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public class Test {</a:t>
            </a:r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		float x=0.4f;</a:t>
            </a:r>
          </a:p>
          <a:p>
            <a:r>
              <a:rPr lang="en-US" altLang="zh-CN" dirty="0"/>
              <a:t>		double y=0.4;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(x==y);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8790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public class Test {</a:t>
            </a:r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a[]={1,2,3,4};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(""+a);</a:t>
            </a:r>
          </a:p>
          <a:p>
            <a:r>
              <a:rPr lang="en-US" altLang="zh-CN" dirty="0"/>
              <a:t>		char b[]={'</a:t>
            </a:r>
            <a:r>
              <a:rPr lang="zh-CN" altLang="en-US" dirty="0"/>
              <a:t>安</a:t>
            </a:r>
            <a:r>
              <a:rPr lang="en-US" altLang="zh-CN" dirty="0"/>
              <a:t>','</a:t>
            </a:r>
            <a:r>
              <a:rPr lang="zh-CN" altLang="en-US" dirty="0"/>
              <a:t>徽</a:t>
            </a:r>
            <a:r>
              <a:rPr lang="en-US" altLang="zh-CN" dirty="0"/>
              <a:t>','</a:t>
            </a:r>
            <a:r>
              <a:rPr lang="zh-CN" altLang="en-US" dirty="0"/>
              <a:t>大</a:t>
            </a:r>
            <a:r>
              <a:rPr lang="en-US" altLang="zh-CN" dirty="0"/>
              <a:t>','</a:t>
            </a:r>
            <a:r>
              <a:rPr lang="zh-CN" altLang="en-US" dirty="0"/>
              <a:t>学</a:t>
            </a:r>
            <a:r>
              <a:rPr lang="en-US" altLang="zh-CN" dirty="0"/>
              <a:t>'};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(b);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(""+b);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2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public class Test {</a:t>
            </a:r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		byte x=(byte)20+'a';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byte y=(byte)30+'a';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(y);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9730"/>
            <a:ext cx="6864763" cy="54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74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lzy</cp:lastModifiedBy>
  <cp:revision>4</cp:revision>
  <dcterms:created xsi:type="dcterms:W3CDTF">2018-04-12T08:06:10Z</dcterms:created>
  <dcterms:modified xsi:type="dcterms:W3CDTF">2018-04-12T12:10:46Z</dcterms:modified>
</cp:coreProperties>
</file>