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"/>
          <p:cNvGrpSpPr>
            <a:grpSpLocks/>
          </p:cNvGrpSpPr>
          <p:nvPr/>
        </p:nvGrpSpPr>
        <p:grpSpPr bwMode="auto">
          <a:xfrm>
            <a:off x="4356100" y="333375"/>
            <a:ext cx="4632325" cy="3382963"/>
            <a:chOff x="2744" y="210"/>
            <a:chExt cx="2918" cy="2131"/>
          </a:xfrm>
        </p:grpSpPr>
        <p:sp>
          <p:nvSpPr>
            <p:cNvPr id="13318" name="Rectangle 4"/>
            <p:cNvSpPr>
              <a:spLocks noChangeArrowheads="1"/>
            </p:cNvSpPr>
            <p:nvPr/>
          </p:nvSpPr>
          <p:spPr bwMode="auto">
            <a:xfrm>
              <a:off x="3780" y="477"/>
              <a:ext cx="1096" cy="21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5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en-US" altLang="zh-CN" sz="2400" baseline="-25000"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…</a:t>
              </a: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en-US" altLang="zh-CN" sz="2400" baseline="-25000">
                  <a:latin typeface="楷体_GB2312" pitchFamily="49" charset="-122"/>
                  <a:ea typeface="楷体_GB2312" pitchFamily="49" charset="-122"/>
                </a:rPr>
                <a:t>i</a:t>
              </a: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…</a:t>
              </a: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en-US" altLang="zh-CN" sz="2400" baseline="-25000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#</a:t>
              </a:r>
            </a:p>
          </p:txBody>
        </p:sp>
        <p:sp>
          <p:nvSpPr>
            <p:cNvPr id="13319" name="Rectangle 5"/>
            <p:cNvSpPr>
              <a:spLocks noChangeArrowheads="1"/>
            </p:cNvSpPr>
            <p:nvPr/>
          </p:nvSpPr>
          <p:spPr bwMode="auto">
            <a:xfrm>
              <a:off x="3864" y="943"/>
              <a:ext cx="791" cy="51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5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LR</a:t>
              </a: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主控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程序</a:t>
              </a:r>
            </a:p>
          </p:txBody>
        </p:sp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3696" y="1797"/>
              <a:ext cx="577" cy="4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5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动作表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action</a:t>
              </a:r>
            </a:p>
          </p:txBody>
        </p:sp>
        <p:sp>
          <p:nvSpPr>
            <p:cNvPr id="13321" name="Rectangle 7"/>
            <p:cNvSpPr>
              <a:spLocks noChangeArrowheads="1"/>
            </p:cNvSpPr>
            <p:nvPr/>
          </p:nvSpPr>
          <p:spPr bwMode="auto">
            <a:xfrm>
              <a:off x="4286" y="1797"/>
              <a:ext cx="590" cy="4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5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转移表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goto</a:t>
              </a:r>
            </a:p>
          </p:txBody>
        </p:sp>
        <p:sp>
          <p:nvSpPr>
            <p:cNvPr id="13322" name="Rectangle 8"/>
            <p:cNvSpPr>
              <a:spLocks noChangeArrowheads="1"/>
            </p:cNvSpPr>
            <p:nvPr/>
          </p:nvSpPr>
          <p:spPr bwMode="auto">
            <a:xfrm>
              <a:off x="5016" y="871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输出</a:t>
              </a:r>
            </a:p>
          </p:txBody>
        </p:sp>
        <p:sp>
          <p:nvSpPr>
            <p:cNvPr id="13323" name="Rectangle 9"/>
            <p:cNvSpPr>
              <a:spLocks noChangeArrowheads="1"/>
            </p:cNvSpPr>
            <p:nvPr/>
          </p:nvSpPr>
          <p:spPr bwMode="auto">
            <a:xfrm>
              <a:off x="2744" y="300"/>
              <a:ext cx="9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状态</a:t>
              </a: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/</a:t>
              </a: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符号</a:t>
              </a:r>
            </a:p>
          </p:txBody>
        </p:sp>
        <p:sp>
          <p:nvSpPr>
            <p:cNvPr id="13324" name="Rectangle 10"/>
            <p:cNvSpPr>
              <a:spLocks noChangeArrowheads="1"/>
            </p:cNvSpPr>
            <p:nvPr/>
          </p:nvSpPr>
          <p:spPr bwMode="auto">
            <a:xfrm>
              <a:off x="3787" y="210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输入串</a:t>
              </a:r>
            </a:p>
          </p:txBody>
        </p:sp>
        <p:sp>
          <p:nvSpPr>
            <p:cNvPr id="13325" name="Rectangle 11"/>
            <p:cNvSpPr>
              <a:spLocks noChangeArrowheads="1"/>
            </p:cNvSpPr>
            <p:nvPr/>
          </p:nvSpPr>
          <p:spPr bwMode="auto">
            <a:xfrm>
              <a:off x="3606" y="1661"/>
              <a:ext cx="1371" cy="5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3326" name="Rectangle 12"/>
            <p:cNvSpPr>
              <a:spLocks noChangeArrowheads="1"/>
            </p:cNvSpPr>
            <p:nvPr/>
          </p:nvSpPr>
          <p:spPr bwMode="auto">
            <a:xfrm>
              <a:off x="4967" y="1797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分析表</a:t>
              </a:r>
            </a:p>
          </p:txBody>
        </p:sp>
        <p:sp>
          <p:nvSpPr>
            <p:cNvPr id="13327" name="Rectangle 13"/>
            <p:cNvSpPr>
              <a:spLocks noChangeArrowheads="1"/>
            </p:cNvSpPr>
            <p:nvPr/>
          </p:nvSpPr>
          <p:spPr bwMode="auto">
            <a:xfrm>
              <a:off x="2956" y="604"/>
              <a:ext cx="278" cy="14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5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b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S</a:t>
              </a:r>
              <a:r>
                <a:rPr kumimoji="1" lang="en-US" altLang="zh-CN" sz="2000" baseline="-25000">
                  <a:latin typeface="楷体_GB2312" pitchFamily="49" charset="-122"/>
                  <a:ea typeface="楷体_GB2312" pitchFamily="49" charset="-122"/>
                </a:rPr>
                <a:t>m</a:t>
              </a:r>
              <a:endParaRPr kumimoji="1" lang="en-US" altLang="zh-CN" sz="2000">
                <a:latin typeface="楷体_GB2312" pitchFamily="49" charset="-122"/>
                <a:ea typeface="楷体_GB2312" pitchFamily="49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S</a:t>
              </a:r>
              <a:r>
                <a:rPr kumimoji="1" lang="en-US" altLang="zh-CN" sz="2000" baseline="-25000">
                  <a:latin typeface="楷体_GB2312" pitchFamily="49" charset="-122"/>
                  <a:ea typeface="楷体_GB2312" pitchFamily="49" charset="-122"/>
                </a:rPr>
                <a:t>m-1</a:t>
              </a:r>
              <a:endParaRPr kumimoji="1" lang="en-US" altLang="zh-CN" sz="2000">
                <a:latin typeface="楷体_GB2312" pitchFamily="49" charset="-122"/>
                <a:ea typeface="楷体_GB2312" pitchFamily="49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Times New Roman" pitchFamily="18" charset="0"/>
                  <a:ea typeface="楷体_GB2312" pitchFamily="49" charset="-122"/>
                </a:rPr>
                <a:t>…</a:t>
              </a:r>
              <a:endParaRPr kumimoji="1" lang="en-US" altLang="zh-CN" sz="2000">
                <a:latin typeface="楷体_GB2312" pitchFamily="49" charset="-122"/>
                <a:ea typeface="楷体_GB2312" pitchFamily="49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Times New Roman" pitchFamily="18" charset="0"/>
                  <a:ea typeface="楷体_GB2312" pitchFamily="49" charset="-122"/>
                </a:rPr>
                <a:t>…</a:t>
              </a:r>
              <a:endParaRPr kumimoji="1" lang="en-US" altLang="zh-CN" sz="2000">
                <a:latin typeface="楷体_GB2312" pitchFamily="49" charset="-122"/>
                <a:ea typeface="楷体_GB2312" pitchFamily="49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Times New Roman" pitchFamily="18" charset="0"/>
                  <a:ea typeface="楷体_GB2312" pitchFamily="49" charset="-122"/>
                </a:rPr>
                <a:t>…</a:t>
              </a:r>
              <a:endParaRPr kumimoji="1" lang="en-US" altLang="zh-CN" sz="2000">
                <a:latin typeface="楷体_GB2312" pitchFamily="49" charset="-122"/>
                <a:ea typeface="楷体_GB2312" pitchFamily="49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S</a:t>
              </a:r>
              <a:r>
                <a:rPr kumimoji="1" lang="en-US" altLang="zh-CN" sz="2000" baseline="-25000">
                  <a:latin typeface="楷体_GB2312" pitchFamily="49" charset="-122"/>
                  <a:ea typeface="楷体_GB2312" pitchFamily="49" charset="-122"/>
                </a:rPr>
                <a:t>1</a:t>
              </a:r>
              <a:endParaRPr kumimoji="1" lang="en-US" altLang="zh-CN" sz="2000">
                <a:latin typeface="楷体_GB2312" pitchFamily="49" charset="-122"/>
                <a:ea typeface="楷体_GB2312" pitchFamily="49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S0</a:t>
              </a:r>
              <a:endParaRPr kumimoji="1" lang="en-US" altLang="zh-CN" sz="2000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3328" name="Rectangle 14"/>
            <p:cNvSpPr>
              <a:spLocks noChangeArrowheads="1"/>
            </p:cNvSpPr>
            <p:nvPr/>
          </p:nvSpPr>
          <p:spPr bwMode="auto">
            <a:xfrm>
              <a:off x="3239" y="604"/>
              <a:ext cx="269" cy="14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5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b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kumimoji="1" lang="en-US" altLang="zh-CN" sz="2000" baseline="-25000">
                  <a:latin typeface="楷体_GB2312" pitchFamily="49" charset="-122"/>
                  <a:ea typeface="楷体_GB2312" pitchFamily="49" charset="-122"/>
                </a:rPr>
                <a:t>m</a:t>
              </a:r>
              <a:endParaRPr kumimoji="1" lang="en-US" altLang="zh-CN" sz="2000">
                <a:latin typeface="楷体_GB2312" pitchFamily="49" charset="-122"/>
                <a:ea typeface="楷体_GB2312" pitchFamily="49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kumimoji="1" lang="en-US" altLang="zh-CN" sz="2000" baseline="-25000">
                  <a:latin typeface="楷体_GB2312" pitchFamily="49" charset="-122"/>
                  <a:ea typeface="楷体_GB2312" pitchFamily="49" charset="-122"/>
                </a:rPr>
                <a:t>m-1</a:t>
              </a:r>
              <a:endParaRPr kumimoji="1" lang="en-US" altLang="zh-CN" sz="2000">
                <a:latin typeface="楷体_GB2312" pitchFamily="49" charset="-122"/>
                <a:ea typeface="楷体_GB2312" pitchFamily="49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Times New Roman" pitchFamily="18" charset="0"/>
                  <a:ea typeface="楷体_GB2312" pitchFamily="49" charset="-122"/>
                </a:rPr>
                <a:t>…</a:t>
              </a:r>
              <a:endParaRPr kumimoji="1" lang="en-US" altLang="zh-CN" sz="2000">
                <a:latin typeface="楷体_GB2312" pitchFamily="49" charset="-122"/>
                <a:ea typeface="楷体_GB2312" pitchFamily="49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Times New Roman" pitchFamily="18" charset="0"/>
                  <a:ea typeface="楷体_GB2312" pitchFamily="49" charset="-122"/>
                </a:rPr>
                <a:t>…</a:t>
              </a:r>
              <a:endParaRPr kumimoji="1" lang="en-US" altLang="zh-CN" sz="2000">
                <a:latin typeface="楷体_GB2312" pitchFamily="49" charset="-122"/>
                <a:ea typeface="楷体_GB2312" pitchFamily="49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Times New Roman" pitchFamily="18" charset="0"/>
                  <a:ea typeface="楷体_GB2312" pitchFamily="49" charset="-122"/>
                </a:rPr>
                <a:t>…</a:t>
              </a:r>
              <a:endParaRPr kumimoji="1" lang="en-US" altLang="zh-CN" sz="2000">
                <a:latin typeface="楷体_GB2312" pitchFamily="49" charset="-122"/>
                <a:ea typeface="楷体_GB2312" pitchFamily="49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kumimoji="1" lang="en-US" altLang="zh-CN" sz="2000" baseline="-25000">
                  <a:latin typeface="楷体_GB2312" pitchFamily="49" charset="-122"/>
                  <a:ea typeface="楷体_GB2312" pitchFamily="49" charset="-122"/>
                </a:rPr>
                <a:t>1</a:t>
              </a:r>
              <a:endParaRPr kumimoji="1" lang="en-US" altLang="zh-CN" sz="2000">
                <a:latin typeface="楷体_GB2312" pitchFamily="49" charset="-122"/>
                <a:ea typeface="楷体_GB2312" pitchFamily="49" charset="-122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#</a:t>
              </a:r>
              <a:endParaRPr kumimoji="1" lang="en-US" altLang="zh-CN" sz="2000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3329" name="AutoShape 15"/>
            <p:cNvSpPr>
              <a:spLocks noChangeArrowheads="1"/>
            </p:cNvSpPr>
            <p:nvPr/>
          </p:nvSpPr>
          <p:spPr bwMode="auto">
            <a:xfrm rot="-10779308">
              <a:off x="3507" y="1100"/>
              <a:ext cx="353" cy="155"/>
            </a:xfrm>
            <a:prstGeom prst="rightArrow">
              <a:avLst>
                <a:gd name="adj1" fmla="val 50000"/>
                <a:gd name="adj2" fmla="val 56935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3330" name="AutoShape 16"/>
            <p:cNvSpPr>
              <a:spLocks noChangeArrowheads="1"/>
            </p:cNvSpPr>
            <p:nvPr/>
          </p:nvSpPr>
          <p:spPr bwMode="auto">
            <a:xfrm>
              <a:off x="4064" y="1469"/>
              <a:ext cx="86" cy="328"/>
            </a:xfrm>
            <a:prstGeom prst="upArrow">
              <a:avLst>
                <a:gd name="adj1" fmla="val 50000"/>
                <a:gd name="adj2" fmla="val 95349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3331" name="AutoShape 17"/>
            <p:cNvSpPr>
              <a:spLocks noChangeArrowheads="1"/>
            </p:cNvSpPr>
            <p:nvPr/>
          </p:nvSpPr>
          <p:spPr bwMode="auto">
            <a:xfrm>
              <a:off x="4377" y="1469"/>
              <a:ext cx="85" cy="328"/>
            </a:xfrm>
            <a:prstGeom prst="upArrow">
              <a:avLst>
                <a:gd name="adj1" fmla="val 50000"/>
                <a:gd name="adj2" fmla="val 96471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3332" name="AutoShape 18"/>
            <p:cNvSpPr>
              <a:spLocks noChangeArrowheads="1"/>
            </p:cNvSpPr>
            <p:nvPr/>
          </p:nvSpPr>
          <p:spPr bwMode="auto">
            <a:xfrm>
              <a:off x="4683" y="1100"/>
              <a:ext cx="284" cy="107"/>
            </a:xfrm>
            <a:prstGeom prst="rightArrow">
              <a:avLst>
                <a:gd name="adj1" fmla="val 50000"/>
                <a:gd name="adj2" fmla="val 66355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3333" name="AutoShape 19"/>
            <p:cNvSpPr>
              <a:spLocks noChangeArrowheads="1"/>
            </p:cNvSpPr>
            <p:nvPr/>
          </p:nvSpPr>
          <p:spPr bwMode="auto">
            <a:xfrm>
              <a:off x="4205" y="696"/>
              <a:ext cx="87" cy="222"/>
            </a:xfrm>
            <a:prstGeom prst="upArrow">
              <a:avLst>
                <a:gd name="adj1" fmla="val 50000"/>
                <a:gd name="adj2" fmla="val 63793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3334" name="Rectangle 20"/>
            <p:cNvSpPr>
              <a:spLocks noChangeArrowheads="1"/>
            </p:cNvSpPr>
            <p:nvPr/>
          </p:nvSpPr>
          <p:spPr bwMode="auto">
            <a:xfrm>
              <a:off x="2806" y="255"/>
              <a:ext cx="2841" cy="20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605653" name="Rectangle 21"/>
          <p:cNvSpPr>
            <a:spLocks noChangeArrowheads="1"/>
          </p:cNvSpPr>
          <p:nvPr/>
        </p:nvSpPr>
        <p:spPr bwMode="auto">
          <a:xfrm>
            <a:off x="179388" y="404813"/>
            <a:ext cx="3040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ＬＲ</a:t>
            </a: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kumimoji="1" lang="zh-CN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楷体_GB2312" pitchFamily="49" charset="-122"/>
              </a:rPr>
              <a:t>器模型</a:t>
            </a:r>
            <a:endParaRPr kumimoji="1"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1605654" name="Rectangle 22"/>
          <p:cNvSpPr>
            <a:spLocks noChangeArrowheads="1"/>
          </p:cNvSpPr>
          <p:nvPr/>
        </p:nvSpPr>
        <p:spPr bwMode="auto">
          <a:xfrm>
            <a:off x="0" y="1052513"/>
            <a:ext cx="4572000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栈：</a:t>
            </a:r>
            <a:endParaRPr lang="en-US" altLang="zh-CN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S[i]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为状态栈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X[i]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为文法符号栈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分析表：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Action[Si,a]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规定了栈顶状态为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Si,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遇到输入符号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时应执行的动作。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Goto[Si,X]=Sj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表示当栈顶状态为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Si,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遇到当前文法符号为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时，应转向状态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Sj.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05656" name="Rectangle 24"/>
          <p:cNvSpPr>
            <a:spLocks noChangeArrowheads="1"/>
          </p:cNvSpPr>
          <p:nvPr/>
        </p:nvSpPr>
        <p:spPr bwMode="auto">
          <a:xfrm>
            <a:off x="4713288" y="4365625"/>
            <a:ext cx="4230687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总控程序：</a:t>
            </a:r>
            <a:endParaRPr kumimoji="1" lang="en-US" altLang="zh-CN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根据状态栈栈顶状态和当前输入符号决定采取的动作：</a:t>
            </a:r>
          </a:p>
        </p:txBody>
      </p:sp>
    </p:spTree>
    <p:extLst>
      <p:ext uri="{BB962C8B-B14F-4D97-AF65-F5344CB8AC3E}">
        <p14:creationId xmlns:p14="http://schemas.microsoft.com/office/powerpoint/2010/main" val="2692692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0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5654" grpId="0"/>
      <p:bldP spid="160565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052513"/>
            <a:ext cx="8610600" cy="5329237"/>
          </a:xfrm>
          <a:noFill/>
        </p:spPr>
        <p:txBody>
          <a:bodyPr lIns="92075" tIns="46038" rIns="92075" bIns="46038"/>
          <a:lstStyle/>
          <a:p>
            <a:pPr marL="609600" indent="-609600" eaLnBrk="1" hangingPunct="1">
              <a:buFontTx/>
              <a:buNone/>
            </a:pPr>
            <a:r>
              <a:rPr lang="zh-CN" altLang="en-US" sz="2800" b="1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）移进</a:t>
            </a:r>
            <a:r>
              <a:rPr lang="en-US" altLang="zh-CN" sz="2800" b="1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【shift】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ACTION[Si,a]=S</a:t>
            </a:r>
            <a:r>
              <a:rPr lang="en-US" altLang="zh-CN" sz="2800" b="1" baseline="-25000" smtClean="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为终结符，则把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移入文法符号栈，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Sj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移入状态栈；</a:t>
            </a:r>
          </a:p>
          <a:p>
            <a:pPr marL="609600" indent="-609600" eaLnBrk="1" hangingPunct="1">
              <a:buFontTx/>
              <a:buNone/>
            </a:pPr>
            <a:endParaRPr lang="zh-CN" altLang="en-US" sz="2800" b="1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zh-CN" altLang="en-US" sz="2800" b="1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）归约</a:t>
            </a:r>
            <a:r>
              <a:rPr lang="en-US" altLang="zh-CN" sz="2800" b="1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【reduce】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ACTION[Si,a]=r</a:t>
            </a:r>
            <a:r>
              <a:rPr lang="en-US" altLang="zh-CN" sz="2800" b="1" baseline="-25000" smtClean="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为终结符或＃，则用第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个产生式（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A-&gt;β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）归约，将两个栈弹出</a:t>
            </a:r>
            <a:r>
              <a:rPr lang="en-US" altLang="en-US" sz="2800" b="1" smtClean="0">
                <a:latin typeface="楷体_GB2312" pitchFamily="49" charset="-122"/>
                <a:ea typeface="楷体_GB2312" pitchFamily="49" charset="-122"/>
              </a:rPr>
              <a:t>∣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β∣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个元素，这时当前面临符号为第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个产生式左部的非终结符（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）；若状态栈当前的栈顶状态为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baseline="-25000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GOTO[S</a:t>
            </a:r>
            <a:r>
              <a:rPr lang="en-US" altLang="zh-CN" sz="2800" b="1" baseline="-25000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,A]=j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，则非终结符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移入符号栈，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移入状态栈；</a:t>
            </a:r>
          </a:p>
        </p:txBody>
      </p:sp>
      <p:sp>
        <p:nvSpPr>
          <p:cNvPr id="1601539" name="Rectangle 3"/>
          <p:cNvSpPr>
            <a:spLocks noChangeArrowheads="1"/>
          </p:cNvSpPr>
          <p:nvPr/>
        </p:nvSpPr>
        <p:spPr bwMode="auto">
          <a:xfrm>
            <a:off x="179388" y="333375"/>
            <a:ext cx="3402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>
                <a:solidFill>
                  <a:srgbClr val="CC0000"/>
                </a:solidFill>
                <a:ea typeface="黑体" pitchFamily="49" charset="-122"/>
              </a:rPr>
              <a:t>具体动作如下：</a:t>
            </a:r>
          </a:p>
        </p:txBody>
      </p:sp>
    </p:spTree>
    <p:extLst>
      <p:ext uri="{BB962C8B-B14F-4D97-AF65-F5344CB8AC3E}">
        <p14:creationId xmlns:p14="http://schemas.microsoft.com/office/powerpoint/2010/main" val="94352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1538" grpId="0" build="p" bldLvl="2" autoUpdateAnimBg="0"/>
      <p:bldP spid="16015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2" name="Rectangle 2"/>
          <p:cNvSpPr>
            <a:spLocks noChangeArrowheads="1"/>
          </p:cNvSpPr>
          <p:nvPr/>
        </p:nvSpPr>
        <p:spPr bwMode="auto">
          <a:xfrm>
            <a:off x="468313" y="1341438"/>
            <a:ext cx="7993062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）接受</a:t>
            </a:r>
            <a:r>
              <a:rPr lang="en-US" altLang="zh-CN" sz="28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【accept】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ACTION[Si,a]=acc,a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为＃，则为接受，表明分析成功；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）报错</a:t>
            </a:r>
            <a:r>
              <a:rPr lang="en-US" altLang="zh-CN" sz="28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【error】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ACTION[Si,a]=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空白，则转向出错处理。</a:t>
            </a:r>
          </a:p>
        </p:txBody>
      </p:sp>
    </p:spTree>
    <p:extLst>
      <p:ext uri="{BB962C8B-B14F-4D97-AF65-F5344CB8AC3E}">
        <p14:creationId xmlns:p14="http://schemas.microsoft.com/office/powerpoint/2010/main" val="6523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69863" y="146367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{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04775" y="59753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01613" y="4719638"/>
            <a:ext cx="15398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      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01613" y="4249738"/>
            <a:ext cx="15398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       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01613" y="3763963"/>
            <a:ext cx="15398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       </a:t>
            </a:r>
          </a:p>
        </p:txBody>
      </p: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1282700" y="5776913"/>
            <a:ext cx="1620838" cy="365125"/>
            <a:chOff x="937" y="3767"/>
            <a:chExt cx="1021" cy="230"/>
          </a:xfrm>
        </p:grpSpPr>
        <p:sp>
          <p:nvSpPr>
            <p:cNvPr id="16513" name="Rectangle 8"/>
            <p:cNvSpPr>
              <a:spLocks noChangeArrowheads="1"/>
            </p:cNvSpPr>
            <p:nvPr/>
          </p:nvSpPr>
          <p:spPr bwMode="auto">
            <a:xfrm>
              <a:off x="1862" y="376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;</a:t>
              </a:r>
            </a:p>
          </p:txBody>
        </p:sp>
        <p:sp>
          <p:nvSpPr>
            <p:cNvPr id="16514" name="Rectangle 9"/>
            <p:cNvSpPr>
              <a:spLocks noChangeArrowheads="1"/>
            </p:cNvSpPr>
            <p:nvPr/>
          </p:nvSpPr>
          <p:spPr bwMode="auto">
            <a:xfrm>
              <a:off x="1819" y="376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6515" name="Rectangle 10"/>
            <p:cNvSpPr>
              <a:spLocks noChangeArrowheads="1"/>
            </p:cNvSpPr>
            <p:nvPr/>
          </p:nvSpPr>
          <p:spPr bwMode="auto">
            <a:xfrm>
              <a:off x="1766" y="376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16516" name="Rectangle 11"/>
            <p:cNvSpPr>
              <a:spLocks noChangeArrowheads="1"/>
            </p:cNvSpPr>
            <p:nvPr/>
          </p:nvSpPr>
          <p:spPr bwMode="auto">
            <a:xfrm>
              <a:off x="1634" y="376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 </a:t>
              </a:r>
            </a:p>
          </p:txBody>
        </p:sp>
        <p:sp>
          <p:nvSpPr>
            <p:cNvPr id="16517" name="Rectangle 12"/>
            <p:cNvSpPr>
              <a:spLocks noChangeArrowheads="1"/>
            </p:cNvSpPr>
            <p:nvPr/>
          </p:nvSpPr>
          <p:spPr bwMode="auto">
            <a:xfrm>
              <a:off x="1602" y="376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(</a:t>
              </a:r>
            </a:p>
          </p:txBody>
        </p:sp>
        <p:sp>
          <p:nvSpPr>
            <p:cNvPr id="16518" name="Rectangle 13"/>
            <p:cNvSpPr>
              <a:spLocks noChangeArrowheads="1"/>
            </p:cNvSpPr>
            <p:nvPr/>
          </p:nvSpPr>
          <p:spPr bwMode="auto">
            <a:xfrm>
              <a:off x="1395" y="3767"/>
              <a:ext cx="2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  </a:t>
              </a:r>
            </a:p>
          </p:txBody>
        </p:sp>
        <p:sp>
          <p:nvSpPr>
            <p:cNvPr id="16519" name="Rectangle 14"/>
            <p:cNvSpPr>
              <a:spLocks noChangeArrowheads="1"/>
            </p:cNvSpPr>
            <p:nvPr/>
          </p:nvSpPr>
          <p:spPr bwMode="auto">
            <a:xfrm>
              <a:off x="937" y="376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6520" name="Rectangle 15"/>
            <p:cNvSpPr>
              <a:spLocks noChangeArrowheads="1"/>
            </p:cNvSpPr>
            <p:nvPr/>
          </p:nvSpPr>
          <p:spPr bwMode="auto">
            <a:xfrm>
              <a:off x="991" y="3767"/>
              <a:ext cx="4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error</a:t>
              </a:r>
            </a:p>
          </p:txBody>
        </p:sp>
      </p:grpSp>
      <p:grpSp>
        <p:nvGrpSpPr>
          <p:cNvPr id="16392" name="Group 16"/>
          <p:cNvGrpSpPr>
            <a:grpSpLocks/>
          </p:cNvGrpSpPr>
          <p:nvPr/>
        </p:nvGrpSpPr>
        <p:grpSpPr bwMode="auto">
          <a:xfrm>
            <a:off x="420688" y="5283200"/>
            <a:ext cx="5184775" cy="401638"/>
            <a:chOff x="391" y="3447"/>
            <a:chExt cx="3266" cy="253"/>
          </a:xfrm>
        </p:grpSpPr>
        <p:sp>
          <p:nvSpPr>
            <p:cNvPr id="16500" name="Rectangle 17"/>
            <p:cNvSpPr>
              <a:spLocks noChangeArrowheads="1"/>
            </p:cNvSpPr>
            <p:nvPr/>
          </p:nvSpPr>
          <p:spPr bwMode="auto">
            <a:xfrm>
              <a:off x="3561" y="34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16501" name="Rectangle 18"/>
            <p:cNvSpPr>
              <a:spLocks noChangeArrowheads="1"/>
            </p:cNvSpPr>
            <p:nvPr/>
          </p:nvSpPr>
          <p:spPr bwMode="auto">
            <a:xfrm>
              <a:off x="2465" y="34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]</a:t>
              </a:r>
            </a:p>
          </p:txBody>
        </p:sp>
        <p:sp>
          <p:nvSpPr>
            <p:cNvPr id="16502" name="Rectangle 19"/>
            <p:cNvSpPr>
              <a:spLocks noChangeArrowheads="1"/>
            </p:cNvSpPr>
            <p:nvPr/>
          </p:nvSpPr>
          <p:spPr bwMode="auto">
            <a:xfrm>
              <a:off x="2370" y="34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503" name="Rectangle 20"/>
            <p:cNvSpPr>
              <a:spLocks noChangeArrowheads="1"/>
            </p:cNvSpPr>
            <p:nvPr/>
          </p:nvSpPr>
          <p:spPr bwMode="auto">
            <a:xfrm>
              <a:off x="2271" y="34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,</a:t>
              </a:r>
            </a:p>
          </p:txBody>
        </p:sp>
        <p:sp>
          <p:nvSpPr>
            <p:cNvPr id="16504" name="Rectangle 21"/>
            <p:cNvSpPr>
              <a:spLocks noChangeArrowheads="1"/>
            </p:cNvSpPr>
            <p:nvPr/>
          </p:nvSpPr>
          <p:spPr bwMode="auto">
            <a:xfrm>
              <a:off x="2077" y="34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[</a:t>
              </a:r>
            </a:p>
          </p:txBody>
        </p:sp>
        <p:sp>
          <p:nvSpPr>
            <p:cNvPr id="16505" name="Rectangle 22"/>
            <p:cNvSpPr>
              <a:spLocks noChangeArrowheads="1"/>
            </p:cNvSpPr>
            <p:nvPr/>
          </p:nvSpPr>
          <p:spPr bwMode="auto">
            <a:xfrm>
              <a:off x="1211" y="34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(</a:t>
              </a:r>
            </a:p>
          </p:txBody>
        </p:sp>
        <p:sp>
          <p:nvSpPr>
            <p:cNvPr id="16506" name="Rectangle 23"/>
            <p:cNvSpPr>
              <a:spLocks noChangeArrowheads="1"/>
            </p:cNvSpPr>
            <p:nvPr/>
          </p:nvSpPr>
          <p:spPr bwMode="auto">
            <a:xfrm>
              <a:off x="611" y="3470"/>
              <a:ext cx="5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     </a:t>
              </a:r>
            </a:p>
          </p:txBody>
        </p:sp>
        <p:sp>
          <p:nvSpPr>
            <p:cNvPr id="16507" name="Rectangle 24"/>
            <p:cNvSpPr>
              <a:spLocks noChangeArrowheads="1"/>
            </p:cNvSpPr>
            <p:nvPr/>
          </p:nvSpPr>
          <p:spPr bwMode="auto">
            <a:xfrm>
              <a:off x="2992" y="3470"/>
              <a:ext cx="4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ERROR</a:t>
              </a:r>
            </a:p>
          </p:txBody>
        </p:sp>
        <p:sp>
          <p:nvSpPr>
            <p:cNvPr id="16508" name="Rectangle 25"/>
            <p:cNvSpPr>
              <a:spLocks noChangeArrowheads="1"/>
            </p:cNvSpPr>
            <p:nvPr/>
          </p:nvSpPr>
          <p:spPr bwMode="auto">
            <a:xfrm>
              <a:off x="2175" y="34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16509" name="Rectangle 26"/>
            <p:cNvSpPr>
              <a:spLocks noChangeArrowheads="1"/>
            </p:cNvSpPr>
            <p:nvPr/>
          </p:nvSpPr>
          <p:spPr bwMode="auto">
            <a:xfrm>
              <a:off x="1410" y="3470"/>
              <a:ext cx="5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ACTION</a:t>
              </a:r>
            </a:p>
          </p:txBody>
        </p:sp>
        <p:sp>
          <p:nvSpPr>
            <p:cNvPr id="16510" name="Rectangle 27"/>
            <p:cNvSpPr>
              <a:spLocks noChangeArrowheads="1"/>
            </p:cNvSpPr>
            <p:nvPr/>
          </p:nvSpPr>
          <p:spPr bwMode="auto">
            <a:xfrm>
              <a:off x="1015" y="3470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if</a:t>
              </a:r>
            </a:p>
          </p:txBody>
        </p:sp>
        <p:sp>
          <p:nvSpPr>
            <p:cNvPr id="16511" name="Rectangle 28"/>
            <p:cNvSpPr>
              <a:spLocks noChangeArrowheads="1"/>
            </p:cNvSpPr>
            <p:nvPr/>
          </p:nvSpPr>
          <p:spPr bwMode="auto">
            <a:xfrm>
              <a:off x="391" y="3470"/>
              <a:ext cx="3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16512" name="Rectangle 29"/>
            <p:cNvSpPr>
              <a:spLocks noChangeArrowheads="1"/>
            </p:cNvSpPr>
            <p:nvPr/>
          </p:nvSpPr>
          <p:spPr bwMode="auto">
            <a:xfrm>
              <a:off x="2637" y="344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==</a:t>
              </a:r>
            </a:p>
          </p:txBody>
        </p:sp>
      </p:grpSp>
      <p:grpSp>
        <p:nvGrpSpPr>
          <p:cNvPr id="16393" name="Group 30"/>
          <p:cNvGrpSpPr>
            <a:grpSpLocks/>
          </p:cNvGrpSpPr>
          <p:nvPr/>
        </p:nvGrpSpPr>
        <p:grpSpPr bwMode="auto">
          <a:xfrm>
            <a:off x="384175" y="3186113"/>
            <a:ext cx="4440238" cy="596900"/>
            <a:chOff x="391" y="1910"/>
            <a:chExt cx="2797" cy="376"/>
          </a:xfrm>
        </p:grpSpPr>
        <p:sp>
          <p:nvSpPr>
            <p:cNvPr id="16486" name="Rectangle 31"/>
            <p:cNvSpPr>
              <a:spLocks noChangeArrowheads="1"/>
            </p:cNvSpPr>
            <p:nvPr/>
          </p:nvSpPr>
          <p:spPr bwMode="auto">
            <a:xfrm>
              <a:off x="3092" y="193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16487" name="Rectangle 32"/>
            <p:cNvSpPr>
              <a:spLocks noChangeArrowheads="1"/>
            </p:cNvSpPr>
            <p:nvPr/>
          </p:nvSpPr>
          <p:spPr bwMode="auto">
            <a:xfrm>
              <a:off x="2516" y="193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]</a:t>
              </a:r>
            </a:p>
          </p:txBody>
        </p:sp>
        <p:sp>
          <p:nvSpPr>
            <p:cNvPr id="16488" name="Rectangle 33"/>
            <p:cNvSpPr>
              <a:spLocks noChangeArrowheads="1"/>
            </p:cNvSpPr>
            <p:nvPr/>
          </p:nvSpPr>
          <p:spPr bwMode="auto">
            <a:xfrm>
              <a:off x="2421" y="193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489" name="Rectangle 34"/>
            <p:cNvSpPr>
              <a:spLocks noChangeArrowheads="1"/>
            </p:cNvSpPr>
            <p:nvPr/>
          </p:nvSpPr>
          <p:spPr bwMode="auto">
            <a:xfrm>
              <a:off x="2323" y="193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,</a:t>
              </a:r>
            </a:p>
          </p:txBody>
        </p:sp>
        <p:sp>
          <p:nvSpPr>
            <p:cNvPr id="16490" name="Rectangle 35"/>
            <p:cNvSpPr>
              <a:spLocks noChangeArrowheads="1"/>
            </p:cNvSpPr>
            <p:nvPr/>
          </p:nvSpPr>
          <p:spPr bwMode="auto">
            <a:xfrm>
              <a:off x="2129" y="193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[</a:t>
              </a:r>
            </a:p>
          </p:txBody>
        </p:sp>
        <p:sp>
          <p:nvSpPr>
            <p:cNvPr id="16491" name="Rectangle 36"/>
            <p:cNvSpPr>
              <a:spLocks noChangeArrowheads="1"/>
            </p:cNvSpPr>
            <p:nvPr/>
          </p:nvSpPr>
          <p:spPr bwMode="auto">
            <a:xfrm>
              <a:off x="1263" y="193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(</a:t>
              </a:r>
            </a:p>
          </p:txBody>
        </p:sp>
        <p:sp>
          <p:nvSpPr>
            <p:cNvPr id="16492" name="Rectangle 37"/>
            <p:cNvSpPr>
              <a:spLocks noChangeArrowheads="1"/>
            </p:cNvSpPr>
            <p:nvPr/>
          </p:nvSpPr>
          <p:spPr bwMode="auto">
            <a:xfrm>
              <a:off x="1206" y="193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6493" name="Rectangle 38"/>
            <p:cNvSpPr>
              <a:spLocks noChangeArrowheads="1"/>
            </p:cNvSpPr>
            <p:nvPr/>
          </p:nvSpPr>
          <p:spPr bwMode="auto">
            <a:xfrm>
              <a:off x="2929" y="193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r</a:t>
              </a:r>
            </a:p>
          </p:txBody>
        </p:sp>
        <p:sp>
          <p:nvSpPr>
            <p:cNvPr id="16494" name="Rectangle 39"/>
            <p:cNvSpPr>
              <a:spLocks noChangeArrowheads="1"/>
            </p:cNvSpPr>
            <p:nvPr/>
          </p:nvSpPr>
          <p:spPr bwMode="auto">
            <a:xfrm>
              <a:off x="2227" y="193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16495" name="Rectangle 40"/>
            <p:cNvSpPr>
              <a:spLocks noChangeArrowheads="1"/>
            </p:cNvSpPr>
            <p:nvPr/>
          </p:nvSpPr>
          <p:spPr bwMode="auto">
            <a:xfrm>
              <a:off x="1462" y="1933"/>
              <a:ext cx="5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ACTION</a:t>
              </a:r>
            </a:p>
          </p:txBody>
        </p:sp>
        <p:sp>
          <p:nvSpPr>
            <p:cNvPr id="16496" name="Rectangle 41"/>
            <p:cNvSpPr>
              <a:spLocks noChangeArrowheads="1"/>
            </p:cNvSpPr>
            <p:nvPr/>
          </p:nvSpPr>
          <p:spPr bwMode="auto">
            <a:xfrm>
              <a:off x="1030" y="1933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if</a:t>
              </a:r>
            </a:p>
          </p:txBody>
        </p:sp>
        <p:sp>
          <p:nvSpPr>
            <p:cNvPr id="16497" name="Rectangle 42"/>
            <p:cNvSpPr>
              <a:spLocks noChangeArrowheads="1"/>
            </p:cNvSpPr>
            <p:nvPr/>
          </p:nvSpPr>
          <p:spPr bwMode="auto">
            <a:xfrm>
              <a:off x="391" y="1933"/>
              <a:ext cx="3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16498" name="Rectangle 43"/>
            <p:cNvSpPr>
              <a:spLocks noChangeArrowheads="1"/>
            </p:cNvSpPr>
            <p:nvPr/>
          </p:nvSpPr>
          <p:spPr bwMode="auto">
            <a:xfrm>
              <a:off x="2985" y="205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j</a:t>
              </a:r>
            </a:p>
          </p:txBody>
        </p:sp>
        <p:sp>
          <p:nvSpPr>
            <p:cNvPr id="16499" name="Rectangle 44"/>
            <p:cNvSpPr>
              <a:spLocks noChangeArrowheads="1"/>
            </p:cNvSpPr>
            <p:nvPr/>
          </p:nvSpPr>
          <p:spPr bwMode="auto">
            <a:xfrm>
              <a:off x="2688" y="1910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==</a:t>
              </a:r>
            </a:p>
          </p:txBody>
        </p:sp>
      </p:grpSp>
      <p:grpSp>
        <p:nvGrpSpPr>
          <p:cNvPr id="16394" name="Group 45"/>
          <p:cNvGrpSpPr>
            <a:grpSpLocks/>
          </p:cNvGrpSpPr>
          <p:nvPr/>
        </p:nvGrpSpPr>
        <p:grpSpPr bwMode="auto">
          <a:xfrm>
            <a:off x="179388" y="1535113"/>
            <a:ext cx="3640137" cy="595312"/>
            <a:chOff x="106" y="702"/>
            <a:chExt cx="2293" cy="375"/>
          </a:xfrm>
        </p:grpSpPr>
        <p:sp>
          <p:nvSpPr>
            <p:cNvPr id="16472" name="Rectangle 46"/>
            <p:cNvSpPr>
              <a:spLocks noChangeArrowheads="1"/>
            </p:cNvSpPr>
            <p:nvPr/>
          </p:nvSpPr>
          <p:spPr bwMode="auto">
            <a:xfrm>
              <a:off x="2303" y="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16473" name="Rectangle 47"/>
            <p:cNvSpPr>
              <a:spLocks noChangeArrowheads="1"/>
            </p:cNvSpPr>
            <p:nvPr/>
          </p:nvSpPr>
          <p:spPr bwMode="auto">
            <a:xfrm>
              <a:off x="1702" y="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]</a:t>
              </a:r>
            </a:p>
          </p:txBody>
        </p:sp>
        <p:sp>
          <p:nvSpPr>
            <p:cNvPr id="16474" name="Rectangle 48"/>
            <p:cNvSpPr>
              <a:spLocks noChangeArrowheads="1"/>
            </p:cNvSpPr>
            <p:nvPr/>
          </p:nvSpPr>
          <p:spPr bwMode="auto">
            <a:xfrm>
              <a:off x="1607" y="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475" name="Rectangle 49"/>
            <p:cNvSpPr>
              <a:spLocks noChangeArrowheads="1"/>
            </p:cNvSpPr>
            <p:nvPr/>
          </p:nvSpPr>
          <p:spPr bwMode="auto">
            <a:xfrm>
              <a:off x="1508" y="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,</a:t>
              </a:r>
            </a:p>
          </p:txBody>
        </p:sp>
        <p:sp>
          <p:nvSpPr>
            <p:cNvPr id="16476" name="Rectangle 50"/>
            <p:cNvSpPr>
              <a:spLocks noChangeArrowheads="1"/>
            </p:cNvSpPr>
            <p:nvPr/>
          </p:nvSpPr>
          <p:spPr bwMode="auto">
            <a:xfrm>
              <a:off x="1314" y="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[</a:t>
              </a:r>
            </a:p>
          </p:txBody>
        </p:sp>
        <p:sp>
          <p:nvSpPr>
            <p:cNvPr id="16477" name="Rectangle 51"/>
            <p:cNvSpPr>
              <a:spLocks noChangeArrowheads="1"/>
            </p:cNvSpPr>
            <p:nvPr/>
          </p:nvSpPr>
          <p:spPr bwMode="auto">
            <a:xfrm>
              <a:off x="448" y="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(</a:t>
              </a:r>
            </a:p>
          </p:txBody>
        </p:sp>
        <p:sp>
          <p:nvSpPr>
            <p:cNvPr id="16478" name="Rectangle 52"/>
            <p:cNvSpPr>
              <a:spLocks noChangeArrowheads="1"/>
            </p:cNvSpPr>
            <p:nvPr/>
          </p:nvSpPr>
          <p:spPr bwMode="auto">
            <a:xfrm>
              <a:off x="224" y="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6479" name="Rectangle 53"/>
            <p:cNvSpPr>
              <a:spLocks noChangeArrowheads="1"/>
            </p:cNvSpPr>
            <p:nvPr/>
          </p:nvSpPr>
          <p:spPr bwMode="auto">
            <a:xfrm>
              <a:off x="106" y="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6480" name="Rectangle 54"/>
            <p:cNvSpPr>
              <a:spLocks noChangeArrowheads="1"/>
            </p:cNvSpPr>
            <p:nvPr/>
          </p:nvSpPr>
          <p:spPr bwMode="auto">
            <a:xfrm>
              <a:off x="2131" y="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16481" name="Rectangle 55"/>
            <p:cNvSpPr>
              <a:spLocks noChangeArrowheads="1"/>
            </p:cNvSpPr>
            <p:nvPr/>
          </p:nvSpPr>
          <p:spPr bwMode="auto">
            <a:xfrm>
              <a:off x="1413" y="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16482" name="Rectangle 56"/>
            <p:cNvSpPr>
              <a:spLocks noChangeArrowheads="1"/>
            </p:cNvSpPr>
            <p:nvPr/>
          </p:nvSpPr>
          <p:spPr bwMode="auto">
            <a:xfrm>
              <a:off x="648" y="725"/>
              <a:ext cx="5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ACTION</a:t>
              </a:r>
            </a:p>
          </p:txBody>
        </p:sp>
        <p:sp>
          <p:nvSpPr>
            <p:cNvPr id="16483" name="Rectangle 57"/>
            <p:cNvSpPr>
              <a:spLocks noChangeArrowheads="1"/>
            </p:cNvSpPr>
            <p:nvPr/>
          </p:nvSpPr>
          <p:spPr bwMode="auto">
            <a:xfrm>
              <a:off x="253" y="72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if</a:t>
              </a:r>
            </a:p>
          </p:txBody>
        </p:sp>
        <p:sp>
          <p:nvSpPr>
            <p:cNvPr id="16484" name="Rectangle 58"/>
            <p:cNvSpPr>
              <a:spLocks noChangeArrowheads="1"/>
            </p:cNvSpPr>
            <p:nvPr/>
          </p:nvSpPr>
          <p:spPr bwMode="auto">
            <a:xfrm>
              <a:off x="2198" y="84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16485" name="Rectangle 59"/>
            <p:cNvSpPr>
              <a:spLocks noChangeArrowheads="1"/>
            </p:cNvSpPr>
            <p:nvPr/>
          </p:nvSpPr>
          <p:spPr bwMode="auto">
            <a:xfrm>
              <a:off x="1874" y="70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==</a:t>
              </a:r>
            </a:p>
          </p:txBody>
        </p:sp>
      </p:grpSp>
      <p:grpSp>
        <p:nvGrpSpPr>
          <p:cNvPr id="16395" name="Group 60"/>
          <p:cNvGrpSpPr>
            <a:grpSpLocks/>
          </p:cNvGrpSpPr>
          <p:nvPr/>
        </p:nvGrpSpPr>
        <p:grpSpPr bwMode="auto">
          <a:xfrm>
            <a:off x="119063" y="1092200"/>
            <a:ext cx="3867150" cy="401638"/>
            <a:chOff x="120" y="406"/>
            <a:chExt cx="2436" cy="253"/>
          </a:xfrm>
        </p:grpSpPr>
        <p:sp>
          <p:nvSpPr>
            <p:cNvPr id="16461" name="Rectangle 61"/>
            <p:cNvSpPr>
              <a:spLocks noChangeArrowheads="1"/>
            </p:cNvSpPr>
            <p:nvPr/>
          </p:nvSpPr>
          <p:spPr bwMode="auto">
            <a:xfrm>
              <a:off x="2460" y="42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16462" name="Rectangle 62"/>
            <p:cNvSpPr>
              <a:spLocks noChangeArrowheads="1"/>
            </p:cNvSpPr>
            <p:nvPr/>
          </p:nvSpPr>
          <p:spPr bwMode="auto">
            <a:xfrm>
              <a:off x="1826" y="429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]!</a:t>
              </a:r>
            </a:p>
          </p:txBody>
        </p:sp>
        <p:sp>
          <p:nvSpPr>
            <p:cNvPr id="16463" name="Rectangle 63"/>
            <p:cNvSpPr>
              <a:spLocks noChangeArrowheads="1"/>
            </p:cNvSpPr>
            <p:nvPr/>
          </p:nvSpPr>
          <p:spPr bwMode="auto">
            <a:xfrm>
              <a:off x="1743" y="42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464" name="Rectangle 64"/>
            <p:cNvSpPr>
              <a:spLocks noChangeArrowheads="1"/>
            </p:cNvSpPr>
            <p:nvPr/>
          </p:nvSpPr>
          <p:spPr bwMode="auto">
            <a:xfrm>
              <a:off x="1644" y="42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,</a:t>
              </a:r>
            </a:p>
          </p:txBody>
        </p:sp>
        <p:sp>
          <p:nvSpPr>
            <p:cNvPr id="16465" name="Rectangle 65"/>
            <p:cNvSpPr>
              <a:spLocks noChangeArrowheads="1"/>
            </p:cNvSpPr>
            <p:nvPr/>
          </p:nvSpPr>
          <p:spPr bwMode="auto">
            <a:xfrm>
              <a:off x="1450" y="42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[</a:t>
              </a:r>
            </a:p>
          </p:txBody>
        </p:sp>
        <p:sp>
          <p:nvSpPr>
            <p:cNvPr id="16466" name="Rectangle 66"/>
            <p:cNvSpPr>
              <a:spLocks noChangeArrowheads="1"/>
            </p:cNvSpPr>
            <p:nvPr/>
          </p:nvSpPr>
          <p:spPr bwMode="auto">
            <a:xfrm>
              <a:off x="584" y="42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(</a:t>
              </a:r>
            </a:p>
          </p:txBody>
        </p:sp>
        <p:sp>
          <p:nvSpPr>
            <p:cNvPr id="16467" name="Rectangle 67"/>
            <p:cNvSpPr>
              <a:spLocks noChangeArrowheads="1"/>
            </p:cNvSpPr>
            <p:nvPr/>
          </p:nvSpPr>
          <p:spPr bwMode="auto">
            <a:xfrm>
              <a:off x="2176" y="429"/>
              <a:ext cx="2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acc</a:t>
              </a:r>
            </a:p>
          </p:txBody>
        </p:sp>
        <p:sp>
          <p:nvSpPr>
            <p:cNvPr id="16468" name="Rectangle 68"/>
            <p:cNvSpPr>
              <a:spLocks noChangeArrowheads="1"/>
            </p:cNvSpPr>
            <p:nvPr/>
          </p:nvSpPr>
          <p:spPr bwMode="auto">
            <a:xfrm>
              <a:off x="1548" y="42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16469" name="Rectangle 69"/>
            <p:cNvSpPr>
              <a:spLocks noChangeArrowheads="1"/>
            </p:cNvSpPr>
            <p:nvPr/>
          </p:nvSpPr>
          <p:spPr bwMode="auto">
            <a:xfrm>
              <a:off x="783" y="429"/>
              <a:ext cx="5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ACTION</a:t>
              </a:r>
            </a:p>
          </p:txBody>
        </p:sp>
        <p:sp>
          <p:nvSpPr>
            <p:cNvPr id="16470" name="Rectangle 70"/>
            <p:cNvSpPr>
              <a:spLocks noChangeArrowheads="1"/>
            </p:cNvSpPr>
            <p:nvPr/>
          </p:nvSpPr>
          <p:spPr bwMode="auto">
            <a:xfrm>
              <a:off x="120" y="429"/>
              <a:ext cx="4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while</a:t>
              </a:r>
            </a:p>
          </p:txBody>
        </p:sp>
        <p:sp>
          <p:nvSpPr>
            <p:cNvPr id="16471" name="Rectangle 71"/>
            <p:cNvSpPr>
              <a:spLocks noChangeArrowheads="1"/>
            </p:cNvSpPr>
            <p:nvPr/>
          </p:nvSpPr>
          <p:spPr bwMode="auto">
            <a:xfrm>
              <a:off x="2029" y="4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=</a:t>
              </a:r>
            </a:p>
          </p:txBody>
        </p:sp>
      </p:grpSp>
      <p:grpSp>
        <p:nvGrpSpPr>
          <p:cNvPr id="16396" name="Group 72"/>
          <p:cNvGrpSpPr>
            <a:grpSpLocks/>
          </p:cNvGrpSpPr>
          <p:nvPr/>
        </p:nvGrpSpPr>
        <p:grpSpPr bwMode="auto">
          <a:xfrm>
            <a:off x="369888" y="1966913"/>
            <a:ext cx="4486275" cy="1216025"/>
            <a:chOff x="381" y="1035"/>
            <a:chExt cx="2826" cy="860"/>
          </a:xfrm>
        </p:grpSpPr>
        <p:sp>
          <p:nvSpPr>
            <p:cNvPr id="16444" name="Rectangle 73"/>
            <p:cNvSpPr>
              <a:spLocks noChangeArrowheads="1"/>
            </p:cNvSpPr>
            <p:nvPr/>
          </p:nvSpPr>
          <p:spPr bwMode="auto">
            <a:xfrm>
              <a:off x="407" y="1637"/>
              <a:ext cx="9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}</a:t>
              </a:r>
            </a:p>
          </p:txBody>
        </p:sp>
        <p:sp>
          <p:nvSpPr>
            <p:cNvPr id="16445" name="Rectangle 74"/>
            <p:cNvSpPr>
              <a:spLocks noChangeArrowheads="1"/>
            </p:cNvSpPr>
            <p:nvPr/>
          </p:nvSpPr>
          <p:spPr bwMode="auto">
            <a:xfrm>
              <a:off x="2739" y="1342"/>
              <a:ext cx="9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6446" name="Rectangle 75"/>
            <p:cNvSpPr>
              <a:spLocks noChangeArrowheads="1"/>
            </p:cNvSpPr>
            <p:nvPr/>
          </p:nvSpPr>
          <p:spPr bwMode="auto">
            <a:xfrm>
              <a:off x="2664" y="1342"/>
              <a:ext cx="9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447" name="Rectangle 76"/>
            <p:cNvSpPr>
              <a:spLocks noChangeArrowheads="1"/>
            </p:cNvSpPr>
            <p:nvPr/>
          </p:nvSpPr>
          <p:spPr bwMode="auto">
            <a:xfrm>
              <a:off x="381" y="1342"/>
              <a:ext cx="19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 </a:t>
              </a:r>
            </a:p>
          </p:txBody>
        </p:sp>
        <p:sp>
          <p:nvSpPr>
            <p:cNvPr id="16448" name="Rectangle 77"/>
            <p:cNvSpPr>
              <a:spLocks noChangeArrowheads="1"/>
            </p:cNvSpPr>
            <p:nvPr/>
          </p:nvSpPr>
          <p:spPr bwMode="auto">
            <a:xfrm>
              <a:off x="2481" y="1035"/>
              <a:ext cx="9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6449" name="Rectangle 78"/>
            <p:cNvSpPr>
              <a:spLocks noChangeArrowheads="1"/>
            </p:cNvSpPr>
            <p:nvPr/>
          </p:nvSpPr>
          <p:spPr bwMode="auto">
            <a:xfrm>
              <a:off x="2406" y="1035"/>
              <a:ext cx="9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450" name="Rectangle 79"/>
            <p:cNvSpPr>
              <a:spLocks noChangeArrowheads="1"/>
            </p:cNvSpPr>
            <p:nvPr/>
          </p:nvSpPr>
          <p:spPr bwMode="auto">
            <a:xfrm>
              <a:off x="2338" y="1035"/>
              <a:ext cx="9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6451" name="Rectangle 80"/>
            <p:cNvSpPr>
              <a:spLocks noChangeArrowheads="1"/>
            </p:cNvSpPr>
            <p:nvPr/>
          </p:nvSpPr>
          <p:spPr bwMode="auto">
            <a:xfrm>
              <a:off x="1241" y="1035"/>
              <a:ext cx="9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6452" name="Rectangle 81"/>
            <p:cNvSpPr>
              <a:spLocks noChangeArrowheads="1"/>
            </p:cNvSpPr>
            <p:nvPr/>
          </p:nvSpPr>
          <p:spPr bwMode="auto">
            <a:xfrm>
              <a:off x="1141" y="1035"/>
              <a:ext cx="9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6453" name="Rectangle 82"/>
            <p:cNvSpPr>
              <a:spLocks noChangeArrowheads="1"/>
            </p:cNvSpPr>
            <p:nvPr/>
          </p:nvSpPr>
          <p:spPr bwMode="auto">
            <a:xfrm>
              <a:off x="462" y="1035"/>
              <a:ext cx="9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6454" name="Rectangle 83"/>
            <p:cNvSpPr>
              <a:spLocks noChangeArrowheads="1"/>
            </p:cNvSpPr>
            <p:nvPr/>
          </p:nvSpPr>
          <p:spPr bwMode="auto">
            <a:xfrm>
              <a:off x="403" y="1035"/>
              <a:ext cx="9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{</a:t>
              </a:r>
            </a:p>
          </p:txBody>
        </p:sp>
        <p:sp>
          <p:nvSpPr>
            <p:cNvPr id="16455" name="Rectangle 84"/>
            <p:cNvSpPr>
              <a:spLocks noChangeArrowheads="1"/>
            </p:cNvSpPr>
            <p:nvPr/>
          </p:nvSpPr>
          <p:spPr bwMode="auto">
            <a:xfrm>
              <a:off x="1187" y="1035"/>
              <a:ext cx="9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16456" name="Rectangle 85"/>
            <p:cNvSpPr>
              <a:spLocks noChangeArrowheads="1"/>
            </p:cNvSpPr>
            <p:nvPr/>
          </p:nvSpPr>
          <p:spPr bwMode="auto">
            <a:xfrm>
              <a:off x="2823" y="1347"/>
              <a:ext cx="38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中；</a:t>
              </a:r>
            </a:p>
          </p:txBody>
        </p:sp>
        <p:sp>
          <p:nvSpPr>
            <p:cNvPr id="16457" name="Rectangle 86"/>
            <p:cNvSpPr>
              <a:spLocks noChangeArrowheads="1"/>
            </p:cNvSpPr>
            <p:nvPr/>
          </p:nvSpPr>
          <p:spPr bwMode="auto">
            <a:xfrm>
              <a:off x="653" y="1347"/>
              <a:ext cx="193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将下一个输入符号读入</a:t>
              </a:r>
            </a:p>
          </p:txBody>
        </p:sp>
        <p:sp>
          <p:nvSpPr>
            <p:cNvPr id="16458" name="Rectangle 87"/>
            <p:cNvSpPr>
              <a:spLocks noChangeArrowheads="1"/>
            </p:cNvSpPr>
            <p:nvPr/>
          </p:nvSpPr>
          <p:spPr bwMode="auto">
            <a:xfrm>
              <a:off x="2596" y="1041"/>
              <a:ext cx="57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进栈；</a:t>
              </a:r>
            </a:p>
          </p:txBody>
        </p:sp>
        <p:sp>
          <p:nvSpPr>
            <p:cNvPr id="16459" name="Rectangle 88"/>
            <p:cNvSpPr>
              <a:spLocks noChangeArrowheads="1"/>
            </p:cNvSpPr>
            <p:nvPr/>
          </p:nvSpPr>
          <p:spPr bwMode="auto">
            <a:xfrm>
              <a:off x="1376" y="1041"/>
              <a:ext cx="96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和输入符号</a:t>
              </a:r>
            </a:p>
          </p:txBody>
        </p:sp>
        <p:sp>
          <p:nvSpPr>
            <p:cNvPr id="16460" name="Rectangle 89"/>
            <p:cNvSpPr>
              <a:spLocks noChangeArrowheads="1"/>
            </p:cNvSpPr>
            <p:nvPr/>
          </p:nvSpPr>
          <p:spPr bwMode="auto">
            <a:xfrm>
              <a:off x="577" y="1041"/>
              <a:ext cx="57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将状态</a:t>
              </a:r>
            </a:p>
          </p:txBody>
        </p:sp>
      </p:grpSp>
      <p:sp>
        <p:nvSpPr>
          <p:cNvPr id="16397" name="Rectangle 90"/>
          <p:cNvSpPr>
            <a:spLocks noChangeArrowheads="1"/>
          </p:cNvSpPr>
          <p:nvPr/>
        </p:nvSpPr>
        <p:spPr bwMode="auto">
          <a:xfrm>
            <a:off x="4265613" y="4495800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zh-CN" sz="24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6398" name="Group 91"/>
          <p:cNvGrpSpPr>
            <a:grpSpLocks/>
          </p:cNvGrpSpPr>
          <p:nvPr/>
        </p:nvGrpSpPr>
        <p:grpSpPr bwMode="auto">
          <a:xfrm>
            <a:off x="1027113" y="3740150"/>
            <a:ext cx="8101012" cy="1568450"/>
            <a:chOff x="753" y="2544"/>
            <a:chExt cx="5103" cy="988"/>
          </a:xfrm>
        </p:grpSpPr>
        <p:sp>
          <p:nvSpPr>
            <p:cNvPr id="16401" name="Rectangle 92"/>
            <p:cNvSpPr>
              <a:spLocks noChangeArrowheads="1"/>
            </p:cNvSpPr>
            <p:nvPr/>
          </p:nvSpPr>
          <p:spPr bwMode="auto">
            <a:xfrm>
              <a:off x="950" y="330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}</a:t>
              </a:r>
            </a:p>
          </p:txBody>
        </p:sp>
        <p:sp>
          <p:nvSpPr>
            <p:cNvPr id="16402" name="Rectangle 93"/>
            <p:cNvSpPr>
              <a:spLocks noChangeArrowheads="1"/>
            </p:cNvSpPr>
            <p:nvPr/>
          </p:nvSpPr>
          <p:spPr bwMode="auto">
            <a:xfrm>
              <a:off x="818" y="330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 </a:t>
              </a:r>
            </a:p>
          </p:txBody>
        </p:sp>
        <p:sp>
          <p:nvSpPr>
            <p:cNvPr id="16403" name="Rectangle 94"/>
            <p:cNvSpPr>
              <a:spLocks noChangeArrowheads="1"/>
            </p:cNvSpPr>
            <p:nvPr/>
          </p:nvSpPr>
          <p:spPr bwMode="auto">
            <a:xfrm>
              <a:off x="5162" y="306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6404" name="Rectangle 95"/>
            <p:cNvSpPr>
              <a:spLocks noChangeArrowheads="1"/>
            </p:cNvSpPr>
            <p:nvPr/>
          </p:nvSpPr>
          <p:spPr bwMode="auto">
            <a:xfrm>
              <a:off x="5011" y="306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16405" name="Rectangle 96"/>
            <p:cNvSpPr>
              <a:spLocks noChangeArrowheads="1"/>
            </p:cNvSpPr>
            <p:nvPr/>
          </p:nvSpPr>
          <p:spPr bwMode="auto">
            <a:xfrm>
              <a:off x="4586" y="3060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A]</a:t>
              </a:r>
            </a:p>
          </p:txBody>
        </p:sp>
        <p:sp>
          <p:nvSpPr>
            <p:cNvPr id="16406" name="Rectangle 97"/>
            <p:cNvSpPr>
              <a:spLocks noChangeArrowheads="1"/>
            </p:cNvSpPr>
            <p:nvPr/>
          </p:nvSpPr>
          <p:spPr bwMode="auto">
            <a:xfrm>
              <a:off x="4466" y="306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,</a:t>
              </a:r>
            </a:p>
          </p:txBody>
        </p:sp>
        <p:sp>
          <p:nvSpPr>
            <p:cNvPr id="16407" name="Rectangle 98"/>
            <p:cNvSpPr>
              <a:spLocks noChangeArrowheads="1"/>
            </p:cNvSpPr>
            <p:nvPr/>
          </p:nvSpPr>
          <p:spPr bwMode="auto">
            <a:xfrm>
              <a:off x="4326" y="306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16408" name="Rectangle 99"/>
            <p:cNvSpPr>
              <a:spLocks noChangeArrowheads="1"/>
            </p:cNvSpPr>
            <p:nvPr/>
          </p:nvSpPr>
          <p:spPr bwMode="auto">
            <a:xfrm>
              <a:off x="3743" y="3060"/>
              <a:ext cx="4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GOTO[</a:t>
              </a:r>
            </a:p>
          </p:txBody>
        </p:sp>
        <p:sp>
          <p:nvSpPr>
            <p:cNvPr id="16409" name="Rectangle 100"/>
            <p:cNvSpPr>
              <a:spLocks noChangeArrowheads="1"/>
            </p:cNvSpPr>
            <p:nvPr/>
          </p:nvSpPr>
          <p:spPr bwMode="auto">
            <a:xfrm>
              <a:off x="3250" y="3060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A </a:t>
              </a:r>
            </a:p>
          </p:txBody>
        </p:sp>
        <p:sp>
          <p:nvSpPr>
            <p:cNvPr id="16410" name="Rectangle 101"/>
            <p:cNvSpPr>
              <a:spLocks noChangeArrowheads="1"/>
            </p:cNvSpPr>
            <p:nvPr/>
          </p:nvSpPr>
          <p:spPr bwMode="auto">
            <a:xfrm>
              <a:off x="3169" y="306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6411" name="Rectangle 102"/>
            <p:cNvSpPr>
              <a:spLocks noChangeArrowheads="1"/>
            </p:cNvSpPr>
            <p:nvPr/>
          </p:nvSpPr>
          <p:spPr bwMode="auto">
            <a:xfrm>
              <a:off x="2614" y="3088"/>
              <a:ext cx="3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S′ </a:t>
              </a:r>
            </a:p>
          </p:txBody>
        </p:sp>
        <p:sp>
          <p:nvSpPr>
            <p:cNvPr id="16412" name="Rectangle 103"/>
            <p:cNvSpPr>
              <a:spLocks noChangeArrowheads="1"/>
            </p:cNvSpPr>
            <p:nvPr/>
          </p:nvSpPr>
          <p:spPr bwMode="auto">
            <a:xfrm>
              <a:off x="753" y="3060"/>
              <a:ext cx="4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    </a:t>
              </a:r>
            </a:p>
          </p:txBody>
        </p:sp>
        <p:sp>
          <p:nvSpPr>
            <p:cNvPr id="16413" name="Rectangle 104"/>
            <p:cNvSpPr>
              <a:spLocks noChangeArrowheads="1"/>
            </p:cNvSpPr>
            <p:nvPr/>
          </p:nvSpPr>
          <p:spPr bwMode="auto">
            <a:xfrm>
              <a:off x="2853" y="281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|</a:t>
              </a:r>
            </a:p>
          </p:txBody>
        </p:sp>
        <p:sp>
          <p:nvSpPr>
            <p:cNvPr id="16414" name="Rectangle 105"/>
            <p:cNvSpPr>
              <a:spLocks noChangeArrowheads="1"/>
            </p:cNvSpPr>
            <p:nvPr/>
          </p:nvSpPr>
          <p:spPr bwMode="auto">
            <a:xfrm>
              <a:off x="2586" y="281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|</a:t>
              </a:r>
            </a:p>
          </p:txBody>
        </p:sp>
        <p:sp>
          <p:nvSpPr>
            <p:cNvPr id="16415" name="Rectangle 106"/>
            <p:cNvSpPr>
              <a:spLocks noChangeArrowheads="1"/>
            </p:cNvSpPr>
            <p:nvPr/>
          </p:nvSpPr>
          <p:spPr bwMode="auto">
            <a:xfrm>
              <a:off x="1613" y="281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|</a:t>
              </a:r>
            </a:p>
          </p:txBody>
        </p:sp>
        <p:sp>
          <p:nvSpPr>
            <p:cNvPr id="16416" name="Rectangle 107"/>
            <p:cNvSpPr>
              <a:spLocks noChangeArrowheads="1"/>
            </p:cNvSpPr>
            <p:nvPr/>
          </p:nvSpPr>
          <p:spPr bwMode="auto">
            <a:xfrm>
              <a:off x="1345" y="281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|</a:t>
              </a:r>
            </a:p>
          </p:txBody>
        </p:sp>
        <p:sp>
          <p:nvSpPr>
            <p:cNvPr id="16417" name="Rectangle 108"/>
            <p:cNvSpPr>
              <a:spLocks noChangeArrowheads="1"/>
            </p:cNvSpPr>
            <p:nvPr/>
          </p:nvSpPr>
          <p:spPr bwMode="auto">
            <a:xfrm>
              <a:off x="753" y="2811"/>
              <a:ext cx="4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    </a:t>
              </a:r>
            </a:p>
          </p:txBody>
        </p:sp>
        <p:sp>
          <p:nvSpPr>
            <p:cNvPr id="16418" name="Rectangle 109"/>
            <p:cNvSpPr>
              <a:spLocks noChangeArrowheads="1"/>
            </p:cNvSpPr>
            <p:nvPr/>
          </p:nvSpPr>
          <p:spPr bwMode="auto">
            <a:xfrm>
              <a:off x="2918" y="256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6419" name="Rectangle 110"/>
            <p:cNvSpPr>
              <a:spLocks noChangeArrowheads="1"/>
            </p:cNvSpPr>
            <p:nvPr/>
          </p:nvSpPr>
          <p:spPr bwMode="auto">
            <a:xfrm>
              <a:off x="1664" y="256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6420" name="Rectangle 111"/>
            <p:cNvSpPr>
              <a:spLocks noChangeArrowheads="1"/>
            </p:cNvSpPr>
            <p:nvPr/>
          </p:nvSpPr>
          <p:spPr bwMode="auto">
            <a:xfrm>
              <a:off x="1514" y="256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6421" name="Rectangle 112"/>
            <p:cNvSpPr>
              <a:spLocks noChangeArrowheads="1"/>
            </p:cNvSpPr>
            <p:nvPr/>
          </p:nvSpPr>
          <p:spPr bwMode="auto">
            <a:xfrm>
              <a:off x="985" y="256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 </a:t>
              </a:r>
            </a:p>
          </p:txBody>
        </p:sp>
        <p:sp>
          <p:nvSpPr>
            <p:cNvPr id="16422" name="Rectangle 113"/>
            <p:cNvSpPr>
              <a:spLocks noChangeArrowheads="1"/>
            </p:cNvSpPr>
            <p:nvPr/>
          </p:nvSpPr>
          <p:spPr bwMode="auto">
            <a:xfrm>
              <a:off x="947" y="256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{</a:t>
              </a:r>
            </a:p>
          </p:txBody>
        </p:sp>
        <p:sp>
          <p:nvSpPr>
            <p:cNvPr id="16423" name="Rectangle 114"/>
            <p:cNvSpPr>
              <a:spLocks noChangeArrowheads="1"/>
            </p:cNvSpPr>
            <p:nvPr/>
          </p:nvSpPr>
          <p:spPr bwMode="auto">
            <a:xfrm>
              <a:off x="818" y="256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 </a:t>
              </a:r>
            </a:p>
          </p:txBody>
        </p:sp>
        <p:sp>
          <p:nvSpPr>
            <p:cNvPr id="16424" name="Rectangle 115"/>
            <p:cNvSpPr>
              <a:spLocks noChangeArrowheads="1"/>
            </p:cNvSpPr>
            <p:nvPr/>
          </p:nvSpPr>
          <p:spPr bwMode="auto">
            <a:xfrm>
              <a:off x="2390" y="256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425" name="Rectangle 116"/>
            <p:cNvSpPr>
              <a:spLocks noChangeArrowheads="1"/>
            </p:cNvSpPr>
            <p:nvPr/>
          </p:nvSpPr>
          <p:spPr bwMode="auto">
            <a:xfrm>
              <a:off x="1607" y="256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j</a:t>
              </a:r>
            </a:p>
          </p:txBody>
        </p:sp>
        <p:sp>
          <p:nvSpPr>
            <p:cNvPr id="16426" name="Rectangle 117"/>
            <p:cNvSpPr>
              <a:spLocks noChangeArrowheads="1"/>
            </p:cNvSpPr>
            <p:nvPr/>
          </p:nvSpPr>
          <p:spPr bwMode="auto">
            <a:xfrm>
              <a:off x="5096" y="3033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</a:t>
              </a:r>
            </a:p>
          </p:txBody>
        </p:sp>
        <p:sp>
          <p:nvSpPr>
            <p:cNvPr id="16427" name="Rectangle 118"/>
            <p:cNvSpPr>
              <a:spLocks noChangeArrowheads="1"/>
            </p:cNvSpPr>
            <p:nvPr/>
          </p:nvSpPr>
          <p:spPr bwMode="auto">
            <a:xfrm>
              <a:off x="5021" y="3033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〞</a:t>
              </a:r>
            </a:p>
          </p:txBody>
        </p:sp>
        <p:sp>
          <p:nvSpPr>
            <p:cNvPr id="16428" name="Rectangle 119"/>
            <p:cNvSpPr>
              <a:spLocks noChangeArrowheads="1"/>
            </p:cNvSpPr>
            <p:nvPr/>
          </p:nvSpPr>
          <p:spPr bwMode="auto">
            <a:xfrm>
              <a:off x="4868" y="304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=</a:t>
              </a:r>
            </a:p>
          </p:txBody>
        </p:sp>
        <p:sp>
          <p:nvSpPr>
            <p:cNvPr id="16429" name="Rectangle 120"/>
            <p:cNvSpPr>
              <a:spLocks noChangeArrowheads="1"/>
            </p:cNvSpPr>
            <p:nvPr/>
          </p:nvSpPr>
          <p:spPr bwMode="auto">
            <a:xfrm>
              <a:off x="4336" y="3033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 ′</a:t>
              </a:r>
            </a:p>
          </p:txBody>
        </p:sp>
        <p:sp>
          <p:nvSpPr>
            <p:cNvPr id="16430" name="Rectangle 121"/>
            <p:cNvSpPr>
              <a:spLocks noChangeArrowheads="1"/>
            </p:cNvSpPr>
            <p:nvPr/>
          </p:nvSpPr>
          <p:spPr bwMode="auto">
            <a:xfrm>
              <a:off x="2581" y="254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→</a:t>
              </a:r>
            </a:p>
          </p:txBody>
        </p:sp>
        <p:sp>
          <p:nvSpPr>
            <p:cNvPr id="16431" name="Rectangle 122"/>
            <p:cNvSpPr>
              <a:spLocks noChangeArrowheads="1"/>
            </p:cNvSpPr>
            <p:nvPr/>
          </p:nvSpPr>
          <p:spPr bwMode="auto">
            <a:xfrm>
              <a:off x="5277" y="3066"/>
              <a:ext cx="57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进栈；</a:t>
              </a:r>
            </a:p>
          </p:txBody>
        </p:sp>
        <p:sp>
          <p:nvSpPr>
            <p:cNvPr id="16432" name="Rectangle 123"/>
            <p:cNvSpPr>
              <a:spLocks noChangeArrowheads="1"/>
            </p:cNvSpPr>
            <p:nvPr/>
          </p:nvSpPr>
          <p:spPr bwMode="auto">
            <a:xfrm>
              <a:off x="3457" y="306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和</a:t>
              </a:r>
            </a:p>
          </p:txBody>
        </p:sp>
        <p:sp>
          <p:nvSpPr>
            <p:cNvPr id="16433" name="Rectangle 124"/>
            <p:cNvSpPr>
              <a:spLocks noChangeArrowheads="1"/>
            </p:cNvSpPr>
            <p:nvPr/>
          </p:nvSpPr>
          <p:spPr bwMode="auto">
            <a:xfrm>
              <a:off x="2811" y="306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，将</a:t>
              </a:r>
            </a:p>
          </p:txBody>
        </p:sp>
        <p:sp>
          <p:nvSpPr>
            <p:cNvPr id="16434" name="Rectangle 125"/>
            <p:cNvSpPr>
              <a:spLocks noChangeArrowheads="1"/>
            </p:cNvSpPr>
            <p:nvPr/>
          </p:nvSpPr>
          <p:spPr bwMode="auto">
            <a:xfrm>
              <a:off x="1199" y="3066"/>
              <a:ext cx="13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当前栈顶状态为</a:t>
              </a:r>
            </a:p>
          </p:txBody>
        </p:sp>
        <p:sp>
          <p:nvSpPr>
            <p:cNvPr id="16435" name="Rectangle 126"/>
            <p:cNvSpPr>
              <a:spLocks noChangeArrowheads="1"/>
            </p:cNvSpPr>
            <p:nvPr/>
          </p:nvSpPr>
          <p:spPr bwMode="auto">
            <a:xfrm>
              <a:off x="3069" y="2815"/>
              <a:ext cx="15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个输入符号退栈；</a:t>
              </a:r>
            </a:p>
          </p:txBody>
        </p:sp>
        <p:sp>
          <p:nvSpPr>
            <p:cNvPr id="16436" name="Rectangle 127"/>
            <p:cNvSpPr>
              <a:spLocks noChangeArrowheads="1"/>
            </p:cNvSpPr>
            <p:nvPr/>
          </p:nvSpPr>
          <p:spPr bwMode="auto">
            <a:xfrm>
              <a:off x="1781" y="2815"/>
              <a:ext cx="7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个状态和</a:t>
              </a:r>
            </a:p>
          </p:txBody>
        </p:sp>
        <p:sp>
          <p:nvSpPr>
            <p:cNvPr id="16437" name="Rectangle 128"/>
            <p:cNvSpPr>
              <a:spLocks noChangeArrowheads="1"/>
            </p:cNvSpPr>
            <p:nvPr/>
          </p:nvSpPr>
          <p:spPr bwMode="auto">
            <a:xfrm>
              <a:off x="1143" y="281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将</a:t>
              </a:r>
            </a:p>
          </p:txBody>
        </p:sp>
        <p:sp>
          <p:nvSpPr>
            <p:cNvPr id="16438" name="Rectangle 129"/>
            <p:cNvSpPr>
              <a:spLocks noChangeArrowheads="1"/>
            </p:cNvSpPr>
            <p:nvPr/>
          </p:nvSpPr>
          <p:spPr bwMode="auto">
            <a:xfrm>
              <a:off x="3023" y="2568"/>
              <a:ext cx="57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归约：</a:t>
              </a:r>
            </a:p>
          </p:txBody>
        </p:sp>
        <p:sp>
          <p:nvSpPr>
            <p:cNvPr id="16439" name="Rectangle 130"/>
            <p:cNvSpPr>
              <a:spLocks noChangeArrowheads="1"/>
            </p:cNvSpPr>
            <p:nvPr/>
          </p:nvSpPr>
          <p:spPr bwMode="auto">
            <a:xfrm>
              <a:off x="1776" y="2568"/>
              <a:ext cx="57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条规则</a:t>
              </a:r>
            </a:p>
          </p:txBody>
        </p:sp>
        <p:sp>
          <p:nvSpPr>
            <p:cNvPr id="16440" name="Rectangle 131"/>
            <p:cNvSpPr>
              <a:spLocks noChangeArrowheads="1"/>
            </p:cNvSpPr>
            <p:nvPr/>
          </p:nvSpPr>
          <p:spPr bwMode="auto">
            <a:xfrm>
              <a:off x="1160" y="2568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楷体_GB2312" pitchFamily="49" charset="-122"/>
                  <a:ea typeface="楷体_GB2312" pitchFamily="49" charset="-122"/>
                </a:rPr>
                <a:t>用第</a:t>
              </a:r>
            </a:p>
          </p:txBody>
        </p:sp>
        <p:sp>
          <p:nvSpPr>
            <p:cNvPr id="16441" name="Rectangle 132"/>
            <p:cNvSpPr>
              <a:spLocks noChangeArrowheads="1"/>
            </p:cNvSpPr>
            <p:nvPr/>
          </p:nvSpPr>
          <p:spPr bwMode="auto">
            <a:xfrm>
              <a:off x="2724" y="279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442" name="Rectangle 133"/>
            <p:cNvSpPr>
              <a:spLocks noChangeArrowheads="1"/>
            </p:cNvSpPr>
            <p:nvPr/>
          </p:nvSpPr>
          <p:spPr bwMode="auto">
            <a:xfrm>
              <a:off x="1483" y="279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443" name="Rectangle 134"/>
            <p:cNvSpPr>
              <a:spLocks noChangeArrowheads="1"/>
            </p:cNvSpPr>
            <p:nvPr/>
          </p:nvSpPr>
          <p:spPr bwMode="auto">
            <a:xfrm>
              <a:off x="2834" y="2544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</p:grpSp>
      <p:sp>
        <p:nvSpPr>
          <p:cNvPr id="16399" name="Line 135"/>
          <p:cNvSpPr>
            <a:spLocks noChangeShapeType="1"/>
          </p:cNvSpPr>
          <p:nvPr/>
        </p:nvSpPr>
        <p:spPr bwMode="auto">
          <a:xfrm>
            <a:off x="100013" y="1052513"/>
            <a:ext cx="8686800" cy="0"/>
          </a:xfrm>
          <a:prstGeom prst="line">
            <a:avLst/>
          </a:prstGeom>
          <a:noFill/>
          <a:ln w="38100" cmpd="dbl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0" name="Rectangle 6"/>
          <p:cNvSpPr>
            <a:spLocks noChangeArrowheads="1"/>
          </p:cNvSpPr>
          <p:nvPr/>
        </p:nvSpPr>
        <p:spPr bwMode="auto">
          <a:xfrm>
            <a:off x="182563" y="0"/>
            <a:ext cx="8421687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总控程序</a:t>
            </a:r>
            <a:r>
              <a:rPr kumimoji="1" lang="zh-CN" altLang="en-US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：初始化时，初始状态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en-US" altLang="zh-CN" sz="2800" baseline="-30000"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在状态栈栈顶，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#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为符号栈栈顶，输入串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W#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的第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个符号读入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4017462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6658" name="Object 2"/>
          <p:cNvGraphicFramePr>
            <a:graphicFrameLocks noChangeAspect="1"/>
          </p:cNvGraphicFramePr>
          <p:nvPr/>
        </p:nvGraphicFramePr>
        <p:xfrm>
          <a:off x="3352800" y="260350"/>
          <a:ext cx="5540375" cy="597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文档" r:id="rId3" imgW="5629656" imgH="4484218" progId="Word.Document.8">
                  <p:embed/>
                </p:oleObj>
              </mc:Choice>
              <mc:Fallback>
                <p:oleObj name="文档" r:id="rId3" imgW="5629656" imgH="44842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0350"/>
                        <a:ext cx="5540375" cy="59769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6659" name="AutoShape 3"/>
          <p:cNvSpPr>
            <a:spLocks noChangeArrowheads="1"/>
          </p:cNvSpPr>
          <p:nvPr/>
        </p:nvSpPr>
        <p:spPr bwMode="auto">
          <a:xfrm>
            <a:off x="5076825" y="476250"/>
            <a:ext cx="3311525" cy="1223963"/>
          </a:xfrm>
          <a:prstGeom prst="wedgeRoundRectCallout">
            <a:avLst>
              <a:gd name="adj1" fmla="val -65292"/>
              <a:gd name="adj2" fmla="val 138588"/>
              <a:gd name="adj3" fmla="val 16667"/>
            </a:avLst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S3</a:t>
            </a:r>
            <a:r>
              <a:rPr kumimoji="1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遇到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执行移进操作，将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S5</a:t>
            </a:r>
            <a:r>
              <a:rPr kumimoji="1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入状态栈；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入文法符号栈</a:t>
            </a:r>
          </a:p>
        </p:txBody>
      </p:sp>
      <p:sp>
        <p:nvSpPr>
          <p:cNvPr id="1606660" name="AutoShape 4"/>
          <p:cNvSpPr>
            <a:spLocks noChangeArrowheads="1"/>
          </p:cNvSpPr>
          <p:nvPr/>
        </p:nvSpPr>
        <p:spPr bwMode="auto">
          <a:xfrm>
            <a:off x="3348038" y="5445125"/>
            <a:ext cx="3024187" cy="1412875"/>
          </a:xfrm>
          <a:prstGeom prst="wedgeRoundRectCallout">
            <a:avLst>
              <a:gd name="adj1" fmla="val -23755"/>
              <a:gd name="adj2" fmla="val -116852"/>
              <a:gd name="adj3" fmla="val 16667"/>
            </a:avLst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S6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遇到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执行归约操作，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en-US" altLang="zh-CN" sz="2400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表示按第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个产生式进行归约</a:t>
            </a:r>
          </a:p>
        </p:txBody>
      </p:sp>
      <p:sp>
        <p:nvSpPr>
          <p:cNvPr id="1606661" name="AutoShape 5"/>
          <p:cNvSpPr>
            <a:spLocks noChangeArrowheads="1"/>
          </p:cNvSpPr>
          <p:nvPr/>
        </p:nvSpPr>
        <p:spPr bwMode="auto">
          <a:xfrm>
            <a:off x="5692775" y="3429000"/>
            <a:ext cx="2624138" cy="1584325"/>
          </a:xfrm>
          <a:prstGeom prst="wedgeRoundRectCallout">
            <a:avLst>
              <a:gd name="adj1" fmla="val 32333"/>
              <a:gd name="adj2" fmla="val -101505"/>
              <a:gd name="adj3" fmla="val 16667"/>
            </a:avLst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S2</a:t>
            </a:r>
            <a:r>
              <a:rPr kumimoji="1"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遇到非终结符</a:t>
            </a:r>
            <a:r>
              <a:rPr kumimoji="1"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，转向</a:t>
            </a:r>
            <a:r>
              <a:rPr kumimoji="1"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S3</a:t>
            </a:r>
            <a:r>
              <a:rPr kumimoji="1"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，即将</a:t>
            </a:r>
            <a:r>
              <a:rPr kumimoji="1"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S3</a:t>
            </a:r>
            <a:r>
              <a:rPr kumimoji="1"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入状态栈</a:t>
            </a:r>
            <a:r>
              <a:rPr kumimoji="1"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,A</a:t>
            </a:r>
            <a:r>
              <a:rPr kumimoji="1"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入文法符号栈</a:t>
            </a:r>
          </a:p>
        </p:txBody>
      </p:sp>
      <p:sp>
        <p:nvSpPr>
          <p:cNvPr id="1606662" name="AutoShape 6"/>
          <p:cNvSpPr>
            <a:spLocks noChangeArrowheads="1"/>
          </p:cNvSpPr>
          <p:nvPr/>
        </p:nvSpPr>
        <p:spPr bwMode="auto">
          <a:xfrm>
            <a:off x="6516688" y="5661025"/>
            <a:ext cx="1979612" cy="860425"/>
          </a:xfrm>
          <a:prstGeom prst="wedgeRoundRectCallout">
            <a:avLst>
              <a:gd name="adj1" fmla="val -5972"/>
              <a:gd name="adj2" fmla="val -92250"/>
              <a:gd name="adj3" fmla="val 16667"/>
            </a:avLst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空白表示分析动作出错</a:t>
            </a:r>
          </a:p>
        </p:txBody>
      </p:sp>
      <p:sp>
        <p:nvSpPr>
          <p:cNvPr id="1606663" name="AutoShape 7"/>
          <p:cNvSpPr>
            <a:spLocks noChangeArrowheads="1"/>
          </p:cNvSpPr>
          <p:nvPr/>
        </p:nvSpPr>
        <p:spPr bwMode="auto">
          <a:xfrm>
            <a:off x="6084888" y="2492375"/>
            <a:ext cx="2232025" cy="504825"/>
          </a:xfrm>
          <a:prstGeom prst="wedgeRoundRectCallout">
            <a:avLst>
              <a:gd name="adj1" fmla="val -15792"/>
              <a:gd name="adj2" fmla="val -127046"/>
              <a:gd name="adj3" fmla="val 16667"/>
            </a:avLst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表示分析成功</a:t>
            </a:r>
          </a:p>
        </p:txBody>
      </p:sp>
      <p:sp>
        <p:nvSpPr>
          <p:cNvPr id="1606664" name="Text Box 8"/>
          <p:cNvSpPr txBox="1">
            <a:spLocks noChangeArrowheads="1"/>
          </p:cNvSpPr>
          <p:nvPr/>
        </p:nvSpPr>
        <p:spPr bwMode="auto">
          <a:xfrm>
            <a:off x="323850" y="404813"/>
            <a:ext cx="2511425" cy="14652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800">
                <a:latin typeface="Comic Sans MS" pitchFamily="66" charset="0"/>
              </a:rPr>
              <a:t>文法</a:t>
            </a:r>
            <a:r>
              <a:rPr kumimoji="1" lang="en-US" altLang="zh-CN" sz="1800">
                <a:latin typeface="Comic Sans MS" pitchFamily="66" charset="0"/>
              </a:rPr>
              <a:t>G[S]</a:t>
            </a:r>
            <a:r>
              <a:rPr kumimoji="1" lang="zh-CN" altLang="en-US" sz="1800">
                <a:latin typeface="Comic Sans MS" pitchFamily="66" charset="0"/>
              </a:rPr>
              <a:t>：</a:t>
            </a:r>
            <a:br>
              <a:rPr kumimoji="1" lang="zh-CN" altLang="en-US" sz="1800">
                <a:latin typeface="Comic Sans MS" pitchFamily="66" charset="0"/>
              </a:rPr>
            </a:br>
            <a:r>
              <a:rPr kumimoji="1" lang="en-US" altLang="zh-CN" sz="1800">
                <a:latin typeface="Comic Sans MS" pitchFamily="66" charset="0"/>
              </a:rPr>
              <a:t>(1) S → aAcBe</a:t>
            </a:r>
            <a:br>
              <a:rPr kumimoji="1" lang="en-US" altLang="zh-CN" sz="1800">
                <a:latin typeface="Comic Sans MS" pitchFamily="66" charset="0"/>
              </a:rPr>
            </a:br>
            <a:r>
              <a:rPr kumimoji="1" lang="en-US" altLang="zh-CN" sz="1800">
                <a:latin typeface="Comic Sans MS" pitchFamily="66" charset="0"/>
              </a:rPr>
              <a:t>(2) A → b</a:t>
            </a:r>
            <a:br>
              <a:rPr kumimoji="1" lang="en-US" altLang="zh-CN" sz="1800">
                <a:latin typeface="Comic Sans MS" pitchFamily="66" charset="0"/>
              </a:rPr>
            </a:br>
            <a:r>
              <a:rPr kumimoji="1" lang="en-US" altLang="zh-CN" sz="1800">
                <a:latin typeface="Comic Sans MS" pitchFamily="66" charset="0"/>
              </a:rPr>
              <a:t>(3) A → Ab</a:t>
            </a:r>
            <a:br>
              <a:rPr kumimoji="1" lang="en-US" altLang="zh-CN" sz="1800">
                <a:latin typeface="Comic Sans MS" pitchFamily="66" charset="0"/>
              </a:rPr>
            </a:br>
            <a:r>
              <a:rPr kumimoji="1" lang="en-US" altLang="zh-CN" sz="1800">
                <a:latin typeface="Comic Sans MS" pitchFamily="66" charset="0"/>
              </a:rPr>
              <a:t>(4) B → d</a:t>
            </a:r>
          </a:p>
        </p:txBody>
      </p:sp>
      <p:sp>
        <p:nvSpPr>
          <p:cNvPr id="1606665" name="AutoShape 9"/>
          <p:cNvSpPr>
            <a:spLocks noChangeArrowheads="1"/>
          </p:cNvSpPr>
          <p:nvPr/>
        </p:nvSpPr>
        <p:spPr bwMode="auto">
          <a:xfrm>
            <a:off x="179388" y="2276475"/>
            <a:ext cx="2987675" cy="574675"/>
          </a:xfrm>
          <a:prstGeom prst="wedgeRoundRectCallout">
            <a:avLst>
              <a:gd name="adj1" fmla="val -37088"/>
              <a:gd name="adj2" fmla="val -175417"/>
              <a:gd name="adj3" fmla="val 16667"/>
            </a:avLst>
          </a:prstGeom>
          <a:solidFill>
            <a:srgbClr val="CCFFCC"/>
          </a:solidFill>
          <a:ln w="9525">
            <a:solidFill>
              <a:srgbClr val="CC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产生式的序号</a:t>
            </a:r>
          </a:p>
        </p:txBody>
      </p:sp>
      <p:sp>
        <p:nvSpPr>
          <p:cNvPr id="10" name="Rectangle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-44450" y="5732463"/>
            <a:ext cx="3435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分析输入串</a:t>
            </a:r>
            <a:r>
              <a:rPr lang="en-US" altLang="zh-CN" sz="28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abbcde</a:t>
            </a:r>
            <a:r>
              <a:rPr lang="zh-CN" altLang="en-US" sz="28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＃</a:t>
            </a:r>
          </a:p>
        </p:txBody>
      </p:sp>
    </p:spTree>
    <p:extLst>
      <p:ext uri="{BB962C8B-B14F-4D97-AF65-F5344CB8AC3E}">
        <p14:creationId xmlns:p14="http://schemas.microsoft.com/office/powerpoint/2010/main" val="237301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6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6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0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0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066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06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066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6066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066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6659" grpId="0" animBg="1" autoUpdateAnimBg="0"/>
      <p:bldP spid="1606660" grpId="0" animBg="1" autoUpdateAnimBg="0"/>
      <p:bldP spid="1606661" grpId="0" animBg="1" autoUpdateAnimBg="0"/>
      <p:bldP spid="1606662" grpId="0" animBg="1" autoUpdateAnimBg="0"/>
      <p:bldP spid="1606663" grpId="0" animBg="1" autoUpdateAnimBg="0"/>
      <p:bldP spid="1606664" grpId="0" animBg="1"/>
      <p:bldP spid="1606665" grpId="0" animBg="1"/>
      <p:bldP spid="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124075" y="0"/>
            <a:ext cx="473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输入串</a:t>
            </a:r>
            <a:r>
              <a:rPr lang="en-US" altLang="zh-CN" sz="28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abbcde</a:t>
            </a:r>
            <a:r>
              <a:rPr lang="zh-CN" altLang="en-US" sz="28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＃的分析过程</a:t>
            </a:r>
          </a:p>
        </p:txBody>
      </p:sp>
      <p:graphicFrame>
        <p:nvGraphicFramePr>
          <p:cNvPr id="1607683" name="Group 3"/>
          <p:cNvGraphicFramePr>
            <a:graphicFrameLocks noGrp="1"/>
          </p:cNvGraphicFramePr>
          <p:nvPr/>
        </p:nvGraphicFramePr>
        <p:xfrm>
          <a:off x="755650" y="692150"/>
          <a:ext cx="7696200" cy="5486400"/>
        </p:xfrm>
        <a:graphic>
          <a:graphicData uri="http://schemas.openxmlformats.org/drawingml/2006/table">
            <a:tbl>
              <a:tblPr/>
              <a:tblGrid>
                <a:gridCol w="838200"/>
                <a:gridCol w="1447800"/>
                <a:gridCol w="1905000"/>
                <a:gridCol w="1524000"/>
                <a:gridCol w="1143000"/>
                <a:gridCol w="838200"/>
              </a:tblGrid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步骤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状态栈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符号栈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输入串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GOTO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07776" name="Rectangle 96"/>
          <p:cNvSpPr>
            <a:spLocks noChangeArrowheads="1"/>
          </p:cNvSpPr>
          <p:nvPr/>
        </p:nvSpPr>
        <p:spPr bwMode="auto">
          <a:xfrm>
            <a:off x="679450" y="1130300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(1)</a:t>
            </a:r>
          </a:p>
        </p:txBody>
      </p:sp>
      <p:sp>
        <p:nvSpPr>
          <p:cNvPr id="1607777" name="Rectangle 97"/>
          <p:cNvSpPr>
            <a:spLocks noChangeArrowheads="1"/>
          </p:cNvSpPr>
          <p:nvPr/>
        </p:nvSpPr>
        <p:spPr bwMode="auto">
          <a:xfrm>
            <a:off x="1670050" y="11303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1607778" name="Rectangle 98"/>
          <p:cNvSpPr>
            <a:spLocks noChangeArrowheads="1"/>
          </p:cNvSpPr>
          <p:nvPr/>
        </p:nvSpPr>
        <p:spPr bwMode="auto">
          <a:xfrm>
            <a:off x="3194050" y="11303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sp>
        <p:nvSpPr>
          <p:cNvPr id="1607779" name="Rectangle 99"/>
          <p:cNvSpPr>
            <a:spLocks noChangeArrowheads="1"/>
          </p:cNvSpPr>
          <p:nvPr/>
        </p:nvSpPr>
        <p:spPr bwMode="auto">
          <a:xfrm>
            <a:off x="5022850" y="1130300"/>
            <a:ext cx="126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abbcde#</a:t>
            </a:r>
          </a:p>
        </p:txBody>
      </p:sp>
      <p:sp>
        <p:nvSpPr>
          <p:cNvPr id="1607780" name="Rectangle 100"/>
          <p:cNvSpPr>
            <a:spLocks noChangeArrowheads="1"/>
          </p:cNvSpPr>
          <p:nvPr/>
        </p:nvSpPr>
        <p:spPr bwMode="auto">
          <a:xfrm>
            <a:off x="6699250" y="113030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607781" name="Rectangle 101"/>
          <p:cNvSpPr>
            <a:spLocks noChangeArrowheads="1"/>
          </p:cNvSpPr>
          <p:nvPr/>
        </p:nvSpPr>
        <p:spPr bwMode="auto">
          <a:xfrm>
            <a:off x="679450" y="1587500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(2)</a:t>
            </a:r>
          </a:p>
        </p:txBody>
      </p:sp>
      <p:sp>
        <p:nvSpPr>
          <p:cNvPr id="1607782" name="Rectangle 102"/>
          <p:cNvSpPr>
            <a:spLocks noChangeArrowheads="1"/>
          </p:cNvSpPr>
          <p:nvPr/>
        </p:nvSpPr>
        <p:spPr bwMode="auto">
          <a:xfrm>
            <a:off x="1670050" y="15875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02</a:t>
            </a:r>
          </a:p>
        </p:txBody>
      </p:sp>
      <p:sp>
        <p:nvSpPr>
          <p:cNvPr id="1607783" name="Rectangle 103"/>
          <p:cNvSpPr>
            <a:spLocks noChangeArrowheads="1"/>
          </p:cNvSpPr>
          <p:nvPr/>
        </p:nvSpPr>
        <p:spPr bwMode="auto">
          <a:xfrm>
            <a:off x="3194050" y="15875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#a</a:t>
            </a:r>
          </a:p>
        </p:txBody>
      </p:sp>
      <p:sp>
        <p:nvSpPr>
          <p:cNvPr id="1607784" name="Rectangle 104"/>
          <p:cNvSpPr>
            <a:spLocks noChangeArrowheads="1"/>
          </p:cNvSpPr>
          <p:nvPr/>
        </p:nvSpPr>
        <p:spPr bwMode="auto">
          <a:xfrm>
            <a:off x="5099050" y="1587500"/>
            <a:ext cx="126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bbcde#</a:t>
            </a:r>
          </a:p>
        </p:txBody>
      </p:sp>
      <p:sp>
        <p:nvSpPr>
          <p:cNvPr id="1607785" name="Rectangle 105"/>
          <p:cNvSpPr>
            <a:spLocks noChangeArrowheads="1"/>
          </p:cNvSpPr>
          <p:nvPr/>
        </p:nvSpPr>
        <p:spPr bwMode="auto">
          <a:xfrm>
            <a:off x="6699250" y="158750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4</a:t>
            </a:r>
          </a:p>
        </p:txBody>
      </p:sp>
      <p:sp>
        <p:nvSpPr>
          <p:cNvPr id="1607786" name="Rectangle 106"/>
          <p:cNvSpPr>
            <a:spLocks noChangeArrowheads="1"/>
          </p:cNvSpPr>
          <p:nvPr/>
        </p:nvSpPr>
        <p:spPr bwMode="auto">
          <a:xfrm>
            <a:off x="679450" y="2044700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(3)</a:t>
            </a:r>
          </a:p>
        </p:txBody>
      </p:sp>
      <p:sp>
        <p:nvSpPr>
          <p:cNvPr id="1607787" name="Rectangle 107"/>
          <p:cNvSpPr>
            <a:spLocks noChangeArrowheads="1"/>
          </p:cNvSpPr>
          <p:nvPr/>
        </p:nvSpPr>
        <p:spPr bwMode="auto">
          <a:xfrm>
            <a:off x="1670050" y="2044700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024</a:t>
            </a:r>
          </a:p>
        </p:txBody>
      </p:sp>
      <p:sp>
        <p:nvSpPr>
          <p:cNvPr id="1607788" name="Rectangle 108"/>
          <p:cNvSpPr>
            <a:spLocks noChangeArrowheads="1"/>
          </p:cNvSpPr>
          <p:nvPr/>
        </p:nvSpPr>
        <p:spPr bwMode="auto">
          <a:xfrm>
            <a:off x="3194050" y="2044700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#ab</a:t>
            </a:r>
          </a:p>
        </p:txBody>
      </p:sp>
      <p:sp>
        <p:nvSpPr>
          <p:cNvPr id="1607789" name="Rectangle 109"/>
          <p:cNvSpPr>
            <a:spLocks noChangeArrowheads="1"/>
          </p:cNvSpPr>
          <p:nvPr/>
        </p:nvSpPr>
        <p:spPr bwMode="auto">
          <a:xfrm>
            <a:off x="5099050" y="2044700"/>
            <a:ext cx="126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bcde#</a:t>
            </a:r>
          </a:p>
        </p:txBody>
      </p:sp>
      <p:sp>
        <p:nvSpPr>
          <p:cNvPr id="1607790" name="Rectangle 110"/>
          <p:cNvSpPr>
            <a:spLocks noChangeArrowheads="1"/>
          </p:cNvSpPr>
          <p:nvPr/>
        </p:nvSpPr>
        <p:spPr bwMode="auto">
          <a:xfrm>
            <a:off x="6775450" y="204470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1607791" name="Rectangle 111"/>
          <p:cNvSpPr>
            <a:spLocks noChangeArrowheads="1"/>
          </p:cNvSpPr>
          <p:nvPr/>
        </p:nvSpPr>
        <p:spPr bwMode="auto">
          <a:xfrm>
            <a:off x="7766050" y="20447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sz="2400" baseline="-25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07792" name="Rectangle 112"/>
          <p:cNvSpPr>
            <a:spLocks noChangeArrowheads="1"/>
          </p:cNvSpPr>
          <p:nvPr/>
        </p:nvSpPr>
        <p:spPr bwMode="auto">
          <a:xfrm>
            <a:off x="679450" y="2501900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(4)</a:t>
            </a:r>
          </a:p>
        </p:txBody>
      </p:sp>
      <p:sp>
        <p:nvSpPr>
          <p:cNvPr id="1607793" name="Rectangle 113"/>
          <p:cNvSpPr>
            <a:spLocks noChangeArrowheads="1"/>
          </p:cNvSpPr>
          <p:nvPr/>
        </p:nvSpPr>
        <p:spPr bwMode="auto">
          <a:xfrm>
            <a:off x="1670050" y="2501900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023</a:t>
            </a:r>
          </a:p>
        </p:txBody>
      </p:sp>
      <p:sp>
        <p:nvSpPr>
          <p:cNvPr id="1607794" name="Rectangle 114"/>
          <p:cNvSpPr>
            <a:spLocks noChangeArrowheads="1"/>
          </p:cNvSpPr>
          <p:nvPr/>
        </p:nvSpPr>
        <p:spPr bwMode="auto">
          <a:xfrm>
            <a:off x="3194050" y="2501900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#aA</a:t>
            </a:r>
          </a:p>
        </p:txBody>
      </p:sp>
      <p:sp>
        <p:nvSpPr>
          <p:cNvPr id="1607795" name="Rectangle 115"/>
          <p:cNvSpPr>
            <a:spLocks noChangeArrowheads="1"/>
          </p:cNvSpPr>
          <p:nvPr/>
        </p:nvSpPr>
        <p:spPr bwMode="auto">
          <a:xfrm>
            <a:off x="5099050" y="2501900"/>
            <a:ext cx="126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bcde#</a:t>
            </a:r>
          </a:p>
        </p:txBody>
      </p:sp>
      <p:sp>
        <p:nvSpPr>
          <p:cNvPr id="1607796" name="Rectangle 116"/>
          <p:cNvSpPr>
            <a:spLocks noChangeArrowheads="1"/>
          </p:cNvSpPr>
          <p:nvPr/>
        </p:nvSpPr>
        <p:spPr bwMode="auto">
          <a:xfrm>
            <a:off x="6775450" y="250190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6</a:t>
            </a:r>
          </a:p>
        </p:txBody>
      </p:sp>
      <p:sp>
        <p:nvSpPr>
          <p:cNvPr id="1607797" name="Rectangle 117"/>
          <p:cNvSpPr>
            <a:spLocks noChangeArrowheads="1"/>
          </p:cNvSpPr>
          <p:nvPr/>
        </p:nvSpPr>
        <p:spPr bwMode="auto">
          <a:xfrm>
            <a:off x="679450" y="2959100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(5)</a:t>
            </a:r>
          </a:p>
        </p:txBody>
      </p:sp>
      <p:sp>
        <p:nvSpPr>
          <p:cNvPr id="1607798" name="Rectangle 118"/>
          <p:cNvSpPr>
            <a:spLocks noChangeArrowheads="1"/>
          </p:cNvSpPr>
          <p:nvPr/>
        </p:nvSpPr>
        <p:spPr bwMode="auto">
          <a:xfrm>
            <a:off x="1670050" y="2959100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0236</a:t>
            </a:r>
          </a:p>
        </p:txBody>
      </p:sp>
      <p:sp>
        <p:nvSpPr>
          <p:cNvPr id="1607799" name="Rectangle 119"/>
          <p:cNvSpPr>
            <a:spLocks noChangeArrowheads="1"/>
          </p:cNvSpPr>
          <p:nvPr/>
        </p:nvSpPr>
        <p:spPr bwMode="auto">
          <a:xfrm>
            <a:off x="3194050" y="2959100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#aAb</a:t>
            </a:r>
          </a:p>
        </p:txBody>
      </p:sp>
      <p:sp>
        <p:nvSpPr>
          <p:cNvPr id="1607800" name="Rectangle 120"/>
          <p:cNvSpPr>
            <a:spLocks noChangeArrowheads="1"/>
          </p:cNvSpPr>
          <p:nvPr/>
        </p:nvSpPr>
        <p:spPr bwMode="auto">
          <a:xfrm>
            <a:off x="5099050" y="2959100"/>
            <a:ext cx="126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cde#</a:t>
            </a:r>
          </a:p>
        </p:txBody>
      </p:sp>
      <p:sp>
        <p:nvSpPr>
          <p:cNvPr id="1607801" name="Rectangle 121"/>
          <p:cNvSpPr>
            <a:spLocks noChangeArrowheads="1"/>
          </p:cNvSpPr>
          <p:nvPr/>
        </p:nvSpPr>
        <p:spPr bwMode="auto">
          <a:xfrm>
            <a:off x="6775450" y="295910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3</a:t>
            </a:r>
          </a:p>
        </p:txBody>
      </p:sp>
      <p:sp>
        <p:nvSpPr>
          <p:cNvPr id="1607802" name="Rectangle 122"/>
          <p:cNvSpPr>
            <a:spLocks noChangeArrowheads="1"/>
          </p:cNvSpPr>
          <p:nvPr/>
        </p:nvSpPr>
        <p:spPr bwMode="auto">
          <a:xfrm>
            <a:off x="7766050" y="29591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sz="2400" baseline="-25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07803" name="Rectangle 123"/>
          <p:cNvSpPr>
            <a:spLocks noChangeArrowheads="1"/>
          </p:cNvSpPr>
          <p:nvPr/>
        </p:nvSpPr>
        <p:spPr bwMode="auto">
          <a:xfrm>
            <a:off x="679450" y="3416300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(6)</a:t>
            </a:r>
          </a:p>
        </p:txBody>
      </p:sp>
      <p:sp>
        <p:nvSpPr>
          <p:cNvPr id="1607804" name="Rectangle 124"/>
          <p:cNvSpPr>
            <a:spLocks noChangeArrowheads="1"/>
          </p:cNvSpPr>
          <p:nvPr/>
        </p:nvSpPr>
        <p:spPr bwMode="auto">
          <a:xfrm>
            <a:off x="1670050" y="3416300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023</a:t>
            </a:r>
          </a:p>
        </p:txBody>
      </p:sp>
      <p:sp>
        <p:nvSpPr>
          <p:cNvPr id="1607805" name="Rectangle 125"/>
          <p:cNvSpPr>
            <a:spLocks noChangeArrowheads="1"/>
          </p:cNvSpPr>
          <p:nvPr/>
        </p:nvSpPr>
        <p:spPr bwMode="auto">
          <a:xfrm>
            <a:off x="3194050" y="3416300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#aA</a:t>
            </a:r>
          </a:p>
        </p:txBody>
      </p:sp>
      <p:sp>
        <p:nvSpPr>
          <p:cNvPr id="1607806" name="Rectangle 126"/>
          <p:cNvSpPr>
            <a:spLocks noChangeArrowheads="1"/>
          </p:cNvSpPr>
          <p:nvPr/>
        </p:nvSpPr>
        <p:spPr bwMode="auto">
          <a:xfrm>
            <a:off x="5099050" y="3416300"/>
            <a:ext cx="126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cde#</a:t>
            </a:r>
          </a:p>
        </p:txBody>
      </p:sp>
      <p:sp>
        <p:nvSpPr>
          <p:cNvPr id="1607807" name="Rectangle 127"/>
          <p:cNvSpPr>
            <a:spLocks noChangeArrowheads="1"/>
          </p:cNvSpPr>
          <p:nvPr/>
        </p:nvSpPr>
        <p:spPr bwMode="auto">
          <a:xfrm>
            <a:off x="6775450" y="341630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5</a:t>
            </a:r>
          </a:p>
        </p:txBody>
      </p:sp>
      <p:sp>
        <p:nvSpPr>
          <p:cNvPr id="1607808" name="Rectangle 128"/>
          <p:cNvSpPr>
            <a:spLocks noChangeArrowheads="1"/>
          </p:cNvSpPr>
          <p:nvPr/>
        </p:nvSpPr>
        <p:spPr bwMode="auto">
          <a:xfrm>
            <a:off x="679450" y="3873500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(7)</a:t>
            </a:r>
          </a:p>
        </p:txBody>
      </p:sp>
      <p:sp>
        <p:nvSpPr>
          <p:cNvPr id="1607809" name="Rectangle 129"/>
          <p:cNvSpPr>
            <a:spLocks noChangeArrowheads="1"/>
          </p:cNvSpPr>
          <p:nvPr/>
        </p:nvSpPr>
        <p:spPr bwMode="auto">
          <a:xfrm>
            <a:off x="1670050" y="3873500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0235</a:t>
            </a:r>
          </a:p>
        </p:txBody>
      </p:sp>
      <p:sp>
        <p:nvSpPr>
          <p:cNvPr id="1607810" name="Rectangle 130"/>
          <p:cNvSpPr>
            <a:spLocks noChangeArrowheads="1"/>
          </p:cNvSpPr>
          <p:nvPr/>
        </p:nvSpPr>
        <p:spPr bwMode="auto">
          <a:xfrm>
            <a:off x="3194050" y="3873500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#aAc</a:t>
            </a:r>
          </a:p>
        </p:txBody>
      </p:sp>
      <p:sp>
        <p:nvSpPr>
          <p:cNvPr id="1607811" name="Rectangle 131"/>
          <p:cNvSpPr>
            <a:spLocks noChangeArrowheads="1"/>
          </p:cNvSpPr>
          <p:nvPr/>
        </p:nvSpPr>
        <p:spPr bwMode="auto">
          <a:xfrm>
            <a:off x="5099050" y="3873500"/>
            <a:ext cx="126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 de#</a:t>
            </a:r>
          </a:p>
        </p:txBody>
      </p:sp>
      <p:sp>
        <p:nvSpPr>
          <p:cNvPr id="1607812" name="Rectangle 132"/>
          <p:cNvSpPr>
            <a:spLocks noChangeArrowheads="1"/>
          </p:cNvSpPr>
          <p:nvPr/>
        </p:nvSpPr>
        <p:spPr bwMode="auto">
          <a:xfrm>
            <a:off x="6775450" y="387350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8</a:t>
            </a:r>
          </a:p>
        </p:txBody>
      </p:sp>
      <p:sp>
        <p:nvSpPr>
          <p:cNvPr id="1607813" name="Rectangle 133"/>
          <p:cNvSpPr>
            <a:spLocks noChangeArrowheads="1"/>
          </p:cNvSpPr>
          <p:nvPr/>
        </p:nvSpPr>
        <p:spPr bwMode="auto">
          <a:xfrm>
            <a:off x="679450" y="4330700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(8)</a:t>
            </a:r>
          </a:p>
        </p:txBody>
      </p:sp>
      <p:sp>
        <p:nvSpPr>
          <p:cNvPr id="1607814" name="Rectangle 134"/>
          <p:cNvSpPr>
            <a:spLocks noChangeArrowheads="1"/>
          </p:cNvSpPr>
          <p:nvPr/>
        </p:nvSpPr>
        <p:spPr bwMode="auto">
          <a:xfrm>
            <a:off x="1670050" y="43307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02358</a:t>
            </a:r>
          </a:p>
        </p:txBody>
      </p:sp>
      <p:sp>
        <p:nvSpPr>
          <p:cNvPr id="1607815" name="Rectangle 135"/>
          <p:cNvSpPr>
            <a:spLocks noChangeArrowheads="1"/>
          </p:cNvSpPr>
          <p:nvPr/>
        </p:nvSpPr>
        <p:spPr bwMode="auto">
          <a:xfrm>
            <a:off x="3194050" y="43307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#aAcd</a:t>
            </a:r>
          </a:p>
        </p:txBody>
      </p:sp>
      <p:sp>
        <p:nvSpPr>
          <p:cNvPr id="1607816" name="Rectangle 136"/>
          <p:cNvSpPr>
            <a:spLocks noChangeArrowheads="1"/>
          </p:cNvSpPr>
          <p:nvPr/>
        </p:nvSpPr>
        <p:spPr bwMode="auto">
          <a:xfrm>
            <a:off x="5099050" y="4330700"/>
            <a:ext cx="126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  e#</a:t>
            </a:r>
          </a:p>
        </p:txBody>
      </p:sp>
      <p:sp>
        <p:nvSpPr>
          <p:cNvPr id="1607817" name="Rectangle 137"/>
          <p:cNvSpPr>
            <a:spLocks noChangeArrowheads="1"/>
          </p:cNvSpPr>
          <p:nvPr/>
        </p:nvSpPr>
        <p:spPr bwMode="auto">
          <a:xfrm>
            <a:off x="6775450" y="433070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4</a:t>
            </a:r>
          </a:p>
        </p:txBody>
      </p:sp>
      <p:sp>
        <p:nvSpPr>
          <p:cNvPr id="1607818" name="Rectangle 138"/>
          <p:cNvSpPr>
            <a:spLocks noChangeArrowheads="1"/>
          </p:cNvSpPr>
          <p:nvPr/>
        </p:nvSpPr>
        <p:spPr bwMode="auto">
          <a:xfrm>
            <a:off x="7842250" y="43307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7</a:t>
            </a:r>
            <a:endParaRPr lang="en-US" altLang="zh-CN" sz="2400" baseline="-25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07819" name="Rectangle 139"/>
          <p:cNvSpPr>
            <a:spLocks noChangeArrowheads="1"/>
          </p:cNvSpPr>
          <p:nvPr/>
        </p:nvSpPr>
        <p:spPr bwMode="auto">
          <a:xfrm>
            <a:off x="679450" y="4787900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(9)</a:t>
            </a:r>
          </a:p>
        </p:txBody>
      </p:sp>
      <p:sp>
        <p:nvSpPr>
          <p:cNvPr id="1607820" name="Rectangle 140"/>
          <p:cNvSpPr>
            <a:spLocks noChangeArrowheads="1"/>
          </p:cNvSpPr>
          <p:nvPr/>
        </p:nvSpPr>
        <p:spPr bwMode="auto">
          <a:xfrm>
            <a:off x="1670050" y="47879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02357</a:t>
            </a:r>
          </a:p>
        </p:txBody>
      </p:sp>
      <p:sp>
        <p:nvSpPr>
          <p:cNvPr id="1607821" name="Rectangle 141"/>
          <p:cNvSpPr>
            <a:spLocks noChangeArrowheads="1"/>
          </p:cNvSpPr>
          <p:nvPr/>
        </p:nvSpPr>
        <p:spPr bwMode="auto">
          <a:xfrm>
            <a:off x="3194050" y="47879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#aAcB</a:t>
            </a:r>
          </a:p>
        </p:txBody>
      </p:sp>
      <p:sp>
        <p:nvSpPr>
          <p:cNvPr id="1607822" name="Rectangle 142"/>
          <p:cNvSpPr>
            <a:spLocks noChangeArrowheads="1"/>
          </p:cNvSpPr>
          <p:nvPr/>
        </p:nvSpPr>
        <p:spPr bwMode="auto">
          <a:xfrm>
            <a:off x="5099050" y="4787900"/>
            <a:ext cx="126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  e#</a:t>
            </a:r>
          </a:p>
        </p:txBody>
      </p:sp>
      <p:sp>
        <p:nvSpPr>
          <p:cNvPr id="1607823" name="Rectangle 143"/>
          <p:cNvSpPr>
            <a:spLocks noChangeArrowheads="1"/>
          </p:cNvSpPr>
          <p:nvPr/>
        </p:nvSpPr>
        <p:spPr bwMode="auto">
          <a:xfrm>
            <a:off x="6775450" y="478790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9</a:t>
            </a:r>
          </a:p>
        </p:txBody>
      </p:sp>
      <p:sp>
        <p:nvSpPr>
          <p:cNvPr id="1607824" name="Rectangle 144"/>
          <p:cNvSpPr>
            <a:spLocks noChangeArrowheads="1"/>
          </p:cNvSpPr>
          <p:nvPr/>
        </p:nvSpPr>
        <p:spPr bwMode="auto">
          <a:xfrm>
            <a:off x="679450" y="5245100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(10)</a:t>
            </a:r>
          </a:p>
        </p:txBody>
      </p:sp>
      <p:sp>
        <p:nvSpPr>
          <p:cNvPr id="1607825" name="Rectangle 145"/>
          <p:cNvSpPr>
            <a:spLocks noChangeArrowheads="1"/>
          </p:cNvSpPr>
          <p:nvPr/>
        </p:nvSpPr>
        <p:spPr bwMode="auto">
          <a:xfrm>
            <a:off x="1670050" y="524510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023579</a:t>
            </a:r>
          </a:p>
        </p:txBody>
      </p:sp>
      <p:sp>
        <p:nvSpPr>
          <p:cNvPr id="1607826" name="Rectangle 146"/>
          <p:cNvSpPr>
            <a:spLocks noChangeArrowheads="1"/>
          </p:cNvSpPr>
          <p:nvPr/>
        </p:nvSpPr>
        <p:spPr bwMode="auto">
          <a:xfrm>
            <a:off x="3194050" y="524510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#aAcBe</a:t>
            </a:r>
          </a:p>
        </p:txBody>
      </p:sp>
      <p:sp>
        <p:nvSpPr>
          <p:cNvPr id="1607827" name="Rectangle 147"/>
          <p:cNvSpPr>
            <a:spLocks noChangeArrowheads="1"/>
          </p:cNvSpPr>
          <p:nvPr/>
        </p:nvSpPr>
        <p:spPr bwMode="auto">
          <a:xfrm>
            <a:off x="5099050" y="5245100"/>
            <a:ext cx="126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   #</a:t>
            </a:r>
          </a:p>
        </p:txBody>
      </p:sp>
      <p:sp>
        <p:nvSpPr>
          <p:cNvPr id="1607828" name="Rectangle 148"/>
          <p:cNvSpPr>
            <a:spLocks noChangeArrowheads="1"/>
          </p:cNvSpPr>
          <p:nvPr/>
        </p:nvSpPr>
        <p:spPr bwMode="auto">
          <a:xfrm>
            <a:off x="6775450" y="524510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1607829" name="Rectangle 149"/>
          <p:cNvSpPr>
            <a:spLocks noChangeArrowheads="1"/>
          </p:cNvSpPr>
          <p:nvPr/>
        </p:nvSpPr>
        <p:spPr bwMode="auto">
          <a:xfrm>
            <a:off x="7842250" y="52451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400" baseline="-25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07830" name="Rectangle 150"/>
          <p:cNvSpPr>
            <a:spLocks noChangeArrowheads="1"/>
          </p:cNvSpPr>
          <p:nvPr/>
        </p:nvSpPr>
        <p:spPr bwMode="auto">
          <a:xfrm>
            <a:off x="679450" y="5702300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(11)</a:t>
            </a:r>
          </a:p>
        </p:txBody>
      </p:sp>
      <p:sp>
        <p:nvSpPr>
          <p:cNvPr id="1607831" name="Rectangle 151"/>
          <p:cNvSpPr>
            <a:spLocks noChangeArrowheads="1"/>
          </p:cNvSpPr>
          <p:nvPr/>
        </p:nvSpPr>
        <p:spPr bwMode="auto">
          <a:xfrm>
            <a:off x="1670050" y="57023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01</a:t>
            </a:r>
          </a:p>
        </p:txBody>
      </p:sp>
      <p:sp>
        <p:nvSpPr>
          <p:cNvPr id="1607832" name="Rectangle 152"/>
          <p:cNvSpPr>
            <a:spLocks noChangeArrowheads="1"/>
          </p:cNvSpPr>
          <p:nvPr/>
        </p:nvSpPr>
        <p:spPr bwMode="auto">
          <a:xfrm>
            <a:off x="3194050" y="57023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#S</a:t>
            </a:r>
          </a:p>
        </p:txBody>
      </p:sp>
      <p:sp>
        <p:nvSpPr>
          <p:cNvPr id="1607833" name="Rectangle 153"/>
          <p:cNvSpPr>
            <a:spLocks noChangeArrowheads="1"/>
          </p:cNvSpPr>
          <p:nvPr/>
        </p:nvSpPr>
        <p:spPr bwMode="auto">
          <a:xfrm>
            <a:off x="5099050" y="5702300"/>
            <a:ext cx="126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   #</a:t>
            </a:r>
          </a:p>
        </p:txBody>
      </p:sp>
      <p:sp>
        <p:nvSpPr>
          <p:cNvPr id="1607834" name="Rectangle 154"/>
          <p:cNvSpPr>
            <a:spLocks noChangeArrowheads="1"/>
          </p:cNvSpPr>
          <p:nvPr/>
        </p:nvSpPr>
        <p:spPr bwMode="auto">
          <a:xfrm>
            <a:off x="6775450" y="5702300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acc</a:t>
            </a:r>
            <a:endParaRPr lang="en-US" altLang="zh-CN" sz="2400" baseline="-2500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76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0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0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0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0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0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0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0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0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0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0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60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60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60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60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60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60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60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60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60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60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60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60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60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60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60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60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60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60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60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60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60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60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60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60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60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60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160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160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160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160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160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160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160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160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160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60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60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160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500"/>
                                        <p:tgtEl>
                                          <p:spTgt spid="160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160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160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7" dur="500"/>
                                        <p:tgtEl>
                                          <p:spTgt spid="160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2" dur="500"/>
                                        <p:tgtEl>
                                          <p:spTgt spid="160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160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160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7" dur="500"/>
                                        <p:tgtEl>
                                          <p:spTgt spid="160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682" grpId="0" autoUpdateAnimBg="0"/>
      <p:bldP spid="1607776" grpId="0" autoUpdateAnimBg="0"/>
      <p:bldP spid="1607777" grpId="0" autoUpdateAnimBg="0"/>
      <p:bldP spid="1607778" grpId="0" autoUpdateAnimBg="0"/>
      <p:bldP spid="1607779" grpId="0" autoUpdateAnimBg="0"/>
      <p:bldP spid="1607780" grpId="0" autoUpdateAnimBg="0"/>
      <p:bldP spid="1607781" grpId="0" autoUpdateAnimBg="0"/>
      <p:bldP spid="1607782" grpId="0" autoUpdateAnimBg="0"/>
      <p:bldP spid="1607783" grpId="0" autoUpdateAnimBg="0"/>
      <p:bldP spid="1607784" grpId="0" autoUpdateAnimBg="0"/>
      <p:bldP spid="1607785" grpId="0" autoUpdateAnimBg="0"/>
      <p:bldP spid="1607786" grpId="0" autoUpdateAnimBg="0"/>
      <p:bldP spid="1607787" grpId="0" autoUpdateAnimBg="0"/>
      <p:bldP spid="1607788" grpId="0" autoUpdateAnimBg="0"/>
      <p:bldP spid="1607789" grpId="0" autoUpdateAnimBg="0"/>
      <p:bldP spid="1607790" grpId="0" autoUpdateAnimBg="0"/>
      <p:bldP spid="1607791" grpId="0" autoUpdateAnimBg="0"/>
      <p:bldP spid="1607792" grpId="0" autoUpdateAnimBg="0"/>
      <p:bldP spid="1607793" grpId="0" autoUpdateAnimBg="0"/>
      <p:bldP spid="1607794" grpId="0" autoUpdateAnimBg="0"/>
      <p:bldP spid="1607795" grpId="0" autoUpdateAnimBg="0"/>
      <p:bldP spid="1607796" grpId="0" autoUpdateAnimBg="0"/>
      <p:bldP spid="1607797" grpId="0" autoUpdateAnimBg="0"/>
      <p:bldP spid="1607798" grpId="0" autoUpdateAnimBg="0"/>
      <p:bldP spid="1607799" grpId="0" autoUpdateAnimBg="0"/>
      <p:bldP spid="1607800" grpId="0" autoUpdateAnimBg="0"/>
      <p:bldP spid="1607801" grpId="0" autoUpdateAnimBg="0"/>
      <p:bldP spid="1607802" grpId="0" autoUpdateAnimBg="0"/>
      <p:bldP spid="1607803" grpId="0" autoUpdateAnimBg="0"/>
      <p:bldP spid="1607804" grpId="0" autoUpdateAnimBg="0"/>
      <p:bldP spid="1607805" grpId="0" autoUpdateAnimBg="0"/>
      <p:bldP spid="1607806" grpId="0" autoUpdateAnimBg="0"/>
      <p:bldP spid="1607807" grpId="0" autoUpdateAnimBg="0"/>
      <p:bldP spid="1607808" grpId="0" autoUpdateAnimBg="0"/>
      <p:bldP spid="1607809" grpId="0" autoUpdateAnimBg="0"/>
      <p:bldP spid="1607810" grpId="0" autoUpdateAnimBg="0"/>
      <p:bldP spid="1607811" grpId="0" autoUpdateAnimBg="0"/>
      <p:bldP spid="1607812" grpId="0" autoUpdateAnimBg="0"/>
      <p:bldP spid="1607813" grpId="0" autoUpdateAnimBg="0"/>
      <p:bldP spid="1607814" grpId="0" autoUpdateAnimBg="0"/>
      <p:bldP spid="1607815" grpId="0" autoUpdateAnimBg="0"/>
      <p:bldP spid="1607816" grpId="0" autoUpdateAnimBg="0"/>
      <p:bldP spid="1607817" grpId="0" autoUpdateAnimBg="0"/>
      <p:bldP spid="1607818" grpId="0" autoUpdateAnimBg="0"/>
      <p:bldP spid="1607819" grpId="0" autoUpdateAnimBg="0"/>
      <p:bldP spid="1607820" grpId="0" autoUpdateAnimBg="0"/>
      <p:bldP spid="1607821" grpId="0" autoUpdateAnimBg="0"/>
      <p:bldP spid="1607822" grpId="0" autoUpdateAnimBg="0"/>
      <p:bldP spid="1607823" grpId="0" autoUpdateAnimBg="0"/>
      <p:bldP spid="1607824" grpId="0" autoUpdateAnimBg="0"/>
      <p:bldP spid="1607825" grpId="0" autoUpdateAnimBg="0"/>
      <p:bldP spid="1607826" grpId="0" autoUpdateAnimBg="0"/>
      <p:bldP spid="1607827" grpId="0" autoUpdateAnimBg="0"/>
      <p:bldP spid="1607828" grpId="0" autoUpdateAnimBg="0"/>
      <p:bldP spid="1607829" grpId="0" autoUpdateAnimBg="0"/>
      <p:bldP spid="1607830" grpId="0" autoUpdateAnimBg="0"/>
      <p:bldP spid="1607831" grpId="0" autoUpdateAnimBg="0"/>
      <p:bldP spid="1607832" grpId="0" autoUpdateAnimBg="0"/>
      <p:bldP spid="1607833" grpId="0" autoUpdateAnimBg="0"/>
      <p:bldP spid="160783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681</Words>
  <Application>Microsoft Office PowerPoint</Application>
  <PresentationFormat>全屏显示(4:3)</PresentationFormat>
  <Paragraphs>247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lzy</dc:creator>
  <cp:lastModifiedBy>NTKO</cp:lastModifiedBy>
  <cp:revision>2</cp:revision>
  <dcterms:created xsi:type="dcterms:W3CDTF">2015-05-28T08:01:02Z</dcterms:created>
  <dcterms:modified xsi:type="dcterms:W3CDTF">2015-05-28T08:08:37Z</dcterms:modified>
</cp:coreProperties>
</file>