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1F230-F9AA-4EF1-8172-71DB6B7BEFAB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B3BC0-B7FD-416C-9C4E-DA90FC050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E07F6-880D-48EB-8A39-74C354543400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BED19-4A2D-4D8C-B9E4-893467C39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2A9D1-1CCC-4CF3-8EDE-B46F84D64CC0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30EA7-9514-4994-8108-65FBC2554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46563-345A-40DD-8144-1D65C91C0DB2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DD3DF-2243-4A9B-B920-0DD3A36049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05A35-6B35-4986-9E34-FAA82B2810ED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D54F0-2FAD-47DF-996C-BE23926577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58758-16DA-44F6-A1EE-90F4D64A9B55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B5D26-319E-4D4E-ACE1-5F4862430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7259A-43F5-4F2B-B78C-C75FC1944C8D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9C7B5-6C00-4D6D-B8F3-71E76C02B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94FD-D7B2-4F19-8B99-C4519B2F87BE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A3B7-366D-4E35-9C3F-7DD6BC8A39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BC357-1F26-4096-9100-807BDCD444A7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5F757-F0C3-41AA-BB76-2F5C6DBAC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5BEBB-D600-4E3D-AE2D-A3192649C8AB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27393-C42F-426A-BE7E-5F0F10966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E1A6-3EB8-4E0C-A609-69EAF49908C5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FC5F3-683A-4ED0-95C6-9E5661E230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16221A-9016-4066-8A4E-89B34E0A5B9B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7027F4-3E14-4397-81CE-84E74ABE2B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7;&#36865;&#33267;22927463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1547813" y="1052513"/>
            <a:ext cx="6754812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latin typeface="Calibri" pitchFamily="34" charset="0"/>
              </a:rPr>
              <a:t>发送至</a:t>
            </a:r>
            <a:r>
              <a:rPr lang="en-US" altLang="zh-CN" sz="4400">
                <a:latin typeface="Calibri" pitchFamily="34" charset="0"/>
                <a:hlinkClick r:id="rId2"/>
              </a:rPr>
              <a:t>22927463@qq.com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Word</a:t>
            </a:r>
            <a:r>
              <a:rPr lang="zh-CN" altLang="en-US" sz="4400">
                <a:latin typeface="Calibri" pitchFamily="34" charset="0"/>
              </a:rPr>
              <a:t>文档内容：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1.</a:t>
            </a:r>
            <a:r>
              <a:rPr lang="zh-CN" altLang="en-US" sz="4400">
                <a:latin typeface="Calibri" pitchFamily="34" charset="0"/>
              </a:rPr>
              <a:t>题目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2.</a:t>
            </a:r>
            <a:r>
              <a:rPr lang="zh-CN" altLang="en-US" sz="4400">
                <a:latin typeface="Calibri" pitchFamily="34" charset="0"/>
              </a:rPr>
              <a:t>代码及运行截图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3.</a:t>
            </a:r>
            <a:r>
              <a:rPr lang="zh-CN" altLang="en-US" sz="4400">
                <a:latin typeface="Calibri" pitchFamily="34" charset="0"/>
              </a:rPr>
              <a:t>实验心得（越详细越好）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8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G[S]: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S→aD 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  D→STe|ε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  T→bH|H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  H→d|ε</a:t>
            </a:r>
            <a:endParaRPr lang="zh-CN" altLang="zh-CN" smtClean="0"/>
          </a:p>
          <a:p>
            <a:r>
              <a:rPr lang="zh-CN" altLang="en-US" smtClean="0"/>
              <a:t>分析句子</a:t>
            </a:r>
            <a:r>
              <a:rPr lang="en-US" altLang="zh-CN" smtClean="0"/>
              <a:t>aabd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9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G[A]: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     </a:t>
            </a:r>
            <a:r>
              <a:rPr lang="en-US" altLang="zh-CN" sz="2800" smtClean="0"/>
              <a:t>A→aABc | a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B→Bb | d</a:t>
            </a:r>
            <a:endParaRPr lang="zh-CN" altLang="zh-CN" smtClean="0"/>
          </a:p>
          <a:p>
            <a:r>
              <a:rPr lang="zh-CN" altLang="en-US" smtClean="0"/>
              <a:t>分析句子</a:t>
            </a:r>
            <a:r>
              <a:rPr lang="en-US" altLang="zh-CN" smtClean="0"/>
              <a:t>aadc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0</a:t>
            </a:r>
            <a:endParaRPr lang="zh-CN" altLang="en-US" smtClean="0"/>
          </a:p>
        </p:txBody>
      </p:sp>
      <p:sp>
        <p:nvSpPr>
          <p:cNvPr id="1433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G[S]:</a:t>
            </a:r>
          </a:p>
          <a:p>
            <a:pPr marL="457200" lvl="1" indent="0">
              <a:buFont typeface="Arial" charset="0"/>
              <a:buNone/>
            </a:pPr>
            <a:r>
              <a:rPr lang="en-US" altLang="zh-CN" smtClean="0"/>
              <a:t>S</a:t>
            </a:r>
            <a:r>
              <a:rPr lang="en-US" altLang="zh-CN" smtClean="0">
                <a:sym typeface="Wingdings" pitchFamily="2" charset="2"/>
              </a:rPr>
              <a:t>a|^|(T)</a:t>
            </a:r>
          </a:p>
          <a:p>
            <a:pPr marL="457200" lvl="1" indent="0">
              <a:buFont typeface="Arial" charset="0"/>
              <a:buNone/>
            </a:pPr>
            <a:r>
              <a:rPr lang="en-US" altLang="zh-CN" smtClean="0">
                <a:sym typeface="Wingdings" pitchFamily="2" charset="2"/>
              </a:rPr>
              <a:t>TST’</a:t>
            </a:r>
          </a:p>
          <a:p>
            <a:pPr marL="457200" lvl="1" indent="0">
              <a:buFont typeface="Arial" charset="0"/>
              <a:buNone/>
            </a:pPr>
            <a:r>
              <a:rPr lang="en-US" altLang="zh-CN" smtClean="0">
                <a:sym typeface="Wingdings" pitchFamily="2" charset="2"/>
              </a:rPr>
              <a:t>T’,ST’|</a:t>
            </a:r>
            <a:r>
              <a:rPr lang="en-US" altLang="zh-CN" smtClean="0"/>
              <a:t>ε</a:t>
            </a:r>
          </a:p>
          <a:p>
            <a:r>
              <a:rPr lang="zh-CN" altLang="en-US" smtClean="0"/>
              <a:t>分析句子</a:t>
            </a:r>
            <a:r>
              <a:rPr lang="en-US" altLang="zh-CN" smtClean="0"/>
              <a:t>(a,a)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/>
              <a:t>G[E]: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     </a:t>
            </a:r>
            <a:r>
              <a:rPr lang="en-US" altLang="zh-CN" sz="2800" smtClean="0"/>
              <a:t>E</a:t>
            </a:r>
            <a:r>
              <a:rPr lang="en-US" altLang="zh-CN" sz="2800" smtClean="0">
                <a:sym typeface="Wingdings" pitchFamily="2" charset="2"/>
              </a:rPr>
              <a:t>TE’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mtClean="0">
                <a:sym typeface="Wingdings" pitchFamily="2" charset="2"/>
              </a:rPr>
              <a:t>     </a:t>
            </a:r>
            <a:r>
              <a:rPr lang="en-US" altLang="zh-CN" sz="2800" smtClean="0">
                <a:sym typeface="Wingdings" pitchFamily="2" charset="2"/>
              </a:rPr>
              <a:t>E’+E|</a:t>
            </a:r>
            <a:r>
              <a:rPr lang="en-US" altLang="zh-CN" sz="2800" smtClean="0">
                <a:sym typeface="+mn-ea"/>
              </a:rPr>
              <a:t>ε</a:t>
            </a:r>
            <a:endParaRPr lang="en-US" altLang="zh-CN" sz="280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TFT’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T’T|</a:t>
            </a:r>
            <a:r>
              <a:rPr lang="en-US" altLang="zh-CN" sz="2800" smtClean="0">
                <a:sym typeface="+mn-ea"/>
              </a:rPr>
              <a:t>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+mn-ea"/>
              </a:rPr>
              <a:t>      F</a:t>
            </a:r>
            <a:r>
              <a:rPr lang="en-US" altLang="zh-CN" sz="2800" smtClean="0">
                <a:sym typeface="Wingdings" pitchFamily="2" charset="2"/>
              </a:rPr>
              <a:t>PF’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F’*F’|</a:t>
            </a:r>
            <a:r>
              <a:rPr lang="en-US" altLang="zh-CN" sz="2800" smtClean="0">
                <a:sym typeface="+mn-ea"/>
              </a:rPr>
              <a:t>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+mn-ea"/>
              </a:rPr>
              <a:t>      P</a:t>
            </a:r>
            <a:r>
              <a:rPr lang="en-US" altLang="zh-CN" sz="2800" smtClean="0">
                <a:sym typeface="Wingdings" pitchFamily="2" charset="2"/>
              </a:rPr>
              <a:t>(E)|a|b|∧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分析句子</a:t>
            </a:r>
            <a:r>
              <a:rPr lang="en-US" altLang="zh-CN" smtClean="0"/>
              <a:t>a+b*a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G[S]</a:t>
            </a:r>
            <a:r>
              <a:rPr lang="zh-CN" altLang="en-US" smtClean="0"/>
              <a:t>：</a:t>
            </a:r>
          </a:p>
          <a:p>
            <a:pPr>
              <a:buFont typeface="Arial" charset="0"/>
              <a:buNone/>
            </a:pPr>
            <a:r>
              <a:rPr lang="zh-CN" altLang="en-US" smtClean="0"/>
              <a:t>      </a:t>
            </a:r>
            <a:r>
              <a:rPr lang="en-US" altLang="zh-CN" sz="2800" smtClean="0"/>
              <a:t>S</a:t>
            </a:r>
            <a:r>
              <a:rPr lang="en-US" altLang="zh-CN" sz="2800" smtClean="0">
                <a:sym typeface="Wingdings" pitchFamily="2" charset="2"/>
              </a:rPr>
              <a:t>MH|a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HLSo|</a:t>
            </a:r>
            <a:r>
              <a:rPr lang="en-US" altLang="zh-CN" sz="2800" smtClean="0">
                <a:sym typeface="+mn-ea"/>
              </a:rPr>
              <a:t>ε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+mn-ea"/>
              </a:rPr>
              <a:t>       K</a:t>
            </a:r>
            <a:r>
              <a:rPr lang="en-US" altLang="zh-CN" sz="2800" smtClean="0">
                <a:sym typeface="Wingdings" pitchFamily="2" charset="2"/>
              </a:rPr>
              <a:t>dML|</a:t>
            </a:r>
            <a:r>
              <a:rPr lang="en-US" altLang="zh-CN" sz="2800" smtClean="0">
                <a:sym typeface="+mn-ea"/>
              </a:rPr>
              <a:t>ε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+mn-ea"/>
              </a:rPr>
              <a:t>       L</a:t>
            </a:r>
            <a:r>
              <a:rPr lang="en-US" altLang="zh-CN" sz="2800" smtClean="0">
                <a:sym typeface="Wingdings" pitchFamily="2" charset="2"/>
              </a:rPr>
              <a:t>eHf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MK|bLM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/>
              <a:t>分析句子</a:t>
            </a:r>
            <a:r>
              <a:rPr lang="en-US" altLang="zh-CN" smtClean="0"/>
              <a:t>bef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G[S]</a:t>
            </a:r>
            <a:r>
              <a:rPr lang="zh-CN" altLang="en-US" smtClean="0"/>
              <a:t>：</a:t>
            </a:r>
          </a:p>
          <a:p>
            <a:pPr>
              <a:buFont typeface="Arial" charset="0"/>
              <a:buNone/>
            </a:pPr>
            <a:r>
              <a:rPr lang="zh-CN" altLang="en-US" smtClean="0"/>
              <a:t>       </a:t>
            </a:r>
            <a:r>
              <a:rPr lang="en-US" altLang="zh-CN" sz="2800" smtClean="0"/>
              <a:t>S</a:t>
            </a:r>
            <a:r>
              <a:rPr lang="en-US" altLang="zh-CN" sz="2800" smtClean="0">
                <a:sym typeface="Wingdings" pitchFamily="2" charset="2"/>
              </a:rPr>
              <a:t>pA|qB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 AcAd|a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 BdB|b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/>
              <a:t>分析句子</a:t>
            </a:r>
            <a:r>
              <a:rPr lang="en-US" altLang="zh-CN" smtClean="0"/>
              <a:t>pccadd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G[S]</a:t>
            </a:r>
            <a:r>
              <a:rPr lang="zh-CN" altLang="en-US" smtClean="0"/>
              <a:t>：</a:t>
            </a:r>
          </a:p>
          <a:p>
            <a:pPr>
              <a:buFont typeface="Arial" charset="0"/>
              <a:buNone/>
            </a:pPr>
            <a:r>
              <a:rPr lang="zh-CN" altLang="en-US" smtClean="0"/>
              <a:t>      </a:t>
            </a:r>
            <a:r>
              <a:rPr lang="en-US" altLang="zh-CN" sz="2800" smtClean="0"/>
              <a:t>S</a:t>
            </a:r>
            <a:r>
              <a:rPr lang="en-US" altLang="zh-CN" sz="2800" smtClean="0">
                <a:sym typeface="Wingdings" pitchFamily="2" charset="2"/>
              </a:rPr>
              <a:t>Ap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SBq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Aa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AcA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Bb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BdB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/>
              <a:t>分析句子</a:t>
            </a:r>
            <a:r>
              <a:rPr lang="en-US" altLang="zh-CN" smtClean="0"/>
              <a:t>ccap</a:t>
            </a:r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G[S]: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S</a:t>
            </a:r>
            <a:r>
              <a:rPr lang="en-US" altLang="zh-CN" sz="2800" smtClean="0">
                <a:sym typeface="Wingdings" pitchFamily="2" charset="2"/>
              </a:rPr>
              <a:t>aA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  S</a:t>
            </a:r>
            <a:r>
              <a:rPr lang="en-US" altLang="zh-CN" sz="2800" smtClean="0">
                <a:sym typeface="Wingdings" pitchFamily="2" charset="2"/>
              </a:rPr>
              <a:t>d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AbAS</a:t>
            </a:r>
          </a:p>
          <a:p>
            <a:pPr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A</a:t>
            </a:r>
            <a:r>
              <a:rPr lang="en-US" altLang="zh-CN" sz="2800" smtClean="0">
                <a:sym typeface="+mn-ea"/>
              </a:rPr>
              <a:t>ε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/>
              <a:t>分析句子</a:t>
            </a:r>
            <a:r>
              <a:rPr lang="en-US" altLang="zh-CN" smtClean="0"/>
              <a:t>abd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6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/>
              <a:t>G[A]: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A</a:t>
            </a:r>
            <a:r>
              <a:rPr lang="en-US" altLang="zh-CN" sz="2800" smtClean="0">
                <a:sym typeface="Wingdings" pitchFamily="2" charset="2"/>
              </a:rPr>
              <a:t>aA’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AbBc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A’d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A’Ac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BaA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ym typeface="Wingdings" pitchFamily="2" charset="2"/>
              </a:rPr>
              <a:t>       BbB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分析句子</a:t>
            </a:r>
            <a:r>
              <a:rPr lang="en-US" altLang="zh-CN" smtClean="0"/>
              <a:t>abdddc</a:t>
            </a:r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学号尾数为</a:t>
            </a:r>
            <a:r>
              <a:rPr lang="en-US" altLang="zh-CN" smtClean="0"/>
              <a:t>7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G[E]: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E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en-US" altLang="zh-CN" sz="2800" smtClean="0"/>
              <a:t>[F]E’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  E’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en-US" altLang="zh-CN" sz="2800" smtClean="0"/>
              <a:t>E|ε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  F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en-US" altLang="zh-CN" sz="2800" smtClean="0"/>
              <a:t>aF’</a:t>
            </a:r>
          </a:p>
          <a:p>
            <a:pPr>
              <a:buFont typeface="Arial" charset="0"/>
              <a:buNone/>
            </a:pPr>
            <a:r>
              <a:rPr lang="en-US" altLang="zh-CN" sz="2800" smtClean="0"/>
              <a:t>       F’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en-US" altLang="zh-CN" sz="2800" smtClean="0"/>
              <a:t>aF’|ε</a:t>
            </a:r>
            <a:endParaRPr lang="zh-CN" altLang="zh-CN" smtClean="0"/>
          </a:p>
          <a:p>
            <a:r>
              <a:rPr lang="zh-CN" altLang="en-US" smtClean="0"/>
              <a:t>分析句子</a:t>
            </a:r>
            <a:r>
              <a:rPr lang="en-US" altLang="zh-CN" smtClean="0"/>
              <a:t>aaa[a]</a:t>
            </a:r>
            <a:endParaRPr lang="zh-CN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245</Words>
  <Application>Microsoft Office PowerPoint</Application>
  <PresentationFormat>全屏显示(4:3)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宋体</vt:lpstr>
      <vt:lpstr>Arial</vt:lpstr>
      <vt:lpstr>Wingdings</vt:lpstr>
      <vt:lpstr>+mn-ea</vt:lpstr>
      <vt:lpstr>Office 主题</vt:lpstr>
      <vt:lpstr>幻灯片 1</vt:lpstr>
      <vt:lpstr>学号尾数为0</vt:lpstr>
      <vt:lpstr>学号尾数为1</vt:lpstr>
      <vt:lpstr>学号尾数为2</vt:lpstr>
      <vt:lpstr>学号尾数为3</vt:lpstr>
      <vt:lpstr>学号尾数为4</vt:lpstr>
      <vt:lpstr>学号尾数为5</vt:lpstr>
      <vt:lpstr>学号尾数为6</vt:lpstr>
      <vt:lpstr>学号尾数为7</vt:lpstr>
      <vt:lpstr>学号尾数为8</vt:lpstr>
      <vt:lpstr>学号尾数为9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学号尾数为0</dc:title>
  <dc:creator>lzy</dc:creator>
  <cp:lastModifiedBy>微软用户</cp:lastModifiedBy>
  <cp:revision>12</cp:revision>
  <dcterms:created xsi:type="dcterms:W3CDTF">2016-12-07T10:06:00Z</dcterms:created>
  <dcterms:modified xsi:type="dcterms:W3CDTF">2017-12-20T05:02:13Z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