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 id="2147483655" r:id="rId3"/>
  </p:sldMasterIdLst>
  <p:notesMasterIdLst>
    <p:notesMasterId r:id="rId12"/>
  </p:notesMasterIdLst>
  <p:sldIdLst>
    <p:sldId id="256" r:id="rId4"/>
    <p:sldId id="269" r:id="rId5"/>
    <p:sldId id="271" r:id="rId6"/>
    <p:sldId id="272" r:id="rId7"/>
    <p:sldId id="270" r:id="rId8"/>
    <p:sldId id="273" r:id="rId9"/>
    <p:sldId id="274" r:id="rId10"/>
    <p:sldId id="268" r:id="rId11"/>
  </p:sldIdLst>
  <p:sldSz cx="1219517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F925A9-108F-430F-AC98-86C051B06C1B}">
  <a:tblStyle styleId="{CDF925A9-108F-430F-AC98-86C051B06C1B}" styleName="Table_0">
    <a:wholeTbl>
      <a:tcTxStyle b="off" i="off">
        <a:font>
          <a:latin typeface="FrutigerNext LT Regular"/>
          <a:ea typeface="FrutigerNext LT Regular"/>
          <a:cs typeface="FrutigerNext LT Regular"/>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FrutigerNext LT Regular"/>
          <a:ea typeface="FrutigerNext LT Regular"/>
          <a:cs typeface="FrutigerNext LT Regular"/>
        </a:font>
        <a:schemeClr val="lt1"/>
      </a:tcTxStyle>
      <a:tcStyle>
        <a:tcBdr/>
        <a:fill>
          <a:solidFill>
            <a:schemeClr val="accent1"/>
          </a:solidFill>
        </a:fill>
      </a:tcStyle>
    </a:lastCol>
    <a:firstCol>
      <a:tcTxStyle b="on" i="off">
        <a:font>
          <a:latin typeface="FrutigerNext LT Regular"/>
          <a:ea typeface="FrutigerNext LT Regular"/>
          <a:cs typeface="FrutigerNext LT Regular"/>
        </a:font>
        <a:schemeClr val="lt1"/>
      </a:tcTxStyle>
      <a:tcStyle>
        <a:tcBdr/>
        <a:fill>
          <a:solidFill>
            <a:schemeClr val="accent1"/>
          </a:solidFill>
        </a:fill>
      </a:tcStyle>
    </a:firstCol>
    <a:lastRow>
      <a:tcTxStyle b="on" i="off">
        <a:font>
          <a:latin typeface="FrutigerNext LT Regular"/>
          <a:ea typeface="FrutigerNext LT Regular"/>
          <a:cs typeface="FrutigerNext LT Regular"/>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FrutigerNext LT Regular"/>
          <a:ea typeface="FrutigerNext LT Regular"/>
          <a:cs typeface="FrutigerNext LT Regular"/>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292" autoAdjust="0"/>
  </p:normalViewPr>
  <p:slideViewPr>
    <p:cSldViewPr snapToGrid="0">
      <p:cViewPr varScale="1">
        <p:scale>
          <a:sx n="105" d="100"/>
          <a:sy n="105" d="100"/>
        </p:scale>
        <p:origin x="1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6" name="Shape 4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docker</a:t>
            </a:r>
            <a:r>
              <a:rPr lang="en-US" altLang="zh-CN" baseline="0" dirty="0"/>
              <a:t> </a:t>
            </a:r>
            <a:r>
              <a:rPr lang="en-US" altLang="zh-CN" baseline="0" dirty="0" err="1"/>
              <a:t>ps</a:t>
            </a:r>
            <a:endParaRPr lang="en-US" altLang="zh-CN" baseline="0" dirty="0"/>
          </a:p>
          <a:p>
            <a:r>
              <a:rPr lang="en-US" altLang="zh-CN" baseline="0" dirty="0"/>
              <a:t>Docker images</a:t>
            </a:r>
          </a:p>
          <a:p>
            <a:r>
              <a:rPr lang="en-US" altLang="zh-CN" baseline="0" dirty="0"/>
              <a:t>Docker start/stop</a:t>
            </a:r>
          </a:p>
          <a:p>
            <a:r>
              <a:rPr lang="en-US" altLang="zh-CN" baseline="0" dirty="0"/>
              <a:t>Docker run</a:t>
            </a:r>
            <a:endParaRPr lang="zh-CN" altLang="en-US" dirty="0"/>
          </a:p>
        </p:txBody>
      </p:sp>
      <p:sp>
        <p:nvSpPr>
          <p:cNvPr id="4" name="灯片编号占位符 3"/>
          <p:cNvSpPr>
            <a:spLocks noGrp="1"/>
          </p:cNvSpPr>
          <p:nvPr>
            <p:ph type="sldNum" idx="10"/>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094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cap="none" dirty="0">
                <a:solidFill>
                  <a:schemeClr val="dk1"/>
                </a:solidFill>
                <a:effectLst/>
                <a:latin typeface="Calibri"/>
                <a:ea typeface="Calibri"/>
                <a:cs typeface="Calibri"/>
                <a:sym typeface="Calibri"/>
              </a:rPr>
              <a:t>#coding=utf-8</a:t>
            </a:r>
            <a:br>
              <a:rPr lang="en-US" altLang="zh-CN" sz="1200" b="0" i="0" u="none" strike="noStrike" kern="1200" cap="none" dirty="0">
                <a:solidFill>
                  <a:schemeClr val="dk1"/>
                </a:solidFill>
                <a:effectLst/>
                <a:latin typeface="Calibri"/>
                <a:ea typeface="Calibri"/>
                <a:cs typeface="Calibri"/>
                <a:sym typeface="Calibri"/>
              </a:rPr>
            </a:br>
            <a:r>
              <a:rPr lang="en-US" altLang="zh-CN" sz="1200" b="1" i="0" u="none" strike="noStrike" kern="1200" cap="none" dirty="0">
                <a:solidFill>
                  <a:schemeClr val="dk1"/>
                </a:solidFill>
                <a:effectLst/>
                <a:latin typeface="Calibri"/>
                <a:ea typeface="Calibri"/>
                <a:cs typeface="Calibri"/>
                <a:sym typeface="Calibri"/>
              </a:rPr>
              <a:t>from </a:t>
            </a:r>
            <a:r>
              <a:rPr lang="en-US" altLang="zh-CN" dirty="0"/>
              <a:t>selenium </a:t>
            </a:r>
            <a:r>
              <a:rPr lang="en-US" altLang="zh-CN" sz="1200" b="1" i="0" u="none" strike="noStrike" kern="1200" cap="none" dirty="0">
                <a:solidFill>
                  <a:schemeClr val="dk1"/>
                </a:solidFill>
                <a:effectLst/>
                <a:latin typeface="Calibri"/>
                <a:ea typeface="Calibri"/>
                <a:cs typeface="Calibri"/>
                <a:sym typeface="Calibri"/>
              </a:rPr>
              <a:t>import </a:t>
            </a:r>
            <a:r>
              <a:rPr lang="en-US" altLang="zh-CN" dirty="0" err="1"/>
              <a:t>webdriver</a:t>
            </a:r>
            <a:br>
              <a:rPr lang="en-US" altLang="zh-CN" dirty="0"/>
            </a:br>
            <a:r>
              <a:rPr lang="en-US" altLang="zh-CN" sz="1200" b="1" i="0" u="none" strike="noStrike" kern="1200" cap="none" dirty="0">
                <a:solidFill>
                  <a:schemeClr val="dk1"/>
                </a:solidFill>
                <a:effectLst/>
                <a:latin typeface="Calibri"/>
                <a:ea typeface="Calibri"/>
                <a:cs typeface="Calibri"/>
                <a:sym typeface="Calibri"/>
              </a:rPr>
              <a:t>from </a:t>
            </a:r>
            <a:r>
              <a:rPr lang="en-US" altLang="zh-CN" dirty="0"/>
              <a:t>time </a:t>
            </a:r>
            <a:r>
              <a:rPr lang="en-US" altLang="zh-CN" sz="1200" b="1" i="0" u="none" strike="noStrike" kern="1200" cap="none" dirty="0">
                <a:solidFill>
                  <a:schemeClr val="dk1"/>
                </a:solidFill>
                <a:effectLst/>
                <a:latin typeface="Calibri"/>
                <a:ea typeface="Calibri"/>
                <a:cs typeface="Calibri"/>
                <a:sym typeface="Calibri"/>
              </a:rPr>
              <a:t>import </a:t>
            </a:r>
            <a:r>
              <a:rPr lang="en-US" altLang="zh-CN" dirty="0"/>
              <a:t>sleep</a:t>
            </a:r>
            <a:br>
              <a:rPr lang="en-US" altLang="zh-CN" dirty="0"/>
            </a:br>
            <a:br>
              <a:rPr lang="en-US" altLang="zh-CN" dirty="0"/>
            </a:br>
            <a:r>
              <a:rPr lang="en-US" altLang="zh-CN" dirty="0"/>
              <a:t>driver = </a:t>
            </a:r>
            <a:r>
              <a:rPr lang="en-US" altLang="zh-CN" dirty="0" err="1"/>
              <a:t>webdriver.Remote</a:t>
            </a:r>
            <a:r>
              <a:rPr lang="en-US" altLang="zh-CN" dirty="0"/>
              <a:t>(</a:t>
            </a:r>
            <a:br>
              <a:rPr lang="en-US" altLang="zh-CN" dirty="0"/>
            </a:br>
            <a:r>
              <a:rPr lang="en-US" altLang="zh-CN" sz="1200" b="0" i="0" u="none" strike="noStrike" kern="1200" cap="none" dirty="0" err="1">
                <a:solidFill>
                  <a:schemeClr val="dk1"/>
                </a:solidFill>
                <a:effectLst/>
                <a:latin typeface="Calibri"/>
                <a:ea typeface="Calibri"/>
                <a:cs typeface="Calibri"/>
                <a:sym typeface="Calibri"/>
              </a:rPr>
              <a:t>command_executor</a:t>
            </a:r>
            <a:r>
              <a:rPr lang="en-US" altLang="zh-CN" dirty="0"/>
              <a:t>=</a:t>
            </a:r>
            <a:r>
              <a:rPr lang="en-US" altLang="zh-CN" sz="1200" b="0" i="0" u="none" strike="noStrike" kern="1200" cap="none" dirty="0">
                <a:solidFill>
                  <a:schemeClr val="dk1"/>
                </a:solidFill>
                <a:effectLst/>
                <a:latin typeface="Calibri"/>
                <a:ea typeface="Calibri"/>
                <a:cs typeface="Calibri"/>
                <a:sym typeface="Calibri"/>
              </a:rPr>
              <a:t>'http://132.232.147.75:5555/</a:t>
            </a:r>
            <a:r>
              <a:rPr lang="en-US" altLang="zh-CN" sz="1200" b="0" i="0" u="none" strike="noStrike" kern="1200" cap="none" dirty="0" err="1">
                <a:solidFill>
                  <a:schemeClr val="dk1"/>
                </a:solidFill>
                <a:effectLst/>
                <a:latin typeface="Calibri"/>
                <a:ea typeface="Calibri"/>
                <a:cs typeface="Calibri"/>
                <a:sym typeface="Calibri"/>
              </a:rPr>
              <a:t>wd</a:t>
            </a:r>
            <a:r>
              <a:rPr lang="en-US" altLang="zh-CN" sz="1200" b="0" i="0" u="none" strike="noStrike" kern="1200" cap="none" dirty="0">
                <a:solidFill>
                  <a:schemeClr val="dk1"/>
                </a:solidFill>
                <a:effectLst/>
                <a:latin typeface="Calibri"/>
                <a:ea typeface="Calibri"/>
                <a:cs typeface="Calibri"/>
                <a:sym typeface="Calibri"/>
              </a:rPr>
              <a:t>/hub',</a:t>
            </a:r>
            <a:br>
              <a:rPr lang="en-US" altLang="zh-CN" sz="1200" b="0" i="0" u="none" strike="noStrike" kern="1200" cap="none" dirty="0">
                <a:solidFill>
                  <a:schemeClr val="dk1"/>
                </a:solidFill>
                <a:effectLst/>
                <a:latin typeface="Calibri"/>
                <a:ea typeface="Calibri"/>
                <a:cs typeface="Calibri"/>
                <a:sym typeface="Calibri"/>
              </a:rPr>
            </a:br>
            <a:r>
              <a:rPr lang="en-US" altLang="zh-CN" sz="1200" b="0" i="0" u="none" strike="noStrike" kern="1200" cap="none" dirty="0" err="1">
                <a:solidFill>
                  <a:schemeClr val="dk1"/>
                </a:solidFill>
                <a:effectLst/>
                <a:latin typeface="Calibri"/>
                <a:ea typeface="Calibri"/>
                <a:cs typeface="Calibri"/>
                <a:sym typeface="Calibri"/>
              </a:rPr>
              <a:t>desired_capabilities</a:t>
            </a:r>
            <a:r>
              <a:rPr lang="en-US" altLang="zh-CN" dirty="0"/>
              <a:t>={</a:t>
            </a:r>
            <a:r>
              <a:rPr lang="en-US" altLang="zh-CN" sz="1200" b="0" i="0" u="none" strike="noStrike" kern="1200" cap="none" dirty="0">
                <a:solidFill>
                  <a:schemeClr val="dk1"/>
                </a:solidFill>
                <a:effectLst/>
                <a:latin typeface="Calibri"/>
                <a:ea typeface="Calibri"/>
                <a:cs typeface="Calibri"/>
                <a:sym typeface="Calibri"/>
              </a:rPr>
              <a:t>'</a:t>
            </a:r>
            <a:r>
              <a:rPr lang="en-US" altLang="zh-CN" sz="1200" b="0" i="0" u="none" strike="noStrike" kern="1200" cap="none" dirty="0" err="1">
                <a:solidFill>
                  <a:schemeClr val="dk1"/>
                </a:solidFill>
                <a:effectLst/>
                <a:latin typeface="Calibri"/>
                <a:ea typeface="Calibri"/>
                <a:cs typeface="Calibri"/>
                <a:sym typeface="Calibri"/>
              </a:rPr>
              <a:t>browserName</a:t>
            </a:r>
            <a:r>
              <a:rPr lang="en-US" altLang="zh-CN" sz="1200" b="0" i="0" u="none" strike="noStrike" kern="1200" cap="none" dirty="0">
                <a:solidFill>
                  <a:schemeClr val="dk1"/>
                </a:solidFill>
                <a:effectLst/>
                <a:latin typeface="Calibri"/>
                <a:ea typeface="Calibri"/>
                <a:cs typeface="Calibri"/>
                <a:sym typeface="Calibri"/>
              </a:rPr>
              <a:t>'</a:t>
            </a:r>
            <a:r>
              <a:rPr lang="en-US" altLang="zh-CN" dirty="0"/>
              <a:t>: </a:t>
            </a:r>
            <a:r>
              <a:rPr lang="en-US" altLang="zh-CN" sz="1200" b="0" i="0" u="none" strike="noStrike" kern="1200" cap="none" dirty="0">
                <a:solidFill>
                  <a:schemeClr val="dk1"/>
                </a:solidFill>
                <a:effectLst/>
                <a:latin typeface="Calibri"/>
                <a:ea typeface="Calibri"/>
                <a:cs typeface="Calibri"/>
                <a:sym typeface="Calibri"/>
              </a:rPr>
              <a:t>'chrome'</a:t>
            </a:r>
            <a:r>
              <a:rPr lang="en-US" altLang="zh-CN" dirty="0"/>
              <a:t>}</a:t>
            </a:r>
            <a:br>
              <a:rPr lang="en-US" altLang="zh-CN" dirty="0"/>
            </a:br>
            <a:r>
              <a:rPr lang="en-US" altLang="zh-CN" dirty="0"/>
              <a:t>)</a:t>
            </a:r>
            <a:br>
              <a:rPr lang="en-US" altLang="zh-CN" dirty="0"/>
            </a:br>
            <a:br>
              <a:rPr lang="en-US" altLang="zh-CN" dirty="0"/>
            </a:br>
            <a:r>
              <a:rPr lang="en-US" altLang="zh-CN" dirty="0" err="1"/>
              <a:t>driver.get</a:t>
            </a:r>
            <a:r>
              <a:rPr lang="en-US" altLang="zh-CN" dirty="0"/>
              <a:t>(</a:t>
            </a:r>
            <a:r>
              <a:rPr lang="en-US" altLang="zh-CN" sz="1200" b="0" i="0" u="none" strike="noStrike" kern="1200" cap="none" dirty="0">
                <a:solidFill>
                  <a:schemeClr val="dk1"/>
                </a:solidFill>
                <a:effectLst/>
                <a:latin typeface="Calibri"/>
                <a:ea typeface="Calibri"/>
                <a:cs typeface="Calibri"/>
                <a:sym typeface="Calibri"/>
              </a:rPr>
              <a:t>'http://www.baidu.com'</a:t>
            </a:r>
            <a:r>
              <a:rPr lang="en-US" altLang="zh-CN" dirty="0"/>
              <a:t>)</a:t>
            </a:r>
            <a:br>
              <a:rPr lang="en-US" altLang="zh-CN" dirty="0"/>
            </a:br>
            <a:r>
              <a:rPr lang="en-US" altLang="zh-CN" sz="1200" b="1" i="0" u="none" strike="noStrike" kern="1200" cap="none" dirty="0">
                <a:solidFill>
                  <a:schemeClr val="dk1"/>
                </a:solidFill>
                <a:effectLst/>
                <a:latin typeface="Calibri"/>
                <a:ea typeface="Calibri"/>
                <a:cs typeface="Calibri"/>
                <a:sym typeface="Calibri"/>
              </a:rPr>
              <a:t>print</a:t>
            </a:r>
            <a:r>
              <a:rPr lang="en-US" altLang="zh-CN" dirty="0"/>
              <a:t>(</a:t>
            </a:r>
            <a:r>
              <a:rPr lang="en-US" altLang="zh-CN" sz="1200" b="0" i="0" u="none" strike="noStrike" kern="1200" cap="none" dirty="0">
                <a:solidFill>
                  <a:schemeClr val="dk1"/>
                </a:solidFill>
                <a:effectLst/>
                <a:latin typeface="Calibri"/>
                <a:ea typeface="Calibri"/>
                <a:cs typeface="Calibri"/>
                <a:sym typeface="Calibri"/>
              </a:rPr>
              <a:t>"get </a:t>
            </a:r>
            <a:r>
              <a:rPr lang="en-US" altLang="zh-CN" sz="1200" b="0" i="0" u="none" strike="noStrike" kern="1200" cap="none" dirty="0" err="1">
                <a:solidFill>
                  <a:schemeClr val="dk1"/>
                </a:solidFill>
                <a:effectLst/>
                <a:latin typeface="Calibri"/>
                <a:ea typeface="Calibri"/>
                <a:cs typeface="Calibri"/>
                <a:sym typeface="Calibri"/>
              </a:rPr>
              <a:t>baidu</a:t>
            </a:r>
            <a:r>
              <a:rPr lang="en-US" altLang="zh-CN" sz="1200" b="0" i="0" u="none" strike="noStrike" kern="1200" cap="none" dirty="0">
                <a:solidFill>
                  <a:schemeClr val="dk1"/>
                </a:solidFill>
                <a:effectLst/>
                <a:latin typeface="Calibri"/>
                <a:ea typeface="Calibri"/>
                <a:cs typeface="Calibri"/>
                <a:sym typeface="Calibri"/>
              </a:rPr>
              <a:t>"</a:t>
            </a:r>
            <a:r>
              <a:rPr lang="en-US" altLang="zh-CN" dirty="0"/>
              <a:t>)</a:t>
            </a:r>
            <a:br>
              <a:rPr lang="en-US" altLang="zh-CN" dirty="0"/>
            </a:br>
            <a:r>
              <a:rPr lang="en-US" altLang="zh-CN" dirty="0"/>
              <a:t>sleep(</a:t>
            </a:r>
            <a:r>
              <a:rPr lang="en-US" altLang="zh-CN" sz="1200" b="0" i="0" u="none" strike="noStrike" kern="1200" cap="none" dirty="0">
                <a:solidFill>
                  <a:schemeClr val="dk1"/>
                </a:solidFill>
                <a:effectLst/>
                <a:latin typeface="Calibri"/>
                <a:ea typeface="Calibri"/>
                <a:cs typeface="Calibri"/>
                <a:sym typeface="Calibri"/>
              </a:rPr>
              <a:t>1</a:t>
            </a:r>
            <a:r>
              <a:rPr lang="en-US" altLang="zh-CN" dirty="0"/>
              <a:t>)</a:t>
            </a:r>
            <a:br>
              <a:rPr lang="en-US" altLang="zh-CN" dirty="0"/>
            </a:br>
            <a:r>
              <a:rPr lang="en-US" altLang="zh-CN" dirty="0" err="1"/>
              <a:t>driver.find_element_by_id</a:t>
            </a:r>
            <a:r>
              <a:rPr lang="en-US" altLang="zh-CN" dirty="0"/>
              <a:t>(</a:t>
            </a:r>
            <a:r>
              <a:rPr lang="en-US" altLang="zh-CN" sz="1200" b="0" i="0" u="none" strike="noStrike" kern="1200" cap="none" dirty="0">
                <a:solidFill>
                  <a:schemeClr val="dk1"/>
                </a:solidFill>
                <a:effectLst/>
                <a:latin typeface="Calibri"/>
                <a:ea typeface="Calibri"/>
                <a:cs typeface="Calibri"/>
                <a:sym typeface="Calibri"/>
              </a:rPr>
              <a:t>"kw"</a:t>
            </a:r>
            <a:r>
              <a:rPr lang="en-US" altLang="zh-CN" dirty="0"/>
              <a:t>).</a:t>
            </a:r>
            <a:r>
              <a:rPr lang="en-US" altLang="zh-CN" dirty="0" err="1"/>
              <a:t>send_keys</a:t>
            </a:r>
            <a:r>
              <a:rPr lang="en-US" altLang="zh-CN" dirty="0"/>
              <a:t>(</a:t>
            </a:r>
            <a:r>
              <a:rPr lang="en-US" altLang="zh-CN" sz="1200" b="0" i="0" u="none" strike="noStrike" kern="1200" cap="none" dirty="0">
                <a:solidFill>
                  <a:schemeClr val="dk1"/>
                </a:solidFill>
                <a:effectLst/>
                <a:latin typeface="Calibri"/>
                <a:ea typeface="Calibri"/>
                <a:cs typeface="Calibri"/>
                <a:sym typeface="Calibri"/>
              </a:rPr>
              <a:t>"hello world"</a:t>
            </a:r>
            <a:r>
              <a:rPr lang="en-US" altLang="zh-CN" dirty="0"/>
              <a:t>)</a:t>
            </a:r>
            <a:br>
              <a:rPr lang="en-US" altLang="zh-CN" dirty="0"/>
            </a:br>
            <a:r>
              <a:rPr lang="en-US" altLang="zh-CN" sz="1200" b="1" i="0" u="none" strike="noStrike" kern="1200" cap="none" dirty="0">
                <a:solidFill>
                  <a:schemeClr val="dk1"/>
                </a:solidFill>
                <a:effectLst/>
                <a:latin typeface="Calibri"/>
                <a:ea typeface="Calibri"/>
                <a:cs typeface="Calibri"/>
                <a:sym typeface="Calibri"/>
              </a:rPr>
              <a:t>print</a:t>
            </a:r>
            <a:r>
              <a:rPr lang="en-US" altLang="zh-CN" dirty="0"/>
              <a:t>(</a:t>
            </a:r>
            <a:r>
              <a:rPr lang="en-US" altLang="zh-CN" sz="1200" b="0" i="0" u="none" strike="noStrike" kern="1200" cap="none" dirty="0">
                <a:solidFill>
                  <a:schemeClr val="dk1"/>
                </a:solidFill>
                <a:effectLst/>
                <a:latin typeface="Calibri"/>
                <a:ea typeface="Calibri"/>
                <a:cs typeface="Calibri"/>
                <a:sym typeface="Calibri"/>
              </a:rPr>
              <a:t>"click </a:t>
            </a:r>
            <a:r>
              <a:rPr lang="en-US" altLang="zh-CN" sz="1200" b="0" i="0" u="none" strike="noStrike" kern="1200" cap="none" dirty="0" err="1">
                <a:solidFill>
                  <a:schemeClr val="dk1"/>
                </a:solidFill>
                <a:effectLst/>
                <a:latin typeface="Calibri"/>
                <a:ea typeface="Calibri"/>
                <a:cs typeface="Calibri"/>
                <a:sym typeface="Calibri"/>
              </a:rPr>
              <a:t>baidu</a:t>
            </a:r>
            <a:r>
              <a:rPr lang="en-US" altLang="zh-CN" sz="1200" b="0" i="0" u="none" strike="noStrike" kern="1200" cap="none" dirty="0">
                <a:solidFill>
                  <a:schemeClr val="dk1"/>
                </a:solidFill>
                <a:effectLst/>
                <a:latin typeface="Calibri"/>
                <a:ea typeface="Calibri"/>
                <a:cs typeface="Calibri"/>
                <a:sym typeface="Calibri"/>
              </a:rPr>
              <a:t>"</a:t>
            </a:r>
            <a:r>
              <a:rPr lang="en-US" altLang="zh-CN" dirty="0"/>
              <a:t>)</a:t>
            </a:r>
            <a:br>
              <a:rPr lang="en-US" altLang="zh-CN" dirty="0"/>
            </a:br>
            <a:r>
              <a:rPr lang="en-US" altLang="zh-CN" dirty="0"/>
              <a:t>sleep(</a:t>
            </a:r>
            <a:r>
              <a:rPr lang="en-US" altLang="zh-CN" sz="1200" b="0" i="0" u="none" strike="noStrike" kern="1200" cap="none" dirty="0">
                <a:solidFill>
                  <a:schemeClr val="dk1"/>
                </a:solidFill>
                <a:effectLst/>
                <a:latin typeface="Calibri"/>
                <a:ea typeface="Calibri"/>
                <a:cs typeface="Calibri"/>
                <a:sym typeface="Calibri"/>
              </a:rPr>
              <a:t>2</a:t>
            </a:r>
            <a:r>
              <a:rPr lang="en-US" altLang="zh-CN" dirty="0"/>
              <a:t>)</a:t>
            </a:r>
            <a:br>
              <a:rPr lang="en-US" altLang="zh-CN" dirty="0"/>
            </a:br>
            <a:r>
              <a:rPr lang="en-US" altLang="zh-CN" dirty="0" err="1"/>
              <a:t>driver.find_element_by_id</a:t>
            </a:r>
            <a:r>
              <a:rPr lang="en-US" altLang="zh-CN" dirty="0"/>
              <a:t>(</a:t>
            </a:r>
            <a:r>
              <a:rPr lang="en-US" altLang="zh-CN" sz="1200" b="0" i="0" u="none" strike="noStrike" kern="1200" cap="none" dirty="0">
                <a:solidFill>
                  <a:schemeClr val="dk1"/>
                </a:solidFill>
                <a:effectLst/>
                <a:latin typeface="Calibri"/>
                <a:ea typeface="Calibri"/>
                <a:cs typeface="Calibri"/>
                <a:sym typeface="Calibri"/>
              </a:rPr>
              <a:t>"</a:t>
            </a:r>
            <a:r>
              <a:rPr lang="en-US" altLang="zh-CN" sz="1200" b="0" i="0" u="none" strike="noStrike" kern="1200" cap="none" dirty="0" err="1">
                <a:solidFill>
                  <a:schemeClr val="dk1"/>
                </a:solidFill>
                <a:effectLst/>
                <a:latin typeface="Calibri"/>
                <a:ea typeface="Calibri"/>
                <a:cs typeface="Calibri"/>
                <a:sym typeface="Calibri"/>
              </a:rPr>
              <a:t>su</a:t>
            </a:r>
            <a:r>
              <a:rPr lang="en-US" altLang="zh-CN" sz="1200" b="0" i="0" u="none" strike="noStrike" kern="1200" cap="none" dirty="0">
                <a:solidFill>
                  <a:schemeClr val="dk1"/>
                </a:solidFill>
                <a:effectLst/>
                <a:latin typeface="Calibri"/>
                <a:ea typeface="Calibri"/>
                <a:cs typeface="Calibri"/>
                <a:sym typeface="Calibri"/>
              </a:rPr>
              <a:t>"</a:t>
            </a:r>
            <a:r>
              <a:rPr lang="en-US" altLang="zh-CN" dirty="0"/>
              <a:t>).click()</a:t>
            </a:r>
            <a:br>
              <a:rPr lang="en-US" altLang="zh-CN" dirty="0"/>
            </a:br>
            <a:r>
              <a:rPr lang="en-US" altLang="zh-CN" dirty="0"/>
              <a:t>sleep(</a:t>
            </a:r>
            <a:r>
              <a:rPr lang="en-US" altLang="zh-CN" sz="1200" b="0" i="0" u="none" strike="noStrike" kern="1200" cap="none" dirty="0">
                <a:solidFill>
                  <a:schemeClr val="dk1"/>
                </a:solidFill>
                <a:effectLst/>
                <a:latin typeface="Calibri"/>
                <a:ea typeface="Calibri"/>
                <a:cs typeface="Calibri"/>
                <a:sym typeface="Calibri"/>
              </a:rPr>
              <a:t>2</a:t>
            </a:r>
            <a:r>
              <a:rPr lang="en-US" altLang="zh-CN" dirty="0"/>
              <a:t>)</a:t>
            </a:r>
            <a:br>
              <a:rPr lang="en-US" altLang="zh-CN" dirty="0"/>
            </a:br>
            <a:r>
              <a:rPr lang="en-US" altLang="zh-CN" sz="1200" b="1" i="0" u="none" strike="noStrike" kern="1200" cap="none" dirty="0">
                <a:solidFill>
                  <a:schemeClr val="dk1"/>
                </a:solidFill>
                <a:effectLst/>
                <a:latin typeface="Calibri"/>
                <a:ea typeface="Calibri"/>
                <a:cs typeface="Calibri"/>
                <a:sym typeface="Calibri"/>
              </a:rPr>
              <a:t>print</a:t>
            </a:r>
            <a:r>
              <a:rPr lang="en-US" altLang="zh-CN" dirty="0"/>
              <a:t>(</a:t>
            </a:r>
            <a:r>
              <a:rPr lang="en-US" altLang="zh-CN" sz="1200" b="0" i="0" u="none" strike="noStrike" kern="1200" cap="none" dirty="0">
                <a:solidFill>
                  <a:schemeClr val="dk1"/>
                </a:solidFill>
                <a:effectLst/>
                <a:latin typeface="Calibri"/>
                <a:ea typeface="Calibri"/>
                <a:cs typeface="Calibri"/>
                <a:sym typeface="Calibri"/>
              </a:rPr>
              <a:t>"picture </a:t>
            </a:r>
            <a:r>
              <a:rPr lang="en-US" altLang="zh-CN" sz="1200" b="0" i="0" u="none" strike="noStrike" kern="1200" cap="none" dirty="0" err="1">
                <a:solidFill>
                  <a:schemeClr val="dk1"/>
                </a:solidFill>
                <a:effectLst/>
                <a:latin typeface="Calibri"/>
                <a:ea typeface="Calibri"/>
                <a:cs typeface="Calibri"/>
                <a:sym typeface="Calibri"/>
              </a:rPr>
              <a:t>baidu</a:t>
            </a:r>
            <a:r>
              <a:rPr lang="en-US" altLang="zh-CN" sz="1200" b="0" i="0" u="none" strike="noStrike" kern="1200" cap="none" dirty="0">
                <a:solidFill>
                  <a:schemeClr val="dk1"/>
                </a:solidFill>
                <a:effectLst/>
                <a:latin typeface="Calibri"/>
                <a:ea typeface="Calibri"/>
                <a:cs typeface="Calibri"/>
                <a:sym typeface="Calibri"/>
              </a:rPr>
              <a:t>"</a:t>
            </a:r>
            <a:r>
              <a:rPr lang="en-US" altLang="zh-CN" dirty="0"/>
              <a:t>)</a:t>
            </a:r>
            <a:br>
              <a:rPr lang="en-US" altLang="zh-CN" dirty="0"/>
            </a:br>
            <a:r>
              <a:rPr lang="en-US" altLang="zh-CN" dirty="0" err="1"/>
              <a:t>driver.get_screenshot_as_file</a:t>
            </a:r>
            <a:r>
              <a:rPr lang="en-US" altLang="zh-CN" dirty="0"/>
              <a:t>(</a:t>
            </a:r>
            <a:r>
              <a:rPr lang="en-US" altLang="zh-CN" sz="1200" b="0" i="0" u="none" strike="noStrike" kern="1200" cap="none" dirty="0">
                <a:solidFill>
                  <a:schemeClr val="dk1"/>
                </a:solidFill>
                <a:effectLst/>
                <a:latin typeface="Calibri"/>
                <a:ea typeface="Calibri"/>
                <a:cs typeface="Calibri"/>
                <a:sym typeface="Calibri"/>
              </a:rPr>
              <a:t>"./baidu_img.png"</a:t>
            </a:r>
            <a:r>
              <a:rPr lang="en-US" altLang="zh-CN" dirty="0"/>
              <a:t>)</a:t>
            </a:r>
            <a:br>
              <a:rPr lang="en-US" altLang="zh-CN" dirty="0"/>
            </a:br>
            <a:br>
              <a:rPr lang="en-US" altLang="zh-CN" dirty="0"/>
            </a:br>
            <a:r>
              <a:rPr lang="en-US" altLang="zh-CN" dirty="0" err="1"/>
              <a:t>driver.quit</a:t>
            </a:r>
            <a:r>
              <a:rPr lang="en-US" altLang="zh-CN" dirty="0"/>
              <a:t>()</a:t>
            </a:r>
            <a:br>
              <a:rPr lang="en-US" altLang="zh-CN" dirty="0"/>
            </a:br>
            <a:r>
              <a:rPr lang="en-US" altLang="zh-CN" sz="1200" b="1" i="0" u="none" strike="noStrike" kern="1200" cap="none" dirty="0">
                <a:solidFill>
                  <a:schemeClr val="dk1"/>
                </a:solidFill>
                <a:effectLst/>
                <a:latin typeface="Calibri"/>
                <a:ea typeface="Calibri"/>
                <a:cs typeface="Calibri"/>
                <a:sym typeface="Calibri"/>
              </a:rPr>
              <a:t>print</a:t>
            </a:r>
            <a:r>
              <a:rPr lang="en-US" altLang="zh-CN" dirty="0"/>
              <a:t>(</a:t>
            </a:r>
            <a:r>
              <a:rPr lang="en-US" altLang="zh-CN" sz="1200" b="0" i="0" u="none" strike="noStrike" kern="1200" cap="none" dirty="0">
                <a:solidFill>
                  <a:schemeClr val="dk1"/>
                </a:solidFill>
                <a:effectLst/>
                <a:latin typeface="Calibri"/>
                <a:ea typeface="Calibri"/>
                <a:cs typeface="Calibri"/>
                <a:sym typeface="Calibri"/>
              </a:rPr>
              <a:t>"end..."</a:t>
            </a:r>
            <a:r>
              <a:rPr lang="en-US" altLang="zh-CN" dirty="0"/>
              <a:t>)</a:t>
            </a:r>
            <a:endParaRPr lang="zh-CN" altLang="en-US" dirty="0"/>
          </a:p>
        </p:txBody>
      </p:sp>
      <p:sp>
        <p:nvSpPr>
          <p:cNvPr id="4" name="灯片编号占位符 3"/>
          <p:cNvSpPr>
            <a:spLocks noGrp="1"/>
          </p:cNvSpPr>
          <p:nvPr>
            <p:ph type="sldNum" idx="10"/>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5822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914638" y="2130426"/>
            <a:ext cx="10365899" cy="1470025"/>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SzPts val="4000"/>
              <a:buFont typeface="Arial"/>
              <a:buNone/>
              <a:defRPr sz="40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6" name="Shape 16"/>
          <p:cNvSpPr txBox="1">
            <a:spLocks noGrp="1"/>
          </p:cNvSpPr>
          <p:nvPr>
            <p:ph type="subTitle" idx="1"/>
          </p:nvPr>
        </p:nvSpPr>
        <p:spPr>
          <a:xfrm>
            <a:off x="914638" y="3886200"/>
            <a:ext cx="8536623" cy="1752600"/>
          </a:xfrm>
          <a:prstGeom prst="rect">
            <a:avLst/>
          </a:prstGeom>
          <a:noFill/>
          <a:ln>
            <a:noFill/>
          </a:ln>
        </p:spPr>
        <p:txBody>
          <a:bodyPr wrap="square" lIns="91425" tIns="91425" rIns="91425" bIns="91425" anchor="t" anchorCtr="0"/>
          <a:lstStyle>
            <a:lvl1pPr marL="0" marR="0" lvl="0" indent="0" algn="l" rtl="0">
              <a:spcBef>
                <a:spcPts val="640"/>
              </a:spcBef>
              <a:buClr>
                <a:srgbClr val="888888"/>
              </a:buClr>
              <a:buSzPts val="3200"/>
              <a:buFont typeface="Arial"/>
              <a:buNone/>
              <a:defRPr sz="3200" b="0" i="0" u="none" strike="noStrike" cap="none">
                <a:solidFill>
                  <a:srgbClr val="888888"/>
                </a:solidFill>
                <a:latin typeface="Arial"/>
                <a:ea typeface="Arial"/>
                <a:cs typeface="Arial"/>
                <a:sym typeface="Arial"/>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Arial"/>
                <a:ea typeface="Arial"/>
                <a:cs typeface="Arial"/>
                <a:sym typeface="Arial"/>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Arial"/>
                <a:ea typeface="Arial"/>
                <a:cs typeface="Arial"/>
                <a:sym typeface="Arial"/>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Arial"/>
                <a:ea typeface="Arial"/>
                <a:cs typeface="Arial"/>
                <a:sym typeface="Arial"/>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7" name="Shape 17"/>
          <p:cNvSpPr txBox="1">
            <a:spLocks noGrp="1"/>
          </p:cNvSpPr>
          <p:nvPr>
            <p:ph type="dt" idx="10"/>
          </p:nvPr>
        </p:nvSpPr>
        <p:spPr>
          <a:xfrm>
            <a:off x="609759" y="6356351"/>
            <a:ext cx="284554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8739875" y="6356351"/>
            <a:ext cx="2845541"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74557" y="2708920"/>
            <a:ext cx="7843310" cy="1143000"/>
          </a:xfrm>
          <a:prstGeom prst="rect">
            <a:avLst/>
          </a:prstGeom>
          <a:noFill/>
          <a:ln>
            <a:noFill/>
          </a:ln>
        </p:spPr>
        <p:txBody>
          <a:bodyPr wrap="square" lIns="91425" tIns="91425" rIns="91425" bIns="91425" anchor="ctr" anchorCtr="0"/>
          <a:lstStyle>
            <a:lvl1pPr marL="0" marR="0" lvl="0" indent="0" algn="ctr" rtl="0">
              <a:spcBef>
                <a:spcPts val="0"/>
              </a:spcBef>
              <a:buClr>
                <a:schemeClr val="lt1"/>
              </a:buClr>
              <a:buSzPts val="4000"/>
              <a:buFont typeface="Arial"/>
              <a:buNone/>
              <a:defRPr sz="40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877007" y="80628"/>
            <a:ext cx="10975975" cy="1143000"/>
          </a:xfrm>
          <a:prstGeom prst="rect">
            <a:avLst/>
          </a:prstGeom>
          <a:noFill/>
          <a:ln>
            <a:noFill/>
          </a:ln>
        </p:spPr>
        <p:txBody>
          <a:bodyPr wrap="square" lIns="91425" tIns="91425" rIns="91425" bIns="91425" anchor="ctr" anchorCtr="0"/>
          <a:lstStyle>
            <a:lvl1pPr marL="0" marR="0" lvl="0" indent="0" algn="l" rtl="0">
              <a:spcBef>
                <a:spcPts val="0"/>
              </a:spcBef>
              <a:buClr>
                <a:srgbClr val="990000"/>
              </a:buClr>
              <a:buSzPts val="3200"/>
              <a:buFont typeface="Arial"/>
              <a:buNone/>
              <a:defRPr sz="3200" b="1" i="0" u="none" strike="noStrike" cap="none">
                <a:solidFill>
                  <a:srgbClr val="990000"/>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2" name="Shape 32"/>
          <p:cNvSpPr txBox="1">
            <a:spLocks noGrp="1"/>
          </p:cNvSpPr>
          <p:nvPr>
            <p:ph type="body" idx="1"/>
          </p:nvPr>
        </p:nvSpPr>
        <p:spPr>
          <a:xfrm>
            <a:off x="877007" y="1052736"/>
            <a:ext cx="10975975" cy="4716524"/>
          </a:xfrm>
          <a:prstGeom prst="rect">
            <a:avLst/>
          </a:prstGeom>
          <a:noFill/>
          <a:ln>
            <a:noFill/>
          </a:ln>
        </p:spPr>
        <p:txBody>
          <a:bodyPr wrap="square" lIns="91425" tIns="91425" rIns="91425" bIns="91425" anchor="t" anchorCtr="0"/>
          <a:lstStyle>
            <a:lvl1pPr marL="342900" marR="0" lvl="0" indent="-266700" algn="l" rtl="0">
              <a:lnSpc>
                <a:spcPct val="140000"/>
              </a:lnSpc>
              <a:spcBef>
                <a:spcPts val="0"/>
              </a:spcBef>
              <a:spcAft>
                <a:spcPts val="0"/>
              </a:spcAft>
              <a:buClr>
                <a:srgbClr val="777777"/>
              </a:buClr>
              <a:buSzPts val="1200"/>
              <a:buFont typeface="Noto Sans Symbols"/>
              <a:buChar char="●"/>
              <a:defRPr sz="2000" b="1" i="0" u="none" strike="noStrike" cap="none">
                <a:solidFill>
                  <a:schemeClr val="dk1"/>
                </a:solidFill>
                <a:latin typeface="Arial"/>
                <a:ea typeface="Arial"/>
                <a:cs typeface="Arial"/>
                <a:sym typeface="Arial"/>
              </a:defRPr>
            </a:lvl1pPr>
            <a:lvl2pPr marL="742950" marR="0" lvl="1" indent="-196850" algn="l" rtl="0">
              <a:lnSpc>
                <a:spcPct val="140000"/>
              </a:lnSpc>
              <a:spcBef>
                <a:spcPts val="0"/>
              </a:spcBef>
              <a:spcAft>
                <a:spcPts val="0"/>
              </a:spcAft>
              <a:buClr>
                <a:schemeClr val="dk1"/>
              </a:buClr>
              <a:buSzPts val="1400"/>
              <a:buFont typeface="Noto Sans Symbols"/>
              <a:buChar char="•"/>
              <a:defRPr sz="2800" b="0" i="0" u="none" strike="noStrike" cap="none">
                <a:solidFill>
                  <a:schemeClr val="dk1"/>
                </a:solidFill>
                <a:latin typeface="Arial"/>
                <a:ea typeface="Arial"/>
                <a:cs typeface="Arial"/>
                <a:sym typeface="Arial"/>
              </a:defRPr>
            </a:lvl2pPr>
            <a:lvl3pPr marL="1143000" marR="0" lvl="2" indent="-152400" algn="l" rtl="0">
              <a:lnSpc>
                <a:spcPct val="140000"/>
              </a:lnSpc>
              <a:spcBef>
                <a:spcPts val="0"/>
              </a:spcBef>
              <a:spcAft>
                <a:spcPts val="0"/>
              </a:spcAft>
              <a:buClr>
                <a:schemeClr val="dk1"/>
              </a:buClr>
              <a:buSzPts val="1200"/>
              <a:buFont typeface="Noto Sans Symbols"/>
              <a:buChar char="■"/>
              <a:defRPr sz="2400" b="0" i="0" u="none" strike="noStrike" cap="none">
                <a:solidFill>
                  <a:schemeClr val="dk1"/>
                </a:solidFill>
                <a:latin typeface="Arial"/>
                <a:ea typeface="Arial"/>
                <a:cs typeface="Arial"/>
                <a:sym typeface="Arial"/>
              </a:defRPr>
            </a:lvl3pPr>
            <a:lvl4pPr marL="1600200" marR="0" lvl="3" indent="-101600" algn="l" rtl="0">
              <a:lnSpc>
                <a:spcPct val="14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101600" algn="l" rtl="0">
              <a:lnSpc>
                <a:spcPct val="14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标题和内容">
    <p:spTree>
      <p:nvGrpSpPr>
        <p:cNvPr id="1" name="Shape 40"/>
        <p:cNvGrpSpPr/>
        <p:nvPr/>
      </p:nvGrpSpPr>
      <p:grpSpPr>
        <a:xfrm>
          <a:off x="0" y="0"/>
          <a:ext cx="0" cy="0"/>
          <a:chOff x="0" y="0"/>
          <a:chExt cx="0" cy="0"/>
        </a:xfrm>
      </p:grpSpPr>
      <p:sp>
        <p:nvSpPr>
          <p:cNvPr id="41" name="Shape 41"/>
          <p:cNvSpPr txBox="1">
            <a:spLocks noGrp="1"/>
          </p:cNvSpPr>
          <p:nvPr>
            <p:ph type="dt" idx="10"/>
          </p:nvPr>
        </p:nvSpPr>
        <p:spPr>
          <a:xfrm>
            <a:off x="609600" y="6356350"/>
            <a:ext cx="2846388"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8739188" y="6356350"/>
            <a:ext cx="284638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270" y="1553210"/>
            <a:ext cx="12192000" cy="3448685"/>
          </a:xfrm>
          <a:prstGeom prst="rect">
            <a:avLst/>
          </a:prstGeom>
          <a:solidFill>
            <a:srgbClr val="538CD5"/>
          </a:solidFill>
          <a:ln>
            <a:noFill/>
          </a:ln>
        </p:spPr>
        <p:txBody>
          <a:bodyPr wrap="square" lIns="91425" tIns="45700" rIns="91425" bIns="45700" anchor="ctr" anchorCtr="0">
            <a:noAutofit/>
          </a:bodyPr>
          <a:lstStyle/>
          <a:p>
            <a:pPr marL="0" marR="0" lvl="0" indent="-114300" algn="ctr" rtl="0">
              <a:spcBef>
                <a:spcPts val="0"/>
              </a:spcBef>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 name="Shape 11"/>
          <p:cNvSpPr txBox="1">
            <a:spLocks noGrp="1"/>
          </p:cNvSpPr>
          <p:nvPr>
            <p:ph type="title"/>
          </p:nvPr>
        </p:nvSpPr>
        <p:spPr>
          <a:xfrm>
            <a:off x="774557" y="2708920"/>
            <a:ext cx="7843310" cy="1143000"/>
          </a:xfrm>
          <a:prstGeom prst="rect">
            <a:avLst/>
          </a:prstGeom>
          <a:noFill/>
          <a:ln>
            <a:noFill/>
          </a:ln>
        </p:spPr>
        <p:txBody>
          <a:bodyPr wrap="square" lIns="91425" tIns="91425" rIns="91425" bIns="91425" anchor="ctr" anchorCtr="0"/>
          <a:lstStyle>
            <a:lvl1pPr marL="0" marR="0" lvl="0" indent="0" algn="ctr" rtl="0">
              <a:spcBef>
                <a:spcPts val="0"/>
              </a:spcBef>
              <a:buClr>
                <a:schemeClr val="lt1"/>
              </a:buClr>
              <a:buSzPts val="4000"/>
              <a:buFont typeface="Arial"/>
              <a:buNone/>
              <a:defRPr sz="40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2" name="Shape 12"/>
          <p:cNvSpPr txBox="1">
            <a:spLocks noGrp="1"/>
          </p:cNvSpPr>
          <p:nvPr>
            <p:ph type="dt" idx="10"/>
          </p:nvPr>
        </p:nvSpPr>
        <p:spPr>
          <a:xfrm>
            <a:off x="609759" y="6356351"/>
            <a:ext cx="2845541"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8739875" y="6356351"/>
            <a:ext cx="2845541"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pic>
        <p:nvPicPr>
          <p:cNvPr id="22" name="Shape 22" descr="PPT胶片内页元素-16比9-内页灰条"/>
          <p:cNvPicPr preferRelativeResize="0"/>
          <p:nvPr/>
        </p:nvPicPr>
        <p:blipFill rotWithShape="1">
          <a:blip r:embed="rId3">
            <a:alphaModFix/>
          </a:blip>
          <a:srcRect/>
          <a:stretch/>
        </p:blipFill>
        <p:spPr>
          <a:xfrm>
            <a:off x="0" y="6224588"/>
            <a:ext cx="12190413" cy="633412"/>
          </a:xfrm>
          <a:prstGeom prst="rect">
            <a:avLst/>
          </a:prstGeom>
          <a:noFill/>
          <a:ln>
            <a:noFill/>
          </a:ln>
        </p:spPr>
      </p:pic>
      <p:sp>
        <p:nvSpPr>
          <p:cNvPr id="23" name="Shape 23"/>
          <p:cNvSpPr txBox="1">
            <a:spLocks noGrp="1"/>
          </p:cNvSpPr>
          <p:nvPr>
            <p:ph type="title"/>
          </p:nvPr>
        </p:nvSpPr>
        <p:spPr>
          <a:xfrm>
            <a:off x="877007" y="80628"/>
            <a:ext cx="10975975" cy="1143000"/>
          </a:xfrm>
          <a:prstGeom prst="rect">
            <a:avLst/>
          </a:prstGeom>
          <a:noFill/>
          <a:ln>
            <a:noFill/>
          </a:ln>
        </p:spPr>
        <p:txBody>
          <a:bodyPr wrap="square" lIns="91425" tIns="91425" rIns="91425" bIns="91425" anchor="ctr" anchorCtr="0"/>
          <a:lstStyle>
            <a:lvl1pPr marL="0" marR="0" lvl="0" indent="0" algn="ctr" rtl="0">
              <a:spcBef>
                <a:spcPts val="0"/>
              </a:spcBef>
              <a:buClr>
                <a:srgbClr val="990000"/>
              </a:buClr>
              <a:buSzPts val="3200"/>
              <a:buFont typeface="Arial"/>
              <a:buNone/>
              <a:defRPr sz="3200" b="1" i="0" u="none" strike="noStrike" cap="none">
                <a:solidFill>
                  <a:srgbClr val="990000"/>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body" idx="1"/>
          </p:nvPr>
        </p:nvSpPr>
        <p:spPr>
          <a:xfrm>
            <a:off x="877007" y="1052736"/>
            <a:ext cx="10975975" cy="4716524"/>
          </a:xfrm>
          <a:prstGeom prst="rect">
            <a:avLst/>
          </a:prstGeom>
          <a:noFill/>
          <a:ln>
            <a:noFill/>
          </a:ln>
        </p:spPr>
        <p:txBody>
          <a:bodyPr wrap="square" lIns="91425" tIns="91425" rIns="91425" bIns="91425" anchor="t" anchorCtr="0"/>
          <a:lstStyle>
            <a:lvl1pPr marL="342900" marR="0" lvl="0" indent="-266700" algn="l" rtl="0">
              <a:lnSpc>
                <a:spcPct val="140000"/>
              </a:lnSpc>
              <a:spcBef>
                <a:spcPts val="0"/>
              </a:spcBef>
              <a:spcAft>
                <a:spcPts val="0"/>
              </a:spcAft>
              <a:buClr>
                <a:srgbClr val="777777"/>
              </a:buClr>
              <a:buSzPts val="1200"/>
              <a:buFont typeface="Noto Sans Symbols"/>
              <a:buChar char="●"/>
              <a:defRPr sz="2000" b="1" i="0" u="none" strike="noStrike" cap="none">
                <a:solidFill>
                  <a:schemeClr val="dk1"/>
                </a:solidFill>
                <a:latin typeface="Arial"/>
                <a:ea typeface="Arial"/>
                <a:cs typeface="Arial"/>
                <a:sym typeface="Arial"/>
              </a:defRPr>
            </a:lvl1pPr>
            <a:lvl2pPr marL="742950" marR="0" lvl="1" indent="-196850" algn="l" rtl="0">
              <a:lnSpc>
                <a:spcPct val="140000"/>
              </a:lnSpc>
              <a:spcBef>
                <a:spcPts val="0"/>
              </a:spcBef>
              <a:spcAft>
                <a:spcPts val="0"/>
              </a:spcAft>
              <a:buClr>
                <a:schemeClr val="dk1"/>
              </a:buClr>
              <a:buSzPts val="1400"/>
              <a:buFont typeface="Noto Sans Symbols"/>
              <a:buChar char="•"/>
              <a:defRPr sz="2800" b="0" i="0" u="none" strike="noStrike" cap="none">
                <a:solidFill>
                  <a:schemeClr val="dk1"/>
                </a:solidFill>
                <a:latin typeface="Arial"/>
                <a:ea typeface="Arial"/>
                <a:cs typeface="Arial"/>
                <a:sym typeface="Arial"/>
              </a:defRPr>
            </a:lvl2pPr>
            <a:lvl3pPr marL="1143000" marR="0" lvl="2" indent="-152400" algn="l" rtl="0">
              <a:lnSpc>
                <a:spcPct val="140000"/>
              </a:lnSpc>
              <a:spcBef>
                <a:spcPts val="0"/>
              </a:spcBef>
              <a:spcAft>
                <a:spcPts val="0"/>
              </a:spcAft>
              <a:buClr>
                <a:schemeClr val="dk1"/>
              </a:buClr>
              <a:buSzPts val="1200"/>
              <a:buFont typeface="Noto Sans Symbols"/>
              <a:buChar char="■"/>
              <a:defRPr sz="2400" b="0" i="0" u="none" strike="noStrike" cap="none">
                <a:solidFill>
                  <a:schemeClr val="dk1"/>
                </a:solidFill>
                <a:latin typeface="Arial"/>
                <a:ea typeface="Arial"/>
                <a:cs typeface="Arial"/>
                <a:sym typeface="Arial"/>
              </a:defRPr>
            </a:lvl3pPr>
            <a:lvl4pPr marL="1600200" marR="0" lvl="3" indent="-101600" algn="l" rtl="0">
              <a:lnSpc>
                <a:spcPct val="14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101600" algn="l" rtl="0">
              <a:lnSpc>
                <a:spcPct val="14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Shape 25"/>
          <p:cNvSpPr/>
          <p:nvPr/>
        </p:nvSpPr>
        <p:spPr>
          <a:xfrm>
            <a:off x="8365839" y="6478494"/>
            <a:ext cx="2097087" cy="455613"/>
          </a:xfrm>
          <a:prstGeom prst="rect">
            <a:avLst/>
          </a:prstGeom>
          <a:noFill/>
          <a:ln>
            <a:noFill/>
          </a:ln>
        </p:spPr>
        <p:txBody>
          <a:bodyPr wrap="square" lIns="0" tIns="0" rIns="0" bIns="0" anchor="t" anchorCtr="0">
            <a:noAutofit/>
          </a:bodyPr>
          <a:lstStyle/>
          <a:p>
            <a:pPr marL="0" marR="0" lvl="0" indent="0" algn="l" rtl="0">
              <a:lnSpc>
                <a:spcPct val="85000"/>
              </a:lnSpc>
              <a:spcBef>
                <a:spcPts val="0"/>
              </a:spcBef>
              <a:buNone/>
            </a:pPr>
            <a:r>
              <a:rPr lang="en-US" sz="1200">
                <a:solidFill>
                  <a:srgbClr val="000000"/>
                </a:solidFill>
                <a:latin typeface="Arial"/>
                <a:ea typeface="Arial"/>
                <a:cs typeface="Arial"/>
                <a:sym typeface="Arial"/>
              </a:rPr>
              <a:t>Page </a:t>
            </a:r>
            <a:fld id="{00000000-1234-1234-1234-123412341234}" type="slidenum">
              <a:rPr lang="en-US" sz="1200">
                <a:solidFill>
                  <a:srgbClr val="000000"/>
                </a:solidFill>
                <a:latin typeface="Arial"/>
                <a:ea typeface="Arial"/>
                <a:cs typeface="Arial"/>
                <a:sym typeface="Arial"/>
              </a:rPr>
              <a:t>‹#›</a:t>
            </a:fld>
            <a:endParaRPr lang="en-US" sz="12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pic>
        <p:nvPicPr>
          <p:cNvPr id="34" name="Shape 34" descr="5"/>
          <p:cNvPicPr preferRelativeResize="0"/>
          <p:nvPr/>
        </p:nvPicPr>
        <p:blipFill rotWithShape="1">
          <a:blip r:embed="rId3">
            <a:alphaModFix/>
          </a:blip>
          <a:srcRect/>
          <a:stretch/>
        </p:blipFill>
        <p:spPr>
          <a:xfrm>
            <a:off x="0" y="5616575"/>
            <a:ext cx="12195176" cy="1241425"/>
          </a:xfrm>
          <a:prstGeom prst="rect">
            <a:avLst/>
          </a:prstGeom>
          <a:noFill/>
          <a:ln>
            <a:noFill/>
          </a:ln>
        </p:spPr>
      </p:pic>
      <p:sp>
        <p:nvSpPr>
          <p:cNvPr id="35" name="Shape 35"/>
          <p:cNvSpPr txBox="1"/>
          <p:nvPr/>
        </p:nvSpPr>
        <p:spPr>
          <a:xfrm>
            <a:off x="2949262" y="1885950"/>
            <a:ext cx="5888986" cy="1310640"/>
          </a:xfrm>
          <a:prstGeom prst="rect">
            <a:avLst/>
          </a:prstGeom>
          <a:noFill/>
          <a:ln>
            <a:noFill/>
          </a:ln>
        </p:spPr>
        <p:txBody>
          <a:bodyPr wrap="square" lIns="91425" tIns="45700" rIns="91425" bIns="45700" anchor="t" anchorCtr="0">
            <a:noAutofit/>
          </a:bodyPr>
          <a:lstStyle/>
          <a:p>
            <a:pPr marL="0" marR="0" lvl="0" indent="-508000" algn="l" rtl="0">
              <a:spcBef>
                <a:spcPts val="0"/>
              </a:spcBef>
              <a:buClr>
                <a:schemeClr val="accent1"/>
              </a:buClr>
              <a:buSzPts val="8000"/>
              <a:buFont typeface="Arial"/>
              <a:buNone/>
            </a:pPr>
            <a:r>
              <a:rPr lang="en-US" sz="8000" b="1" dirty="0">
                <a:solidFill>
                  <a:schemeClr val="accent1"/>
                </a:solidFill>
                <a:latin typeface="Arial"/>
                <a:ea typeface="Arial"/>
                <a:cs typeface="Arial"/>
                <a:sym typeface="Arial"/>
              </a:rPr>
              <a:t>Thank you</a:t>
            </a:r>
          </a:p>
        </p:txBody>
      </p:sp>
      <p:sp>
        <p:nvSpPr>
          <p:cNvPr id="36" name="Shape 36"/>
          <p:cNvSpPr txBox="1"/>
          <p:nvPr/>
        </p:nvSpPr>
        <p:spPr>
          <a:xfrm>
            <a:off x="5589431" y="3322320"/>
            <a:ext cx="1561900" cy="523220"/>
          </a:xfrm>
          <a:prstGeom prst="rect">
            <a:avLst/>
          </a:prstGeom>
          <a:noFill/>
          <a:ln>
            <a:noFill/>
          </a:ln>
        </p:spPr>
        <p:txBody>
          <a:bodyPr wrap="square" lIns="91425" tIns="45700" rIns="91425" bIns="45700" anchor="t" anchorCtr="0">
            <a:noAutofit/>
          </a:bodyPr>
          <a:lstStyle/>
          <a:p>
            <a:pPr marL="0" marR="0" lvl="0" indent="-177800" algn="l" rtl="0">
              <a:spcBef>
                <a:spcPts val="0"/>
              </a:spcBef>
              <a:buClr>
                <a:srgbClr val="666666"/>
              </a:buClr>
              <a:buSzPts val="2800"/>
              <a:buFont typeface="Arial"/>
              <a:buNone/>
            </a:pPr>
            <a:r>
              <a:rPr lang="en-US" sz="2800" b="0" dirty="0" err="1">
                <a:solidFill>
                  <a:srgbClr val="666666"/>
                </a:solidFill>
                <a:latin typeface="Arial"/>
                <a:ea typeface="Arial"/>
                <a:cs typeface="Arial"/>
                <a:sym typeface="Arial"/>
              </a:rPr>
              <a:t>shopee</a:t>
            </a:r>
            <a:endParaRPr lang="en-US" sz="2800" b="0" dirty="0">
              <a:solidFill>
                <a:srgbClr val="666666"/>
              </a:solidFill>
              <a:latin typeface="Arial"/>
              <a:ea typeface="Arial"/>
              <a:cs typeface="Arial"/>
              <a:sym typeface="Arial"/>
            </a:endParaRPr>
          </a:p>
        </p:txBody>
      </p:sp>
      <p:sp>
        <p:nvSpPr>
          <p:cNvPr id="37" name="Shape 37"/>
          <p:cNvSpPr txBox="1">
            <a:spLocks noGrp="1"/>
          </p:cNvSpPr>
          <p:nvPr>
            <p:ph type="dt" idx="10"/>
          </p:nvPr>
        </p:nvSpPr>
        <p:spPr>
          <a:xfrm>
            <a:off x="609600" y="6356350"/>
            <a:ext cx="2846388"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739188" y="6356350"/>
            <a:ext cx="284638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
        <p:nvSpPr>
          <p:cNvPr id="39" name="Shape 39"/>
          <p:cNvSpPr txBox="1"/>
          <p:nvPr/>
        </p:nvSpPr>
        <p:spPr>
          <a:xfrm>
            <a:off x="804999" y="4329100"/>
            <a:ext cx="10801200" cy="1160145"/>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buNone/>
            </a:pPr>
            <a:r>
              <a:rPr lang="en-US" sz="1400" b="1">
                <a:solidFill>
                  <a:schemeClr val="dk1"/>
                </a:solidFill>
                <a:latin typeface="Calibri"/>
                <a:ea typeface="Calibri"/>
                <a:cs typeface="Calibri"/>
                <a:sym typeface="Calibri"/>
              </a:rPr>
              <a:t>Copyright©2017 shopee Technologies Co., Ltd. All Rights Reserved.</a:t>
            </a:r>
          </a:p>
          <a:p>
            <a:pPr marL="0" marR="0" lvl="0" indent="0" algn="just" rtl="0">
              <a:lnSpc>
                <a:spcPct val="100000"/>
              </a:lnSpc>
              <a:spcBef>
                <a:spcPts val="0"/>
              </a:spcBef>
              <a:buNone/>
            </a:pPr>
            <a:r>
              <a:rPr lang="en-US" sz="1400">
                <a:solidFill>
                  <a:schemeClr val="dk1"/>
                </a:solidFill>
                <a:latin typeface="Calibri"/>
                <a:ea typeface="Calibri"/>
                <a:cs typeface="Calibri"/>
                <a:sym typeface="Calibri"/>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2811677" y="2392680"/>
            <a:ext cx="6950895" cy="1470025"/>
          </a:xfrm>
          <a:prstGeom prst="rect">
            <a:avLst/>
          </a:prstGeom>
          <a:noFill/>
          <a:ln>
            <a:noFill/>
          </a:ln>
        </p:spPr>
        <p:txBody>
          <a:bodyPr wrap="square" lIns="91425" tIns="45700" rIns="91425" bIns="45700" anchor="ctr" anchorCtr="0">
            <a:noAutofit/>
          </a:bodyPr>
          <a:lstStyle/>
          <a:p>
            <a:pPr marL="0" marR="0" lvl="0" indent="-285750" algn="l" rtl="0">
              <a:spcBef>
                <a:spcPts val="0"/>
              </a:spcBef>
              <a:buClr>
                <a:schemeClr val="lt1"/>
              </a:buClr>
              <a:buSzPts val="4500"/>
              <a:buFont typeface="Arial"/>
              <a:buNone/>
            </a:pPr>
            <a:r>
              <a:rPr lang="zh-CN" altLang="en-US" sz="4500" b="0" dirty="0"/>
              <a:t>玩转容器之</a:t>
            </a:r>
            <a:r>
              <a:rPr lang="en-US" altLang="zh-CN" sz="4500" b="0" dirty="0" err="1"/>
              <a:t>docker</a:t>
            </a:r>
            <a:r>
              <a:rPr lang="zh-CN" altLang="en-US" sz="4500" b="0" dirty="0"/>
              <a:t>实战</a:t>
            </a:r>
            <a:endParaRPr lang="en-US" sz="4500" b="0" i="0" u="none" strike="noStrike" cap="none" dirty="0">
              <a:solidFill>
                <a:schemeClr val="lt1"/>
              </a:solidFill>
              <a:latin typeface="Arial"/>
              <a:ea typeface="Arial"/>
              <a:cs typeface="Arial"/>
              <a:sym typeface="Arial"/>
            </a:endParaRPr>
          </a:p>
        </p:txBody>
      </p:sp>
      <p:sp>
        <p:nvSpPr>
          <p:cNvPr id="49" name="Shape 49"/>
          <p:cNvSpPr txBox="1"/>
          <p:nvPr/>
        </p:nvSpPr>
        <p:spPr>
          <a:xfrm>
            <a:off x="6762655" y="4059957"/>
            <a:ext cx="2145817" cy="40011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000" b="0" i="0" u="none" strike="noStrike" cap="none" dirty="0">
                <a:solidFill>
                  <a:schemeClr val="dk1"/>
                </a:solidFill>
                <a:latin typeface="Arial"/>
                <a:ea typeface="Arial"/>
                <a:cs typeface="Arial"/>
                <a:sym typeface="Arial"/>
              </a:rPr>
              <a:t>2018.12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三个实例来熟悉</a:t>
            </a:r>
            <a:r>
              <a:rPr lang="en-US" altLang="zh-CN" dirty="0"/>
              <a:t>docker</a:t>
            </a:r>
            <a:r>
              <a:rPr lang="zh-CN" altLang="en-US" dirty="0"/>
              <a:t>命令</a:t>
            </a:r>
          </a:p>
        </p:txBody>
      </p:sp>
      <p:sp>
        <p:nvSpPr>
          <p:cNvPr id="3" name="文本占位符 2"/>
          <p:cNvSpPr>
            <a:spLocks noGrp="1"/>
          </p:cNvSpPr>
          <p:nvPr>
            <p:ph type="body" idx="1"/>
          </p:nvPr>
        </p:nvSpPr>
        <p:spPr>
          <a:xfrm>
            <a:off x="877007" y="1330036"/>
            <a:ext cx="10975975" cy="4439223"/>
          </a:xfrm>
        </p:spPr>
        <p:txBody>
          <a:bodyPr/>
          <a:lstStyle/>
          <a:p>
            <a:r>
              <a:rPr lang="zh-CN" altLang="en-US" dirty="0"/>
              <a:t>坦克大战                              </a:t>
            </a:r>
            <a:r>
              <a:rPr lang="en-US" altLang="zh-CN" dirty="0"/>
              <a:t>-p</a:t>
            </a:r>
          </a:p>
          <a:p>
            <a:endParaRPr lang="en-US" altLang="zh-CN" dirty="0"/>
          </a:p>
          <a:p>
            <a:endParaRPr lang="en-US" altLang="zh-CN" dirty="0"/>
          </a:p>
          <a:p>
            <a:r>
              <a:rPr lang="zh-CN" altLang="en-US" dirty="0"/>
              <a:t>分布式</a:t>
            </a:r>
            <a:r>
              <a:rPr lang="en-US" altLang="zh-CN" dirty="0"/>
              <a:t>selenium</a:t>
            </a:r>
            <a:r>
              <a:rPr lang="zh-CN" altLang="en-US" dirty="0"/>
              <a:t>测试          </a:t>
            </a:r>
            <a:r>
              <a:rPr lang="en-US" altLang="zh-CN" dirty="0"/>
              <a:t>-link</a:t>
            </a:r>
          </a:p>
          <a:p>
            <a:endParaRPr lang="en-US" altLang="zh-CN" dirty="0"/>
          </a:p>
          <a:p>
            <a:endParaRPr lang="en-US" altLang="zh-CN" dirty="0"/>
          </a:p>
          <a:p>
            <a:r>
              <a:rPr lang="en-US" altLang="zh-CN" dirty="0"/>
              <a:t>3D</a:t>
            </a:r>
            <a:r>
              <a:rPr lang="zh-CN" altLang="en-US" dirty="0"/>
              <a:t>相册                                </a:t>
            </a:r>
            <a:r>
              <a:rPr lang="en-US" altLang="zh-CN" dirty="0"/>
              <a:t>-v</a:t>
            </a:r>
          </a:p>
          <a:p>
            <a:endParaRPr lang="en-US" altLang="zh-CN" dirty="0"/>
          </a:p>
          <a:p>
            <a:endParaRPr lang="zh-CN" altLang="en-US" dirty="0"/>
          </a:p>
        </p:txBody>
      </p:sp>
    </p:spTree>
    <p:extLst>
      <p:ext uri="{BB962C8B-B14F-4D97-AF65-F5344CB8AC3E}">
        <p14:creationId xmlns:p14="http://schemas.microsoft.com/office/powerpoint/2010/main" val="369798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225" y="1814945"/>
            <a:ext cx="2075598" cy="1556137"/>
          </a:xfrm>
        </p:spPr>
        <p:txBody>
          <a:bodyPr/>
          <a:lstStyle/>
          <a:p>
            <a:r>
              <a:rPr lang="en-US" altLang="zh-CN" dirty="0"/>
              <a:t>Docker</a:t>
            </a:r>
            <a:br>
              <a:rPr lang="en-US" altLang="zh-CN" dirty="0"/>
            </a:br>
            <a:r>
              <a:rPr lang="en-US" altLang="zh-CN" dirty="0"/>
              <a:t>  </a:t>
            </a:r>
            <a:r>
              <a:rPr lang="zh-CN" altLang="en-US" dirty="0"/>
              <a:t>命</a:t>
            </a:r>
            <a:br>
              <a:rPr lang="en-US" altLang="zh-CN" dirty="0"/>
            </a:br>
            <a:r>
              <a:rPr lang="en-US" altLang="zh-CN" dirty="0"/>
              <a:t>  </a:t>
            </a:r>
            <a:r>
              <a:rPr lang="zh-CN" altLang="en-US" dirty="0"/>
              <a:t>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659" y="80628"/>
            <a:ext cx="8120351" cy="6090264"/>
          </a:xfrm>
          <a:prstGeom prst="rect">
            <a:avLst/>
          </a:prstGeom>
        </p:spPr>
      </p:pic>
    </p:spTree>
    <p:extLst>
      <p:ext uri="{BB962C8B-B14F-4D97-AF65-F5344CB8AC3E}">
        <p14:creationId xmlns:p14="http://schemas.microsoft.com/office/powerpoint/2010/main" val="376222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连接服务器</a:t>
            </a:r>
          </a:p>
        </p:txBody>
      </p:sp>
      <p:pic>
        <p:nvPicPr>
          <p:cNvPr id="6" name="图片 5"/>
          <p:cNvPicPr>
            <a:picLocks noChangeAspect="1"/>
          </p:cNvPicPr>
          <p:nvPr/>
        </p:nvPicPr>
        <p:blipFill>
          <a:blip r:embed="rId2"/>
          <a:stretch>
            <a:fillRect/>
          </a:stretch>
        </p:blipFill>
        <p:spPr>
          <a:xfrm>
            <a:off x="2923251" y="1223628"/>
            <a:ext cx="1014698" cy="2593116"/>
          </a:xfrm>
          <a:prstGeom prst="rect">
            <a:avLst/>
          </a:prstGeom>
        </p:spPr>
      </p:pic>
      <p:pic>
        <p:nvPicPr>
          <p:cNvPr id="7" name="图片 6"/>
          <p:cNvPicPr>
            <a:picLocks noChangeAspect="1"/>
          </p:cNvPicPr>
          <p:nvPr/>
        </p:nvPicPr>
        <p:blipFill>
          <a:blip r:embed="rId3"/>
          <a:stretch>
            <a:fillRect/>
          </a:stretch>
        </p:blipFill>
        <p:spPr>
          <a:xfrm>
            <a:off x="7584194" y="1223628"/>
            <a:ext cx="1122231" cy="2593116"/>
          </a:xfrm>
          <a:prstGeom prst="rect">
            <a:avLst/>
          </a:prstGeom>
        </p:spPr>
      </p:pic>
      <p:sp>
        <p:nvSpPr>
          <p:cNvPr id="4" name="矩形 3"/>
          <p:cNvSpPr/>
          <p:nvPr/>
        </p:nvSpPr>
        <p:spPr>
          <a:xfrm>
            <a:off x="1901976" y="4050929"/>
            <a:ext cx="3057247" cy="584775"/>
          </a:xfrm>
          <a:prstGeom prst="rect">
            <a:avLst/>
          </a:prstGeom>
        </p:spPr>
        <p:txBody>
          <a:bodyPr wrap="none">
            <a:spAutoFit/>
          </a:bodyPr>
          <a:lstStyle/>
          <a:p>
            <a:r>
              <a:rPr lang="zh-CN" altLang="en-US" sz="3200" b="1" dirty="0">
                <a:latin typeface="+mn-ea"/>
                <a:ea typeface="+mn-ea"/>
              </a:rPr>
              <a:t>132.232.147.75</a:t>
            </a:r>
          </a:p>
        </p:txBody>
      </p:sp>
      <p:sp>
        <p:nvSpPr>
          <p:cNvPr id="5" name="矩形 4"/>
          <p:cNvSpPr/>
          <p:nvPr/>
        </p:nvSpPr>
        <p:spPr>
          <a:xfrm>
            <a:off x="6719277" y="4050930"/>
            <a:ext cx="2852063" cy="584775"/>
          </a:xfrm>
          <a:prstGeom prst="rect">
            <a:avLst/>
          </a:prstGeom>
        </p:spPr>
        <p:txBody>
          <a:bodyPr wrap="none">
            <a:spAutoFit/>
          </a:bodyPr>
          <a:lstStyle/>
          <a:p>
            <a:r>
              <a:rPr lang="zh-CN" altLang="en-US" sz="3200" b="1" dirty="0">
                <a:latin typeface="+mn-ea"/>
                <a:ea typeface="+mn-ea"/>
              </a:rPr>
              <a:t>45.40.240.198</a:t>
            </a:r>
          </a:p>
        </p:txBody>
      </p:sp>
      <p:sp>
        <p:nvSpPr>
          <p:cNvPr id="8" name="矩形 7"/>
          <p:cNvSpPr/>
          <p:nvPr/>
        </p:nvSpPr>
        <p:spPr>
          <a:xfrm>
            <a:off x="2923251" y="5283983"/>
            <a:ext cx="4940776" cy="584775"/>
          </a:xfrm>
          <a:prstGeom prst="rect">
            <a:avLst/>
          </a:prstGeom>
        </p:spPr>
        <p:txBody>
          <a:bodyPr wrap="none">
            <a:spAutoFit/>
          </a:bodyPr>
          <a:lstStyle/>
          <a:p>
            <a:r>
              <a:rPr lang="en-US" altLang="zh-CN" sz="3200" b="1" dirty="0" err="1">
                <a:latin typeface="+mn-ea"/>
                <a:ea typeface="+mn-ea"/>
              </a:rPr>
              <a:t>ssh</a:t>
            </a:r>
            <a:r>
              <a:rPr lang="en-US" altLang="zh-CN" sz="3200" b="1" dirty="0">
                <a:latin typeface="+mn-ea"/>
                <a:ea typeface="+mn-ea"/>
              </a:rPr>
              <a:t> root@</a:t>
            </a:r>
            <a:r>
              <a:rPr lang="zh-CN" altLang="en-US" sz="3200" b="1" dirty="0">
                <a:latin typeface="+mn-ea"/>
                <a:ea typeface="+mn-ea"/>
              </a:rPr>
              <a:t>132.232.147.75</a:t>
            </a:r>
          </a:p>
        </p:txBody>
      </p:sp>
    </p:spTree>
    <p:extLst>
      <p:ext uri="{BB962C8B-B14F-4D97-AF65-F5344CB8AC3E}">
        <p14:creationId xmlns:p14="http://schemas.microsoft.com/office/powerpoint/2010/main" val="154245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坦克大战</a:t>
            </a:r>
          </a:p>
        </p:txBody>
      </p:sp>
      <p:pic>
        <p:nvPicPr>
          <p:cNvPr id="4" name="图片 3"/>
          <p:cNvPicPr>
            <a:picLocks noChangeAspect="1"/>
          </p:cNvPicPr>
          <p:nvPr/>
        </p:nvPicPr>
        <p:blipFill>
          <a:blip r:embed="rId2"/>
          <a:stretch>
            <a:fillRect/>
          </a:stretch>
        </p:blipFill>
        <p:spPr>
          <a:xfrm>
            <a:off x="877007" y="1389883"/>
            <a:ext cx="5257143" cy="4133333"/>
          </a:xfrm>
          <a:prstGeom prst="rect">
            <a:avLst/>
          </a:prstGeom>
        </p:spPr>
      </p:pic>
      <p:sp>
        <p:nvSpPr>
          <p:cNvPr id="3" name="文本占位符 2"/>
          <p:cNvSpPr>
            <a:spLocks noGrp="1"/>
          </p:cNvSpPr>
          <p:nvPr>
            <p:ph type="body" idx="1"/>
          </p:nvPr>
        </p:nvSpPr>
        <p:spPr>
          <a:xfrm>
            <a:off x="6753093" y="1920086"/>
            <a:ext cx="4544291" cy="1773382"/>
          </a:xfrm>
        </p:spPr>
        <p:txBody>
          <a:bodyPr/>
          <a:lstStyle/>
          <a:p>
            <a:pPr marL="76200" indent="0">
              <a:buNone/>
            </a:pPr>
            <a:r>
              <a:rPr lang="sv-SE" altLang="zh-CN" sz="2400" dirty="0" err="1"/>
              <a:t>docker</a:t>
            </a:r>
            <a:r>
              <a:rPr lang="sv-SE" altLang="zh-CN" sz="2400" dirty="0"/>
              <a:t> </a:t>
            </a:r>
            <a:r>
              <a:rPr lang="sv-SE" altLang="zh-CN" sz="2400" dirty="0" err="1"/>
              <a:t>run</a:t>
            </a:r>
            <a:r>
              <a:rPr lang="zh-CN" altLang="en-US" sz="2400" dirty="0"/>
              <a:t> </a:t>
            </a:r>
            <a:r>
              <a:rPr lang="en-US" altLang="zh-CN" sz="2400" dirty="0"/>
              <a:t>–name</a:t>
            </a:r>
            <a:r>
              <a:rPr lang="zh-CN" altLang="en-US" sz="2400" dirty="0"/>
              <a:t> </a:t>
            </a:r>
            <a:r>
              <a:rPr lang="en-US" altLang="zh-CN" sz="2400" dirty="0">
                <a:solidFill>
                  <a:schemeClr val="accent6"/>
                </a:solidFill>
              </a:rPr>
              <a:t>spring</a:t>
            </a:r>
            <a:r>
              <a:rPr lang="sv-SE" altLang="zh-CN" sz="2400" dirty="0"/>
              <a:t> -d -p </a:t>
            </a:r>
            <a:r>
              <a:rPr lang="sv-SE" altLang="zh-CN" sz="2400" dirty="0">
                <a:solidFill>
                  <a:srgbClr val="FF0000"/>
                </a:solidFill>
              </a:rPr>
              <a:t>8081</a:t>
            </a:r>
            <a:r>
              <a:rPr lang="sv-SE" altLang="zh-CN" sz="2400" dirty="0"/>
              <a:t>:80 docker.io/springsoft/tank</a:t>
            </a:r>
          </a:p>
          <a:p>
            <a:pPr marL="76200" indent="0">
              <a:buNone/>
            </a:pPr>
            <a:r>
              <a:rPr lang="sv-SE" altLang="zh-CN" sz="2400" dirty="0"/>
              <a:t>    </a:t>
            </a:r>
          </a:p>
          <a:p>
            <a:pPr marL="76200" indent="0">
              <a:buNone/>
            </a:pPr>
            <a:r>
              <a:rPr lang="sv-SE" altLang="zh-CN" sz="2400" dirty="0"/>
              <a:t>     </a:t>
            </a:r>
            <a:endParaRPr lang="zh-CN" altLang="en-US" sz="2400" dirty="0"/>
          </a:p>
        </p:txBody>
      </p:sp>
      <p:pic>
        <p:nvPicPr>
          <p:cNvPr id="5" name="图片 4"/>
          <p:cNvPicPr>
            <a:picLocks noChangeAspect="1"/>
          </p:cNvPicPr>
          <p:nvPr/>
        </p:nvPicPr>
        <p:blipFill>
          <a:blip r:embed="rId3"/>
          <a:stretch>
            <a:fillRect/>
          </a:stretch>
        </p:blipFill>
        <p:spPr>
          <a:xfrm>
            <a:off x="6753093" y="3843032"/>
            <a:ext cx="360276" cy="920704"/>
          </a:xfrm>
          <a:prstGeom prst="rect">
            <a:avLst/>
          </a:prstGeom>
        </p:spPr>
      </p:pic>
      <p:pic>
        <p:nvPicPr>
          <p:cNvPr id="6" name="图片 5"/>
          <p:cNvPicPr>
            <a:picLocks noChangeAspect="1"/>
          </p:cNvPicPr>
          <p:nvPr/>
        </p:nvPicPr>
        <p:blipFill>
          <a:blip r:embed="rId4"/>
          <a:stretch>
            <a:fillRect/>
          </a:stretch>
        </p:blipFill>
        <p:spPr>
          <a:xfrm>
            <a:off x="6753093" y="5062864"/>
            <a:ext cx="398456" cy="920704"/>
          </a:xfrm>
          <a:prstGeom prst="rect">
            <a:avLst/>
          </a:prstGeom>
        </p:spPr>
      </p:pic>
      <p:sp>
        <p:nvSpPr>
          <p:cNvPr id="7" name="文本占位符 2"/>
          <p:cNvSpPr txBox="1">
            <a:spLocks/>
          </p:cNvSpPr>
          <p:nvPr/>
        </p:nvSpPr>
        <p:spPr>
          <a:xfrm>
            <a:off x="7151549" y="3885719"/>
            <a:ext cx="4544291" cy="1278091"/>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342900" marR="0" lvl="0" indent="-266700" algn="l" rtl="0">
              <a:lnSpc>
                <a:spcPct val="140000"/>
              </a:lnSpc>
              <a:spcBef>
                <a:spcPts val="0"/>
              </a:spcBef>
              <a:spcAft>
                <a:spcPts val="0"/>
              </a:spcAft>
              <a:buClr>
                <a:srgbClr val="777777"/>
              </a:buClr>
              <a:buSzPts val="1200"/>
              <a:buFont typeface="Noto Sans Symbols"/>
              <a:buChar char="●"/>
              <a:defRPr sz="2000" b="1" i="0" u="none" strike="noStrike" cap="none">
                <a:solidFill>
                  <a:schemeClr val="dk1"/>
                </a:solidFill>
                <a:latin typeface="Arial"/>
                <a:ea typeface="Arial"/>
                <a:cs typeface="Arial"/>
                <a:sym typeface="Arial"/>
              </a:defRPr>
            </a:lvl1pPr>
            <a:lvl2pPr marL="742950" marR="0" lvl="1" indent="-196850" algn="l" rtl="0">
              <a:lnSpc>
                <a:spcPct val="140000"/>
              </a:lnSpc>
              <a:spcBef>
                <a:spcPts val="0"/>
              </a:spcBef>
              <a:spcAft>
                <a:spcPts val="0"/>
              </a:spcAft>
              <a:buClr>
                <a:schemeClr val="dk1"/>
              </a:buClr>
              <a:buSzPts val="1400"/>
              <a:buFont typeface="Noto Sans Symbols"/>
              <a:buChar char="•"/>
              <a:defRPr sz="2800" b="0" i="0" u="none" strike="noStrike" cap="none">
                <a:solidFill>
                  <a:schemeClr val="dk1"/>
                </a:solidFill>
                <a:latin typeface="Arial"/>
                <a:ea typeface="Arial"/>
                <a:cs typeface="Arial"/>
                <a:sym typeface="Arial"/>
              </a:defRPr>
            </a:lvl2pPr>
            <a:lvl3pPr marL="1143000" marR="0" lvl="2" indent="-152400" algn="l" rtl="0">
              <a:lnSpc>
                <a:spcPct val="140000"/>
              </a:lnSpc>
              <a:spcBef>
                <a:spcPts val="0"/>
              </a:spcBef>
              <a:spcAft>
                <a:spcPts val="0"/>
              </a:spcAft>
              <a:buClr>
                <a:schemeClr val="dk1"/>
              </a:buClr>
              <a:buSzPts val="1200"/>
              <a:buFont typeface="Noto Sans Symbols"/>
              <a:buChar char="■"/>
              <a:defRPr sz="2400" b="0" i="0" u="none" strike="noStrike" cap="none">
                <a:solidFill>
                  <a:schemeClr val="dk1"/>
                </a:solidFill>
                <a:latin typeface="Arial"/>
                <a:ea typeface="Arial"/>
                <a:cs typeface="Arial"/>
                <a:sym typeface="Arial"/>
              </a:defRPr>
            </a:lvl3pPr>
            <a:lvl4pPr marL="1600200" marR="0" lvl="3" indent="-101600" algn="l" rtl="0">
              <a:lnSpc>
                <a:spcPct val="14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101600" algn="l" rtl="0">
              <a:lnSpc>
                <a:spcPct val="14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76200" indent="0">
              <a:buFont typeface="Noto Sans Symbols"/>
              <a:buNone/>
            </a:pPr>
            <a:r>
              <a:rPr lang="en-US" altLang="zh-CN" sz="2400" dirty="0"/>
              <a:t>http://132.232.147.75:</a:t>
            </a:r>
            <a:r>
              <a:rPr lang="en-US" altLang="zh-CN" sz="2400" dirty="0">
                <a:solidFill>
                  <a:srgbClr val="FF0000"/>
                </a:solidFill>
              </a:rPr>
              <a:t>8081</a:t>
            </a:r>
            <a:r>
              <a:rPr lang="en-US" altLang="zh-CN" sz="2400" dirty="0"/>
              <a:t>/</a:t>
            </a:r>
          </a:p>
          <a:p>
            <a:pPr marL="76200" indent="0">
              <a:buFont typeface="Noto Sans Symbols"/>
              <a:buNone/>
            </a:pPr>
            <a:endParaRPr lang="en-US" altLang="zh-CN" sz="2400" dirty="0"/>
          </a:p>
          <a:p>
            <a:pPr marL="76200" indent="0">
              <a:buFont typeface="Noto Sans Symbols"/>
              <a:buNone/>
            </a:pPr>
            <a:r>
              <a:rPr lang="en-US" altLang="zh-CN" sz="2400" dirty="0"/>
              <a:t>http://</a:t>
            </a:r>
            <a:r>
              <a:rPr lang="zh-CN" altLang="en-US" sz="2400" dirty="0">
                <a:latin typeface="+mn-ea"/>
              </a:rPr>
              <a:t>45.40.240.198</a:t>
            </a:r>
            <a:r>
              <a:rPr lang="en-US" altLang="zh-CN" sz="2400" dirty="0"/>
              <a:t>:</a:t>
            </a:r>
            <a:r>
              <a:rPr lang="en-US" altLang="zh-CN" sz="2400" dirty="0">
                <a:solidFill>
                  <a:srgbClr val="FF0000"/>
                </a:solidFill>
              </a:rPr>
              <a:t>8081</a:t>
            </a:r>
            <a:r>
              <a:rPr lang="en-US" altLang="zh-CN" sz="2400" dirty="0"/>
              <a:t>/</a:t>
            </a:r>
          </a:p>
          <a:p>
            <a:pPr marL="76200" indent="0">
              <a:buFont typeface="Noto Sans Symbols"/>
              <a:buNone/>
            </a:pPr>
            <a:endParaRPr lang="zh-CN" altLang="en-US" sz="2400" dirty="0"/>
          </a:p>
          <a:p>
            <a:pPr marL="76200" indent="0">
              <a:buFont typeface="Noto Sans Symbols"/>
              <a:buNone/>
            </a:pPr>
            <a:endParaRPr lang="zh-CN" altLang="en-US" sz="2400" dirty="0"/>
          </a:p>
        </p:txBody>
      </p:sp>
    </p:spTree>
    <p:extLst>
      <p:ext uri="{BB962C8B-B14F-4D97-AF65-F5344CB8AC3E}">
        <p14:creationId xmlns:p14="http://schemas.microsoft.com/office/powerpoint/2010/main" val="307938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a:t>
            </a:r>
            <a:r>
              <a:rPr lang="en-US" altLang="zh-CN" dirty="0"/>
              <a:t>selenium</a:t>
            </a:r>
            <a:r>
              <a:rPr lang="zh-CN" altLang="en-US" dirty="0"/>
              <a:t>测试</a:t>
            </a:r>
          </a:p>
        </p:txBody>
      </p:sp>
      <p:sp>
        <p:nvSpPr>
          <p:cNvPr id="3" name="文本占位符 2"/>
          <p:cNvSpPr>
            <a:spLocks noGrp="1"/>
          </p:cNvSpPr>
          <p:nvPr>
            <p:ph type="body" idx="1"/>
          </p:nvPr>
        </p:nvSpPr>
        <p:spPr>
          <a:xfrm>
            <a:off x="5597236" y="1454728"/>
            <a:ext cx="6255746" cy="3801915"/>
          </a:xfrm>
        </p:spPr>
        <p:txBody>
          <a:bodyPr/>
          <a:lstStyle/>
          <a:p>
            <a:pPr marL="76200" indent="0">
              <a:buNone/>
            </a:pPr>
            <a:r>
              <a:rPr lang="zh-CN" altLang="en-US" dirty="0"/>
              <a:t>容器：</a:t>
            </a:r>
            <a:endParaRPr lang="en-US" altLang="zh-CN" dirty="0"/>
          </a:p>
          <a:p>
            <a:pPr marL="76200" indent="0">
              <a:buNone/>
            </a:pPr>
            <a:r>
              <a:rPr lang="en-US" altLang="zh-CN" dirty="0"/>
              <a:t>docker run -d -p </a:t>
            </a:r>
            <a:r>
              <a:rPr lang="en-US" altLang="zh-CN" dirty="0">
                <a:solidFill>
                  <a:srgbClr val="FF0000"/>
                </a:solidFill>
              </a:rPr>
              <a:t>5555</a:t>
            </a:r>
            <a:r>
              <a:rPr lang="en-US" altLang="zh-CN" dirty="0"/>
              <a:t>:4444 --name </a:t>
            </a:r>
            <a:r>
              <a:rPr lang="en-US" altLang="zh-CN" dirty="0">
                <a:solidFill>
                  <a:schemeClr val="accent4"/>
                </a:solidFill>
              </a:rPr>
              <a:t>selenium-hub-spring</a:t>
            </a:r>
            <a:r>
              <a:rPr lang="en-US" altLang="zh-CN" dirty="0"/>
              <a:t> selenium/hub</a:t>
            </a:r>
          </a:p>
          <a:p>
            <a:pPr marL="76200" indent="0">
              <a:buNone/>
            </a:pPr>
            <a:r>
              <a:rPr lang="en-US" altLang="zh-CN" dirty="0"/>
              <a:t>docker run -d --link </a:t>
            </a:r>
            <a:r>
              <a:rPr lang="en-US" altLang="zh-CN" dirty="0" err="1">
                <a:solidFill>
                  <a:schemeClr val="accent4"/>
                </a:solidFill>
              </a:rPr>
              <a:t>selenium-hub-spring</a:t>
            </a:r>
            <a:r>
              <a:rPr lang="en-US" altLang="zh-CN" dirty="0" err="1"/>
              <a:t>:hub</a:t>
            </a:r>
            <a:r>
              <a:rPr lang="en-US" altLang="zh-CN" dirty="0"/>
              <a:t> --name </a:t>
            </a:r>
            <a:r>
              <a:rPr lang="en-US" altLang="zh-CN" dirty="0">
                <a:solidFill>
                  <a:schemeClr val="accent6"/>
                </a:solidFill>
              </a:rPr>
              <a:t>node1-spring</a:t>
            </a:r>
            <a:r>
              <a:rPr lang="en-US" altLang="zh-CN" dirty="0"/>
              <a:t> selenium/node-chrome</a:t>
            </a:r>
          </a:p>
          <a:p>
            <a:pPr marL="76200" indent="0">
              <a:buNone/>
            </a:pPr>
            <a:endParaRPr lang="en-US" altLang="zh-CN" sz="1000" dirty="0"/>
          </a:p>
          <a:p>
            <a:pPr marL="76200" indent="0">
              <a:buNone/>
            </a:pPr>
            <a:r>
              <a:rPr lang="en-US" altLang="zh-CN" dirty="0"/>
              <a:t>http://XX.XX.XX.XX:</a:t>
            </a:r>
            <a:r>
              <a:rPr lang="en-US" altLang="zh-CN" dirty="0">
                <a:solidFill>
                  <a:srgbClr val="FF0000"/>
                </a:solidFill>
              </a:rPr>
              <a:t>5555</a:t>
            </a:r>
            <a:r>
              <a:rPr lang="en-US" altLang="zh-CN" dirty="0"/>
              <a:t>/grid/console</a:t>
            </a:r>
          </a:p>
          <a:p>
            <a:pPr marL="76200" indent="0">
              <a:buNone/>
            </a:pPr>
            <a:endParaRPr lang="en-US" altLang="zh-CN" sz="1000" dirty="0"/>
          </a:p>
          <a:p>
            <a:pPr marL="76200" indent="0">
              <a:buNone/>
            </a:pPr>
            <a:r>
              <a:rPr lang="en-US" altLang="zh-CN" dirty="0"/>
              <a:t>Python:</a:t>
            </a:r>
          </a:p>
          <a:p>
            <a:pPr marL="76200" indent="0">
              <a:buNone/>
            </a:pPr>
            <a:endParaRPr lang="en-US" altLang="zh-CN" dirty="0"/>
          </a:p>
          <a:p>
            <a:pPr marL="76200" indent="0">
              <a:buNone/>
            </a:pPr>
            <a:endParaRPr lang="zh-CN" altLang="en-US" dirty="0"/>
          </a:p>
        </p:txBody>
      </p:sp>
      <p:pic>
        <p:nvPicPr>
          <p:cNvPr id="4" name="图片 3"/>
          <p:cNvPicPr>
            <a:picLocks noChangeAspect="1"/>
          </p:cNvPicPr>
          <p:nvPr/>
        </p:nvPicPr>
        <p:blipFill>
          <a:blip r:embed="rId4"/>
          <a:stretch>
            <a:fillRect/>
          </a:stretch>
        </p:blipFill>
        <p:spPr>
          <a:xfrm>
            <a:off x="537748" y="1454728"/>
            <a:ext cx="5059488" cy="3083231"/>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931150745"/>
              </p:ext>
            </p:extLst>
          </p:nvPr>
        </p:nvGraphicFramePr>
        <p:xfrm>
          <a:off x="7386954" y="5001669"/>
          <a:ext cx="1675765" cy="972147"/>
        </p:xfrm>
        <a:graphic>
          <a:graphicData uri="http://schemas.openxmlformats.org/presentationml/2006/ole">
            <mc:AlternateContent xmlns:mc="http://schemas.openxmlformats.org/markup-compatibility/2006">
              <mc:Choice xmlns:v="urn:schemas-microsoft-com:vml" Requires="v">
                <p:oleObj spid="_x0000_s1034" name="包装程序外壳对象" showAsIcon="1" r:id="rId5" imgW="781920" imgH="453960" progId="Package">
                  <p:embed/>
                </p:oleObj>
              </mc:Choice>
              <mc:Fallback>
                <p:oleObj name="包装程序外壳对象" showAsIcon="1" r:id="rId5" imgW="781920" imgH="453960" progId="Package">
                  <p:embed/>
                  <p:pic>
                    <p:nvPicPr>
                      <p:cNvPr id="0" name=""/>
                      <p:cNvPicPr/>
                      <p:nvPr/>
                    </p:nvPicPr>
                    <p:blipFill>
                      <a:blip r:embed="rId6"/>
                      <a:stretch>
                        <a:fillRect/>
                      </a:stretch>
                    </p:blipFill>
                    <p:spPr>
                      <a:xfrm>
                        <a:off x="7386954" y="5001669"/>
                        <a:ext cx="1675765" cy="972147"/>
                      </a:xfrm>
                      <a:prstGeom prst="rect">
                        <a:avLst/>
                      </a:prstGeom>
                    </p:spPr>
                  </p:pic>
                </p:oleObj>
              </mc:Fallback>
            </mc:AlternateContent>
          </a:graphicData>
        </a:graphic>
      </p:graphicFrame>
    </p:spTree>
    <p:extLst>
      <p:ext uri="{BB962C8B-B14F-4D97-AF65-F5344CB8AC3E}">
        <p14:creationId xmlns:p14="http://schemas.microsoft.com/office/powerpoint/2010/main" val="426550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3D</a:t>
            </a:r>
            <a:r>
              <a:rPr lang="zh-CN" altLang="en-US" dirty="0"/>
              <a:t>相册</a:t>
            </a:r>
          </a:p>
        </p:txBody>
      </p:sp>
      <p:sp>
        <p:nvSpPr>
          <p:cNvPr id="3" name="文本占位符 2"/>
          <p:cNvSpPr>
            <a:spLocks noGrp="1"/>
          </p:cNvSpPr>
          <p:nvPr>
            <p:ph type="body" idx="1"/>
          </p:nvPr>
        </p:nvSpPr>
        <p:spPr>
          <a:xfrm>
            <a:off x="5568043" y="2129790"/>
            <a:ext cx="6399239" cy="2485733"/>
          </a:xfrm>
        </p:spPr>
        <p:txBody>
          <a:bodyPr/>
          <a:lstStyle/>
          <a:p>
            <a:pPr marL="76200" indent="0">
              <a:buNone/>
            </a:pPr>
            <a:r>
              <a:rPr lang="en-US" altLang="zh-CN" dirty="0" err="1"/>
              <a:t>scp</a:t>
            </a:r>
            <a:r>
              <a:rPr lang="en-US" altLang="zh-CN" dirty="0"/>
              <a:t> </a:t>
            </a:r>
            <a:r>
              <a:rPr lang="en-US" altLang="zh-CN" dirty="0">
                <a:solidFill>
                  <a:schemeClr val="accent4"/>
                </a:solidFill>
              </a:rPr>
              <a:t>html1</a:t>
            </a:r>
            <a:r>
              <a:rPr lang="en-US" altLang="zh-CN" dirty="0"/>
              <a:t> root@132.232.147.75/root</a:t>
            </a:r>
          </a:p>
          <a:p>
            <a:pPr marL="76200" indent="0">
              <a:buNone/>
            </a:pPr>
            <a:r>
              <a:rPr lang="en-US" altLang="zh-CN" dirty="0" err="1"/>
              <a:t>docker</a:t>
            </a:r>
            <a:r>
              <a:rPr lang="en-US" altLang="zh-CN" dirty="0"/>
              <a:t>  run  -p  </a:t>
            </a:r>
            <a:r>
              <a:rPr lang="en-US" altLang="zh-CN" dirty="0">
                <a:solidFill>
                  <a:srgbClr val="FF0000"/>
                </a:solidFill>
              </a:rPr>
              <a:t>81</a:t>
            </a:r>
            <a:r>
              <a:rPr lang="en-US" altLang="zh-CN" dirty="0"/>
              <a:t>:80  -d  -v  /root/</a:t>
            </a:r>
            <a:r>
              <a:rPr lang="en-US" altLang="zh-CN" dirty="0">
                <a:solidFill>
                  <a:schemeClr val="accent4"/>
                </a:solidFill>
              </a:rPr>
              <a:t>html1</a:t>
            </a:r>
            <a:r>
              <a:rPr lang="en-US" altLang="zh-CN" dirty="0"/>
              <a:t>:/</a:t>
            </a:r>
            <a:r>
              <a:rPr lang="en-US" altLang="zh-CN" dirty="0" err="1"/>
              <a:t>usr</a:t>
            </a:r>
            <a:r>
              <a:rPr lang="en-US" altLang="zh-CN" dirty="0"/>
              <a:t>/share/</a:t>
            </a:r>
            <a:r>
              <a:rPr lang="en-US" altLang="zh-CN" dirty="0" err="1"/>
              <a:t>nginx</a:t>
            </a:r>
            <a:r>
              <a:rPr lang="en-US" altLang="zh-CN" dirty="0"/>
              <a:t>/html  docker.io/</a:t>
            </a:r>
            <a:r>
              <a:rPr lang="en-US" altLang="zh-CN" dirty="0" err="1"/>
              <a:t>nginx</a:t>
            </a:r>
            <a:endParaRPr lang="en-US" altLang="zh-CN" dirty="0"/>
          </a:p>
          <a:p>
            <a:pPr marL="76200" indent="0">
              <a:buNone/>
            </a:pPr>
            <a:endParaRPr lang="en-US" altLang="zh-CN" dirty="0"/>
          </a:p>
          <a:p>
            <a:pPr marL="76200" indent="0">
              <a:buNone/>
            </a:pPr>
            <a:r>
              <a:rPr lang="en-US" altLang="zh-CN" dirty="0"/>
              <a:t>http://xx.xx.xx.xx.:</a:t>
            </a:r>
            <a:r>
              <a:rPr lang="en-US" altLang="zh-CN" dirty="0">
                <a:solidFill>
                  <a:srgbClr val="FF0000"/>
                </a:solidFill>
              </a:rPr>
              <a:t>81</a:t>
            </a:r>
            <a:r>
              <a:rPr lang="en-US" altLang="zh-CN" dirty="0">
                <a:solidFill>
                  <a:schemeClr val="tx1"/>
                </a:solidFill>
              </a:rPr>
              <a:t>/</a:t>
            </a:r>
            <a:r>
              <a:rPr lang="en-US" altLang="zh-CN" dirty="0" err="1">
                <a:solidFill>
                  <a:schemeClr val="tx1"/>
                </a:solidFill>
              </a:rPr>
              <a:t>index.html</a:t>
            </a:r>
            <a:endParaRPr lang="zh-CN" altLang="en-US" dirty="0">
              <a:solidFill>
                <a:schemeClr val="tx1"/>
              </a:solidFill>
            </a:endParaRPr>
          </a:p>
        </p:txBody>
      </p:sp>
      <p:pic>
        <p:nvPicPr>
          <p:cNvPr id="4" name="图片 3"/>
          <p:cNvPicPr>
            <a:picLocks noChangeAspect="1"/>
          </p:cNvPicPr>
          <p:nvPr/>
        </p:nvPicPr>
        <p:blipFill>
          <a:blip r:embed="rId2"/>
          <a:stretch>
            <a:fillRect/>
          </a:stretch>
        </p:blipFill>
        <p:spPr>
          <a:xfrm>
            <a:off x="685800" y="2072714"/>
            <a:ext cx="4539343" cy="2478509"/>
          </a:xfrm>
          <a:prstGeom prst="rect">
            <a:avLst/>
          </a:prstGeom>
        </p:spPr>
      </p:pic>
      <p:sp>
        <p:nvSpPr>
          <p:cNvPr id="5" name="椭圆形标注 4">
            <a:extLst>
              <a:ext uri="{FF2B5EF4-FFF2-40B4-BE49-F238E27FC236}">
                <a16:creationId xmlns:a16="http://schemas.microsoft.com/office/drawing/2014/main" id="{6B961C17-EE35-F348-BB32-6B93A4D7CBC4}"/>
              </a:ext>
            </a:extLst>
          </p:cNvPr>
          <p:cNvSpPr/>
          <p:nvPr/>
        </p:nvSpPr>
        <p:spPr>
          <a:xfrm>
            <a:off x="6242304" y="1109472"/>
            <a:ext cx="1889760" cy="845676"/>
          </a:xfrm>
          <a:prstGeom prst="wedgeEllipseCallout">
            <a:avLst>
              <a:gd name="adj1" fmla="val -30589"/>
              <a:gd name="adj2" fmla="val 9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改为自己的目录，以免重复</a:t>
            </a:r>
          </a:p>
        </p:txBody>
      </p:sp>
    </p:spTree>
    <p:extLst>
      <p:ext uri="{BB962C8B-B14F-4D97-AF65-F5344CB8AC3E}">
        <p14:creationId xmlns:p14="http://schemas.microsoft.com/office/powerpoint/2010/main" val="68386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192</Words>
  <Application>Microsoft Macintosh PowerPoint</Application>
  <PresentationFormat>自定义</PresentationFormat>
  <Paragraphs>44</Paragraphs>
  <Slides>8</Slides>
  <Notes>4</Notes>
  <HiddenSlides>0</HiddenSlides>
  <MMClips>0</MMClips>
  <ScaleCrop>false</ScaleCrop>
  <HeadingPairs>
    <vt:vector size="8" baseType="variant">
      <vt:variant>
        <vt:lpstr>已用的字体</vt:lpstr>
      </vt:variant>
      <vt:variant>
        <vt:i4>4</vt:i4>
      </vt:variant>
      <vt:variant>
        <vt:lpstr>主题</vt:lpstr>
      </vt:variant>
      <vt:variant>
        <vt:i4>3</vt:i4>
      </vt:variant>
      <vt:variant>
        <vt:lpstr>嵌入 OLE 服务器</vt:lpstr>
      </vt:variant>
      <vt:variant>
        <vt:i4>1</vt:i4>
      </vt:variant>
      <vt:variant>
        <vt:lpstr>幻灯片标题</vt:lpstr>
      </vt:variant>
      <vt:variant>
        <vt:i4>8</vt:i4>
      </vt:variant>
    </vt:vector>
  </HeadingPairs>
  <TitlesOfParts>
    <vt:vector size="16" baseType="lpstr">
      <vt:lpstr>宋体</vt:lpstr>
      <vt:lpstr>Noto Sans Symbols</vt:lpstr>
      <vt:lpstr>Arial</vt:lpstr>
      <vt:lpstr>Calibri</vt:lpstr>
      <vt:lpstr>Office 主题​​</vt:lpstr>
      <vt:lpstr>自定义设计方案</vt:lpstr>
      <vt:lpstr>1_自定义设计方案</vt:lpstr>
      <vt:lpstr>包装程序外壳对象</vt:lpstr>
      <vt:lpstr>玩转容器之docker实战</vt:lpstr>
      <vt:lpstr>三个实例来熟悉docker命令</vt:lpstr>
      <vt:lpstr>Docker   命   令</vt:lpstr>
      <vt:lpstr>连接服务器</vt:lpstr>
      <vt:lpstr>坦克大战</vt:lpstr>
      <vt:lpstr>分布式selenium测试</vt:lpstr>
      <vt:lpstr>3D相册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Seller Center         QA环境部署</dc:title>
  <cp:lastModifiedBy>宁 泉水</cp:lastModifiedBy>
  <cp:revision>26</cp:revision>
  <dcterms:modified xsi:type="dcterms:W3CDTF">2018-12-13T01:59:33Z</dcterms:modified>
</cp:coreProperties>
</file>