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5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0406-3811-2349-A61B-0106098D404E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6F3F-BBE5-9E4B-AAB1-26BE32F0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518536" y="289920"/>
            <a:ext cx="6571117" cy="5025289"/>
            <a:chOff x="2965356" y="707088"/>
            <a:chExt cx="3492365" cy="2184384"/>
          </a:xfrm>
        </p:grpSpPr>
        <p:sp>
          <p:nvSpPr>
            <p:cNvPr id="6" name="TextBox 5"/>
            <p:cNvSpPr txBox="1"/>
            <p:nvPr/>
          </p:nvSpPr>
          <p:spPr>
            <a:xfrm>
              <a:off x="2965356" y="707088"/>
              <a:ext cx="3492365" cy="2184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err="1" smtClean="0">
                  <a:solidFill>
                    <a:srgbClr val="000090"/>
                  </a:solidFill>
                </a:rPr>
                <a:t>CorkBoard</a:t>
              </a:r>
              <a:r>
                <a:rPr lang="en-US" sz="5000" b="1" dirty="0" err="1" smtClean="0">
                  <a:solidFill>
                    <a:srgbClr val="FF0000"/>
                  </a:solidFill>
                </a:rPr>
                <a:t>It</a:t>
              </a:r>
              <a:endParaRPr lang="en-US" sz="5000" b="1" dirty="0" smtClean="0">
                <a:solidFill>
                  <a:srgbClr val="FF0000"/>
                </a:solidFill>
              </a:endParaRPr>
            </a:p>
            <a:p>
              <a:pPr algn="ctr"/>
              <a:endParaRPr lang="en-US" sz="5000" b="1" dirty="0">
                <a:solidFill>
                  <a:srgbClr val="FF0000"/>
                </a:solidFill>
              </a:endParaRPr>
            </a:p>
            <a:p>
              <a:pPr algn="ctr"/>
              <a:endParaRPr lang="en-US" sz="5000" b="1" dirty="0" smtClean="0">
                <a:solidFill>
                  <a:srgbClr val="FF0000"/>
                </a:solidFill>
              </a:endParaRPr>
            </a:p>
            <a:p>
              <a:pPr algn="ctr"/>
              <a:endParaRPr lang="en-US" sz="5000" b="1" dirty="0">
                <a:solidFill>
                  <a:srgbClr val="FF0000"/>
                </a:solidFill>
              </a:endParaRPr>
            </a:p>
            <a:p>
              <a:pPr algn="ctr"/>
              <a:endParaRPr lang="en-US" sz="5000" b="1" dirty="0" smtClean="0">
                <a:solidFill>
                  <a:srgbClr val="FF0000"/>
                </a:solidFill>
              </a:endParaRPr>
            </a:p>
            <a:p>
              <a:pPr algn="ctr"/>
              <a:endParaRPr lang="en-US" sz="5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37163" y="1090909"/>
              <a:ext cx="1554062" cy="685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Explore.</a:t>
              </a:r>
            </a:p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Share.</a:t>
              </a:r>
            </a:p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Inspire.</a:t>
              </a:r>
              <a:endParaRPr lang="en-US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704" y="1115101"/>
              <a:ext cx="527385" cy="65267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888630" y="3534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0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51" y="4476002"/>
            <a:ext cx="932271" cy="1267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3" name="Group 12"/>
          <p:cNvGrpSpPr/>
          <p:nvPr/>
        </p:nvGrpSpPr>
        <p:grpSpPr>
          <a:xfrm>
            <a:off x="2972834" y="707088"/>
            <a:ext cx="3492365" cy="2253683"/>
            <a:chOff x="2972834" y="707088"/>
            <a:chExt cx="3492365" cy="2253683"/>
          </a:xfrm>
        </p:grpSpPr>
        <p:sp>
          <p:nvSpPr>
            <p:cNvPr id="6" name="TextBox 5"/>
            <p:cNvSpPr txBox="1"/>
            <p:nvPr/>
          </p:nvSpPr>
          <p:spPr>
            <a:xfrm>
              <a:off x="2972834" y="707088"/>
              <a:ext cx="3492365" cy="861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5000" b="1" dirty="0" err="1" smtClean="0">
                  <a:solidFill>
                    <a:srgbClr val="000090"/>
                  </a:solidFill>
                </a:rPr>
                <a:t>CorkBoard</a:t>
              </a:r>
              <a:r>
                <a:rPr lang="en-US" sz="5000" b="1" dirty="0" err="1" smtClean="0">
                  <a:solidFill>
                    <a:srgbClr val="FF0000"/>
                  </a:solidFill>
                </a:rPr>
                <a:t>It</a:t>
              </a:r>
              <a:endParaRPr lang="en-US" sz="5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2835" y="1483443"/>
              <a:ext cx="3492364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Explore.</a:t>
              </a:r>
            </a:p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Share.</a:t>
              </a:r>
            </a:p>
            <a:p>
              <a:pPr algn="r"/>
              <a:r>
                <a:rPr lang="en-US" sz="3000" b="1" dirty="0" smtClean="0">
                  <a:solidFill>
                    <a:schemeClr val="accent6">
                      <a:lumMod val="75000"/>
                    </a:schemeClr>
                  </a:solidFill>
                </a:rPr>
                <a:t>Inspire.</a:t>
              </a:r>
              <a:endParaRPr lang="en-US" sz="3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656" y="1483443"/>
              <a:ext cx="1136552" cy="1406552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00" y="3786751"/>
            <a:ext cx="3505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9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</dc:creator>
  <cp:lastModifiedBy>Khaled</cp:lastModifiedBy>
  <cp:revision>14</cp:revision>
  <dcterms:created xsi:type="dcterms:W3CDTF">2018-10-27T16:09:44Z</dcterms:created>
  <dcterms:modified xsi:type="dcterms:W3CDTF">2018-10-27T18:11:18Z</dcterms:modified>
</cp:coreProperties>
</file>