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1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742F-CAB3-144F-8F50-775950FA4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83933-3CFA-2344-96F0-B0F10071C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CF662-6730-CC47-8A1F-9AEC883E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DC34-2013-1848-9B41-93E200D14939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23D24-C19D-044E-8342-E991F5EB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F3000-4E36-0F41-ADD9-1BC3B35A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DC7F-D669-9D41-89A1-14FDF662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6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7977-B29A-8247-8F3F-99C0AC98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67304-49C0-2844-B5FF-58584227B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2CA8D-21B2-7D48-B9CA-DDD36BA8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DC34-2013-1848-9B41-93E200D14939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0160C-5B42-0D40-A39C-0C9EF48D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2972E-0F3C-0941-A19D-E8C0A561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DC7F-D669-9D41-89A1-14FDF662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3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79108-464E-3C4D-BC2A-E01F54D5C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742B2-6E24-564C-88CC-43B12D84E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6B58A-1B1B-1347-AD96-4F1606A7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DC34-2013-1848-9B41-93E200D14939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B277D-A58C-694C-A04D-6E50E0F0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32061-E4E7-9F4D-9941-D183ECF8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DC7F-D669-9D41-89A1-14FDF662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4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F816-64C5-AB46-A4BD-30B522052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90C3C-1605-8C43-9D74-780323905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BAC53-6BB1-2D49-BFA0-4E1C4119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DC34-2013-1848-9B41-93E200D14939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BDF26-4159-F04F-B2E0-93809B40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41411-CEF2-BA4E-8F1E-B983AE21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DC7F-D669-9D41-89A1-14FDF662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0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E0D0-A4BA-7C46-961B-ED9AE25B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27458-BFFA-124F-9E96-AC93603A3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34806-3F1F-F946-8328-814A7985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DC34-2013-1848-9B41-93E200D14939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75785-F8E4-B740-A162-90C11E6A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CA33A-12E3-A446-9CBD-C8EF54E8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DC7F-D669-9D41-89A1-14FDF662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DF06-C185-0947-BD57-39309357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5DBEB-B722-9542-BAE0-32C83FB79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9327C-11AA-954F-B42E-4E028D26A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793D8-04AC-6046-AD91-0EE2EBC0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DC34-2013-1848-9B41-93E200D14939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DB6C3-EE02-0D48-A99B-34471D33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0AACD-9BF0-934E-A6DA-52E9DC2A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DC7F-D669-9D41-89A1-14FDF662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0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40D2-534D-1B4D-B7A4-AE87F0AB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4325D-D814-C14F-8C78-8ED0D64F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1925F-6C80-8648-B20F-BF348115D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71EAA-3053-3E49-BFA6-3815CE447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5813A-FBAC-BF42-A9B0-53849ACE1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2E236-5438-A644-A0C5-E14B4944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DC34-2013-1848-9B41-93E200D14939}" type="datetimeFigureOut">
              <a:rPr lang="en-US" smtClean="0"/>
              <a:t>4/14/21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82AC2-57F3-EF4A-809E-0B2530B2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AC35E-A603-DB4F-BC22-4AFC39CF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DC7F-D669-9D41-89A1-14FDF662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9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9A01-2563-4A4F-9AF9-CF4E6965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E9A2B-C625-764B-AEDD-6D84990E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DC34-2013-1848-9B41-93E200D14939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A79E5-9618-0D40-A7D8-6186987F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F1CD4-C6DF-2F44-85C0-ED726369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DC7F-D669-9D41-89A1-14FDF662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4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AED52-8434-A84A-9CA9-4FD5944B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DC34-2013-1848-9B41-93E200D14939}" type="datetimeFigureOut">
              <a:rPr lang="en-US" smtClean="0"/>
              <a:t>4/14/21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FF5966-41A2-654E-8DDA-45BD2EA6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3FF95-74F7-A04C-B606-A6E15749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DC7F-D669-9D41-89A1-14FDF662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8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5B09-53A4-334B-85A5-6505FB73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1BEF-5A29-F543-8B0E-738FF9AF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0036A-9A11-FD4B-84E8-FC1AFCE53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5273B-BA5F-0F48-AC63-FCDD01F5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DC34-2013-1848-9B41-93E200D14939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B3838-7BC1-AF46-A61F-6CB53237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7B140-E4BA-FC4C-81D2-10423B7B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DC7F-D669-9D41-89A1-14FDF662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6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3B45-DABD-894E-8282-A58B8014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BBD1C-BEA5-7E43-B5E1-1B5F28D90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C94D1-E6B4-8448-9D03-FB8ED964E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0EEAB-9152-EE42-A810-50A89DC9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DC34-2013-1848-9B41-93E200D14939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B0B0A-FB69-1C44-B0DB-22F60D44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5B946-AC5A-9245-8FC0-2F3A1A1E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DC7F-D669-9D41-89A1-14FDF662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5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A83D7B-E9C3-9240-BFCA-B49AF6AC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D51EA-EAA2-1A47-91C2-A8B3DCD4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E9D2F-4366-904B-9A49-BE927BB6C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0DC34-2013-1848-9B41-93E200D14939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6FC90-8358-CD4A-AC12-001C7FE80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9773A-3350-3743-917E-B5017AA2B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CDC7F-D669-9D41-89A1-14FDF6626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6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4CE9-177D-0445-9C35-295DF0A6AC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62A03-2C1D-B64D-AFFE-BCBD8F300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8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0BFFD1-ADE1-4043-A3B8-8C694F9FE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924" y="353052"/>
            <a:ext cx="10882019" cy="6151895"/>
          </a:xfrm>
        </p:spPr>
      </p:pic>
    </p:spTree>
    <p:extLst>
      <p:ext uri="{BB962C8B-B14F-4D97-AF65-F5344CB8AC3E}">
        <p14:creationId xmlns:p14="http://schemas.microsoft.com/office/powerpoint/2010/main" val="128014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2B4B0A5-98EF-D243-80B4-AD555CDFD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312" y="360055"/>
            <a:ext cx="11009376" cy="6137889"/>
          </a:xfrm>
        </p:spPr>
      </p:pic>
    </p:spTree>
    <p:extLst>
      <p:ext uri="{BB962C8B-B14F-4D97-AF65-F5344CB8AC3E}">
        <p14:creationId xmlns:p14="http://schemas.microsoft.com/office/powerpoint/2010/main" val="343122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10499</TotalTime>
  <Words>1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Kubernetes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Mustafa Calik</dc:creator>
  <cp:lastModifiedBy>Mustafa Calik</cp:lastModifiedBy>
  <cp:revision>9</cp:revision>
  <dcterms:created xsi:type="dcterms:W3CDTF">2021-04-04T14:54:41Z</dcterms:created>
  <dcterms:modified xsi:type="dcterms:W3CDTF">2021-04-14T20:35:48Z</dcterms:modified>
</cp:coreProperties>
</file>