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9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0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1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2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13.xml" ContentType="application/vnd.openxmlformats-officedocument.theme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4.xml" ContentType="application/vnd.openxmlformats-officedocument.theme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15.xml" ContentType="application/vnd.openxmlformats-officedocument.them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theme/theme16.xml" ContentType="application/vnd.openxmlformats-officedocument.theme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77" r:id="rId2"/>
    <p:sldMasterId id="2147483955" r:id="rId3"/>
    <p:sldMasterId id="2147483980" r:id="rId4"/>
    <p:sldMasterId id="2147483993" r:id="rId5"/>
    <p:sldMasterId id="2147484859" r:id="rId6"/>
    <p:sldMasterId id="2147484969" r:id="rId7"/>
    <p:sldMasterId id="2147484995" r:id="rId8"/>
    <p:sldMasterId id="2147485008" r:id="rId9"/>
    <p:sldMasterId id="2147485198" r:id="rId10"/>
    <p:sldMasterId id="2147485236" r:id="rId11"/>
    <p:sldMasterId id="2147485311" r:id="rId12"/>
    <p:sldMasterId id="2147485337" r:id="rId13"/>
    <p:sldMasterId id="2147485349" r:id="rId14"/>
    <p:sldMasterId id="2147485412" r:id="rId15"/>
    <p:sldMasterId id="2147485563" r:id="rId16"/>
    <p:sldMasterId id="2147485641" r:id="rId17"/>
  </p:sldMasterIdLst>
  <p:notesMasterIdLst>
    <p:notesMasterId r:id="rId38"/>
  </p:notesMasterIdLst>
  <p:sldIdLst>
    <p:sldId id="312" r:id="rId18"/>
    <p:sldId id="5735" r:id="rId19"/>
    <p:sldId id="5736" r:id="rId20"/>
    <p:sldId id="5737" r:id="rId21"/>
    <p:sldId id="5738" r:id="rId22"/>
    <p:sldId id="5739" r:id="rId23"/>
    <p:sldId id="5740" r:id="rId24"/>
    <p:sldId id="5741" r:id="rId25"/>
    <p:sldId id="5742" r:id="rId26"/>
    <p:sldId id="5743" r:id="rId27"/>
    <p:sldId id="5744" r:id="rId28"/>
    <p:sldId id="5746" r:id="rId29"/>
    <p:sldId id="5745" r:id="rId30"/>
    <p:sldId id="5747" r:id="rId31"/>
    <p:sldId id="5748" r:id="rId32"/>
    <p:sldId id="5749" r:id="rId33"/>
    <p:sldId id="5750" r:id="rId34"/>
    <p:sldId id="5751" r:id="rId35"/>
    <p:sldId id="5752" r:id="rId36"/>
    <p:sldId id="5753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6FF"/>
    <a:srgbClr val="AE8207"/>
    <a:srgbClr val="0E3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CC080F-4550-80E8-B224-7B550C21511A}" v="1033" dt="2023-03-07T11:49:49.459"/>
    <p1510:client id="{7F6EE542-2CFF-280D-5240-A425FF9B955B}" v="506" dt="2023-03-15T02:02:06.797"/>
    <p1510:client id="{8E6DE3A2-D0A3-5B7A-0C31-F0F5300EC58E}" v="219" dt="2023-03-14T14:09:15.188"/>
    <p1510:client id="{A0C2A430-F60C-18EF-6B45-D8BAF9D275EF}" v="1145" dt="2023-03-07T13:41:49.849"/>
    <p1510:client id="{B8DDEFBA-767F-4B81-777F-C498655BF38F}" v="594" dt="2023-03-21T12:00:25.734"/>
    <p1510:client id="{CA3F0675-996C-AA1C-A3CE-806A12DCAB13}" v="231" dt="2023-03-14T10:52:13.2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presProps" Target="presProps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microsoft.com/office/2015/10/relationships/revisionInfo" Target="revisionInfo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DFFD09-4CDF-164B-89C4-35992E2E6E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3243B-6B73-B44D-849C-0AAF8CDC164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E3950D-8371-8B4E-B94C-F6B4FED4248B}" type="datetime1">
              <a:rPr lang="en-US" altLang="en-US"/>
              <a:pPr>
                <a:defRPr/>
              </a:pPr>
              <a:t>3/21/2023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98E94DD-1C25-644A-97C2-065A6632E0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46EA9EF-887D-024D-A981-C83723D2C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CFF1E-1963-4E43-BD3F-22F8CB0641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47558-60FF-FB47-B078-F2E83A7154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3CFECF0-CC82-6043-8453-FB2A729FF3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FE1979CD-67F5-292D-551F-16D4CFD7F8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BEE544F-0743-1E42-ACDB-F289AF6C553C}" type="slidenum">
              <a:rPr lang="en-US" altLang="en-MA" sz="1200">
                <a:solidFill>
                  <a:srgbClr val="000000"/>
                </a:solidFill>
              </a:rPr>
              <a:pPr eaLnBrk="1" hangingPunct="1"/>
              <a:t>1</a:t>
            </a:fld>
            <a:endParaRPr lang="en-US" altLang="en-MA" sz="1200">
              <a:solidFill>
                <a:srgbClr val="000000"/>
              </a:solidFill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EAF511F5-454E-9104-8158-A8B66020E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2393903-5592-9458-768C-515D72084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MA" altLang="en-MA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7212B94F-2E93-324A-8BFC-A115C5BD8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360BA47-535F-F842-B6EF-5643809499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CB558792-AF13-7446-AECA-6D74BADD5DB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221BEC2-7270-254B-950B-9EE023A8DD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A3A1E7B-47FB-CD4C-830E-C332E9FB23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1DEE502-7B44-9F4E-8025-34DFB1C2D4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DB3B5E02-FE92-7548-9A44-A116ABF08A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98653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D2EFCAC-D297-994C-A771-494FED0699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3467A851-5525-BE48-A985-A5D7AC7A80D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29A85-B5C6-064E-8062-78BAE87D6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8029958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90D90475-32E2-A646-B995-7DBED9DBCB2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8C7E298E-DB2C-674F-B64A-DEED2286AD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60EF8A8-2352-A047-8A07-B120669237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7742688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FBF7BDE-BCFE-C341-94CA-7F5E59289A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BEA912C-C8EB-6D4B-B9C9-DEF5FF2537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D7AF467-E33B-7A42-8C91-F9E6EDF2EA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193463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C5BF643-FFCE-264C-AC1E-CF84B496B7E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549B2BF-1917-DE41-A665-A522A93709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44DC4D9-5CDB-F84E-B430-4CFB5FAC37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3309870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42DC5BA-8F5D-1C4C-9039-3C2C761F137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55237C7F-EE66-174F-B3FC-5616516B12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DE10405-2692-D54E-8C03-F4FAD6D03F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414154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B60D2F9-A5AD-2A42-8819-33D687993B6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4B23C399-268B-CF49-BFA5-4B3AD4B4557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ADEDFE1-F79B-9940-B44D-287F4241EA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562448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6171313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8908817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5397813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573364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6306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2FDD6F0-90B9-304A-8BBB-D9226CFD90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B628B41C-128C-AC4E-B4BF-FE86D815DF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09C71-BC88-E749-A969-85FD812A37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8328485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122977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28907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7917877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9514214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8113308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6258501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191186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081681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060236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64264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683F1D3-54E0-8B46-A062-752C7A0B37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B96AA648-528E-D644-88E7-D0F4AEA1E9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5A1C4-9E0A-494A-B374-E2533E27B9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893221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371176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212421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391237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240810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273813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938557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224168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CE054-F1E5-374D-A24E-887477C0532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20919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2004D-7284-C244-B275-AB956C66515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725188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817D1-13B0-D341-B1C4-34616D3933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88465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>
            <a:extLst>
              <a:ext uri="{FF2B5EF4-FFF2-40B4-BE49-F238E27FC236}">
                <a16:creationId xmlns:a16="http://schemas.microsoft.com/office/drawing/2014/main" id="{5E4EA6E7-5E9A-8E40-B3BB-BEF1B682E5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B39E420-A7B7-0A4C-9093-FD5C4572543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A052A82-128C-6D42-B2E5-A3064A4D282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F8D99D-7F32-4F4F-A70A-E2872B8F88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719769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67096-FD7F-A949-B565-8298951E6B8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103121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077C3-3C60-8640-A1DD-3718D4D0D7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89274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41FDD-73B6-EC4A-BB35-BA0C8CCC36C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5143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D2B92-4EF8-0940-9F90-1D39CCADBD7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694813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4B1A2-EC3E-4448-972E-E198354A3E4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084590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B71B7-33A4-004A-B24D-5E8A20C1D7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783984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EE445-AD48-2049-A03E-4C865681EA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173889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603A9-60B6-0741-B15F-17172804C1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418807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6D58A-9B40-E846-A790-9B6CD5A585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05042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48265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CD19CF5-EFEB-AF48-99A0-8C167EE1812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D4966C0-7013-8140-8DAE-94CB40D30D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AE33C-25C9-7147-B63D-0C523AF75C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260617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75477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73127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381017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284836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789351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501825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626730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14875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935054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9527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2F113A0-DC45-544E-A794-4FFC9324B3B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CF9B65BB-40D6-D947-975A-C44F9C1D72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22E9F-6A08-A240-A1E6-26BD5C3BFE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425344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882601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378741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291483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294228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13889"/>
      </p:ext>
    </p:extLst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703024"/>
      </p:ext>
    </p:extLst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642793"/>
      </p:ext>
    </p:extLst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242356"/>
      </p:ext>
    </p:extLst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671266"/>
      </p:ext>
    </p:extLst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13944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A2EC1737-64BF-0F4B-9D83-249E9D4D76D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85EC895-6923-2F4D-9C74-D63E53CDA44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977E4-31FF-5445-A7DE-66D898BE5F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44281"/>
      </p:ext>
    </p:extLst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075075"/>
      </p:ext>
    </p:extLst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8EF7F6DE-04F8-FB4C-9A91-9AEF4ADE0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2DADF12C-823F-F84F-B875-5FD7DF1DC9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F5BD7586-7382-4047-8922-B723089813D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5254FE-97F6-9D45-92AB-6F0BF94EBC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2103BF4-145E-D74A-9621-65D0A2173C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5DA281E-C7B5-6446-A03F-ADD9AB161D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44C8C65-1C58-2D4C-9838-5B67BEA23B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528899"/>
      </p:ext>
    </p:extLst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242622C-8429-E74C-8A4F-3DCD7A933DC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83A0DBB-3A30-D643-9579-E4A70FC88B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2885F-C846-7349-805E-D2E89DAC4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0372443"/>
      </p:ext>
    </p:extLst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24155B3-6EE9-484A-9F12-499A4959B1F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1C479CC-3690-AF4A-946B-A0E4D9E6ED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1177C-0F19-914D-988A-0C479EEDF3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8008309"/>
      </p:ext>
    </p:extLst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3DF82DB-0382-4A43-AA15-761BEE486D1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FFBF4D2-4E56-D645-875F-BF26B71050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0ED3F-B002-6943-BF7D-A8AECA0795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867655"/>
      </p:ext>
    </p:extLst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5CB6D463-BAF4-E94D-B598-5B77A0AF5C9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3B086BEF-C737-0944-9921-289F9381F30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FFE55-59AC-D248-808E-42ABCD0AC1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1736248"/>
      </p:ext>
    </p:extLst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3F2D0A38-8925-4E4B-8808-9A09C499833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B03A8B8F-6CF5-3043-8E0C-98AAD9EF4F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215D1-2C60-964D-9BEA-C192EAA1E9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0705659"/>
      </p:ext>
    </p:extLst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04E969D5-C971-314C-B602-ED95E9FFE82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3C49C265-235A-1644-90E8-0C8084A861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C6B3D-7F9F-F741-9786-79E22D40A1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673243"/>
      </p:ext>
    </p:extLst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EA4ED27-3B41-8D4A-8908-BF93AEAEB5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10657FB-4FD2-D441-93B5-7643C86C07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1CF0D-FDAD-9F4E-8AA1-66482F281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691797"/>
      </p:ext>
    </p:extLst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D07AFC0-DECE-404A-AC5C-2E5BE20C15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BE9AC40-C697-9047-B509-3034D26B936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0B521-EABA-CB47-BE03-5E1088554D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601425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37324246-A27E-8049-8146-C7E6AF36F4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FF05A39C-020A-7048-AF13-3A5B438007D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666D5-8A7C-CB41-8168-9C7013D43A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602610"/>
      </p:ext>
    </p:extLst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53EA623-0E09-4A41-A541-40E2E1B4D7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67BF413-6083-3040-BFBE-4AE5318CE9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43738-04E6-BD49-986F-15C857428D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9970214"/>
      </p:ext>
    </p:extLst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35B3E607-A701-004C-9BEB-00CE8E42D0D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A34779B-9696-4445-B90F-09EBE41DBD1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06BE9-4519-8A42-A305-BD5859DE8A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580119"/>
      </p:ext>
    </p:extLst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>
            <a:extLst>
              <a:ext uri="{FF2B5EF4-FFF2-40B4-BE49-F238E27FC236}">
                <a16:creationId xmlns:a16="http://schemas.microsoft.com/office/drawing/2014/main" id="{E717076A-0ED1-6E43-BDD8-A73B0A343C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8BA877A-758F-E242-8734-055AFB5BD26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B551DD66-611F-0947-9CA5-3C7331E731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B26AB5E0-0AF5-B345-B87E-4A056ABD9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42772"/>
      </p:ext>
    </p:extLst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3898900-8036-C144-A676-9A742614E2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E54EF65-D969-3A4B-973E-2A95FD6809E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86D7FCFE-20E6-B84E-A750-F647BDADB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2984"/>
      </p:ext>
    </p:extLst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A9E746F-EF54-AF4A-A8EE-CC2DE461617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BF9447E-3998-0C46-8A6A-04CAA8BA46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AB410618-3701-8C47-B5B0-13C32D559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94908"/>
      </p:ext>
    </p:extLst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047756B6-C5AE-F74E-A6C7-43AFBE3D762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7E5A174-3AB3-AF4A-9384-B6E68F4A077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39CD5199-16A9-AA49-A11D-A76C11899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17397"/>
      </p:ext>
    </p:extLst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4984331B-BCB2-F84F-AEB0-2A5DEC3FE77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F837EB01-036F-E64D-AED9-46C3F03B90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B11895A9-BD0F-1B43-A41D-2E44F95C47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8764"/>
      </p:ext>
    </p:extLst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A954E578-A534-6346-9214-F1194E2A2CB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264A907C-8FE0-D34D-A464-62038A09A7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D2690319-5192-A344-85CA-0341ACCAA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87631"/>
      </p:ext>
    </p:extLst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FE8B7E6D-1632-3E4E-BA38-0D32E933D3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68BC7E04-44BF-FF47-9EAC-C7C5AAC12AA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D8BCD567-DA4C-0241-8A79-CD5930195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53014"/>
      </p:ext>
    </p:extLst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2FCD272-1263-EB40-BADC-D4461265CD5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216D9B53-0513-C041-934B-3375B6F9B1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55618457-4D4C-2749-AC9F-450EC99272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3118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BDFFE3F8-C482-DA44-842C-E1BFF14283A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D8794DE3-8E3B-D44A-9A95-E7B0FACB07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52C45-FEDE-9243-BCA9-76B08532AB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897498"/>
      </p:ext>
    </p:extLst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077308C-E306-3041-AEAE-96EDFE3FA81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AD3D059-61EC-634C-BABF-F18828CBD33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BCEBA01F-5AC1-064C-ABCF-5658DEF4A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56054"/>
      </p:ext>
    </p:extLst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BD636D2-94E5-E343-B63E-0D542BCBEDA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B1CD3B4-16DA-9C4D-B140-E190CF4EDF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F1A60990-4EC3-DC40-B3C1-0A52A72688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17663"/>
      </p:ext>
    </p:extLst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289ED09-2AA2-2B45-9447-E7387CB8080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66FA39A-85C0-6947-9BA2-B7C1646A48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829655B2-A9C9-B744-BBC7-782654A752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32050"/>
      </p:ext>
    </p:extLst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9526F770-A17A-6A40-83F6-2CCB16CFCB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86E2FCB-A924-A34F-B13F-F3AACA9D971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889CF82C-030F-8A40-AD12-D0919F69F1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7860"/>
      </p:ext>
    </p:extLst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93855130-49D8-274E-A9A8-0FFB1257F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58710768-FA33-0344-B4DD-4BA929CDA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BABEA587-8C29-6F4C-8300-66EFFC319DE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4D2D50C-76E9-0642-BAED-B3D41F4947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933D184-8420-8E49-81D9-0C9A8BF6FE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D5D65B8-F76E-164E-8EB6-0A49229709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6857A22E-A7BE-CA43-A1F8-52E078BC77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8590881"/>
      </p:ext>
    </p:extLst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68DC90C-C0B5-F443-92C4-DC55F39E5C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E7D822E-2D42-044F-AF79-1C6EFB61C3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C882DE1-D259-854F-9DF0-6C91D868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786900"/>
      </p:ext>
    </p:extLst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F7773BF-1729-CE47-9C1E-9C6226BC781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3B7B78BD-721D-8C49-9503-7E0F50DC2B0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FA1E729-FF58-704A-B987-AD47A6A0B3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862295"/>
      </p:ext>
    </p:extLst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1751F34-2D56-E74A-8038-F7F50C9F6E9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1290D72-F690-3F4C-9C6A-635153FF55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01FBE8DE-DF16-0F48-A6AA-6403CC5286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982975"/>
      </p:ext>
    </p:extLst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1D63F6CB-0380-E34C-99E5-A70D2FBFCD9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CA670B94-D75B-CF45-A57E-9254F47DF2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2961778-2878-934E-A741-0677D52CC4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967404"/>
      </p:ext>
    </p:extLst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659F6D7A-F53A-984B-9AA1-5BE2C8F4429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58A80B2D-92EE-F944-A90D-54CA4631F2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776A3E1-1F3D-D744-B105-9066FE828A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345474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EF5B4C79-9D40-ED45-A2B4-D155ED3FBD2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E2149095-0A66-184B-836F-028B5DBA53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2A7A8-4244-2C44-AAEB-5964ED4082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8537158"/>
      </p:ext>
    </p:extLst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9CC4B02B-6EBE-604A-A894-465D46A648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4CB597D4-3B93-FF4A-B361-B38AFD1D98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F425975-94B9-844E-B8ED-52117BB22D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362266"/>
      </p:ext>
    </p:extLst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53404C0-9453-E54D-A1C9-BF1BC376BBC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728E61BF-3F86-8841-8238-7276F535B7B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4C9A156-A2CA-574E-815A-1F7611CD5A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227106"/>
      </p:ext>
    </p:extLst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D3A18AC7-5690-0F45-BA10-39BFE34A722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19145DA-CB4C-FD45-87D2-A33AC86E21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0866EF49-D78E-DC40-A306-DC00DFD6F4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0332344"/>
      </p:ext>
    </p:extLst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87FF5D6-9F9C-B245-AECA-C3E47B7AB0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54A7D487-99AA-5448-811F-A9ED736D89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FAC5004-3CBE-234C-ACD8-CCD360978E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164688"/>
      </p:ext>
    </p:extLst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E236FA80-758A-0447-8696-048D07C80D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6EF6F82-669C-CE4E-A5D1-258AC8B2C7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30CF5D93-73E1-D542-81DC-9D6CEB915B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8144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814A579-2D1F-3949-B5D3-F3D4BE50F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ADF1844-B888-6D42-A0B3-0C61113A05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4CFEE-25D5-DC48-9A59-E64EDB0BFF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92261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2941BED-2C7E-674A-80B8-D4C49BCB4B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D31C346-B290-634F-B80C-A49C1FBEF8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63ED7-4C43-3D42-8BD4-B00E27BAE8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103393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3E32324-CFE7-4C42-84C7-90537E26DF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F2F5E6B-913A-6B46-BB14-F681BAF302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4DEF2-FC80-1742-869D-249AE509A3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443518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8010CF4-2A84-5147-8CA4-299AFE293B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9D5A29A-44D4-D24D-91A3-E084B82EF5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77351-6273-2B42-92D3-F0FDDD25AE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352802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5DD6D52-9C36-2A45-8886-39C5A7DB8E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639709E-9A40-4940-9438-2319C9D91A1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E89F3-C50F-4B4B-B70F-A5BD79305A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5677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E19944EC-8F1E-604F-8783-C203F12473C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30041B6D-07CC-104B-A912-4CA12B9957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F2603-948F-D740-B6DF-E1D6717D4A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320287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DEB9A858-23EA-D14B-BAB1-917EB15DE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88921115-B156-094B-B8AE-A314AB0790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113CE119-3801-A34F-9DEB-E573CDFE5B3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1A702ED-8040-C146-9C75-79E3FEF789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57832EA-B0C8-3448-AB0A-87068DF812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12C9B2E-2554-9948-A10D-46B9E79CD7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48E8DD27-2915-7C48-98F9-DF9B69A4AD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662089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4C10633A-B420-CB43-810B-7ACADB0228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3D8CC6D-902D-D746-92A4-34E6632E84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08C8D6-1385-E740-86F4-522217A0F1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658801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6795464-BC23-2A4B-B213-51AFF3D4E65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CC7265E8-8E87-C749-B79E-EF226CD7B6A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9A3CFB-93B8-9040-AAD8-622B3891DF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347560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E5688D1C-2850-C141-858B-253204E603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B324CC5-4AB7-1F49-9074-613E76C3160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327945-D874-544D-B4D9-12FE57EC3A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09553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C589A808-4A42-5847-A313-2474CC1C8AF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BFE36643-E670-8343-874D-CD1A7B3539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FD0AAB-3727-7646-9CDF-A27E96D294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98655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1F9183F-3F92-2B45-A0F6-49375732B4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1733F15-4A41-2C4F-8740-117BF71B818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C1029-FE66-A748-8BB1-4335DBF95D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2666906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A50FE1EF-8FD2-DF46-B6B7-CEEB49CDC2C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4D179062-39F7-0940-BAA3-DEF6182508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0B305D-F800-0D43-AC5F-8DA2171545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43411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086A7FE0-1730-6240-B22D-B5E6ED11849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57B22AD1-81DD-9146-97B7-2533BAD0A5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4FDC58-DF21-8747-983B-D433CE4AF6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99915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126AE11-EDDE-DB4A-A0FF-1180F9BE32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11B4168-59B4-CC4F-9733-09DF1F599F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24515C-A5CE-C14C-A068-368C18667D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2561916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95C841CA-4F04-9345-B3E1-422CF234482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88850ECF-A20D-CA41-820F-19FE2CB9E6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514D73-1E90-EA41-AE9B-235E3A3C01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226335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2822945-18B9-0D4B-BC82-CF94FDC9A5C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E6F28B7-EE79-1C42-8C7E-ECD5E3A304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450543-FAB6-9340-BAD1-6EC7D0D69E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272847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B917ED3-EC4C-AF44-9404-2F7CAFE444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3AE56D7F-0F69-C545-8882-3D7AFBB04A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DB5663-F140-9D40-97E8-A2C42F57CF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369318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54D0B2-9186-4B4B-88D8-9AA95D4EEAC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DCDFF91F-BE44-014A-94FC-541CADF6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354908-73E9-7242-A7DF-48F9D92AB94B}" type="datetime1">
              <a:rPr lang="en-US" altLang="en-US"/>
              <a:pPr>
                <a:defRPr/>
              </a:pPr>
              <a:t>3/21/2023</a:t>
            </a:fld>
            <a:endParaRPr lang="en-US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9B7D53F8-1D54-8B4F-9C34-D9768E80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F8106B72-0F55-EB49-8439-9AB1B48B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3296EF-6350-BE49-B0CF-5FD0AE02FB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739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637" y="712594"/>
            <a:ext cx="8086725" cy="2898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80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638" y="3897565"/>
            <a:ext cx="8086724" cy="164592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D0F67C52-A253-5345-AF8D-8E95A247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BFA601-6920-6743-A3EF-51F6BDC58D69}" type="datetime1">
              <a:rPr lang="en-US" altLang="en-US"/>
              <a:pPr>
                <a:defRPr/>
              </a:pPr>
              <a:t>3/21/2023</a:t>
            </a:fld>
            <a:endParaRPr lang="en-US" alt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8714030-D658-D648-BB90-84F6E88E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35757725-0AEB-4642-93D4-6594D971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C2E96E-5531-634D-8F24-A6D047C53B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476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585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Content Placeholder 22"/>
          <p:cNvSpPr>
            <a:spLocks noGrp="1"/>
          </p:cNvSpPr>
          <p:nvPr>
            <p:ph sz="quarter" idx="11"/>
          </p:nvPr>
        </p:nvSpPr>
        <p:spPr>
          <a:xfrm>
            <a:off x="123825" y="1241652"/>
            <a:ext cx="8897938" cy="52244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DB6AAAC2-5E5D-F341-856A-70181DB3C05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1325E8-BFAA-444B-8CD0-13ACE902E855}" type="datetime1">
              <a:rPr lang="en-US" altLang="en-US"/>
              <a:pPr>
                <a:defRPr/>
              </a:pPr>
              <a:t>3/21/2023</a:t>
            </a:fld>
            <a:endParaRPr lang="en-US" alt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EFC929D-6727-004B-B123-65CC81487F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848BC32C-1AE9-AD47-AB66-37A29914DCD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17BD3AD-7ECE-8448-AB2E-DFAF7E2579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32956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  <a:solidFill>
            <a:schemeClr val="bg1"/>
          </a:solidFill>
        </p:spPr>
        <p:txBody>
          <a:bodyPr anchor="b"/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B1F53-E2BB-3B4C-8E3B-DCE05FB8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BA055F-9841-7242-B081-023BB73B032B}" type="datetime1">
              <a:rPr lang="en-US" altLang="en-US"/>
              <a:pPr>
                <a:defRPr/>
              </a:pPr>
              <a:t>3/21/2023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AE3A2-CF2F-9B42-917F-06CF519A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5D5537B-AD8D-9548-A717-76B9826C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8B716E-48C5-694C-BEFB-364FBF88EE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99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BA88275-8A65-1E4C-8604-F38DCD4E053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2C845672-26B6-6248-A87B-E5BB80394E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F7EF-BBA1-3941-9438-CF1D9D55DC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710554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798" y="1208312"/>
            <a:ext cx="4271962" cy="5053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603" y="1208312"/>
            <a:ext cx="4271962" cy="5053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E1E47-B72A-0142-B854-A01D3B956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983ACC2-AA8B-CB43-A764-00CEFE65C405}" type="datetime1">
              <a:rPr lang="en-US" altLang="en-US"/>
              <a:pPr>
                <a:defRPr/>
              </a:pPr>
              <a:t>3/21/2023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C0944-118A-5C48-9DCC-9B1913F9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3C232208-A904-A248-BB81-265A77CF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0DB96B-AC2F-B140-B9F6-90583CE8FB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1712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798" y="1197209"/>
            <a:ext cx="4271962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798" y="2029968"/>
            <a:ext cx="4271962" cy="423105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1603" y="1194345"/>
            <a:ext cx="4271962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1603" y="2025216"/>
            <a:ext cx="4271962" cy="423580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840C999D-EC13-E141-A0E2-59C87662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729E5D4-F155-5B4F-BE20-93CD661F9210}" type="datetime1">
              <a:rPr lang="en-US" altLang="en-US"/>
              <a:pPr>
                <a:defRPr/>
              </a:pPr>
              <a:t>3/21/2023</a:t>
            </a:fld>
            <a:endParaRPr lang="en-US" altLang="en-US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F00D0271-B341-AE48-BF2C-338301E0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9E954BF7-7C31-E146-A633-7E0AF46C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441CF7-C147-9C4F-8504-690148DEE8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9975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84DA9865-1EC5-7E43-8799-E5DC01CF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5A626E-A784-C740-B961-28FD05BD5CB7}" type="datetime1">
              <a:rPr lang="en-US" altLang="en-US"/>
              <a:pPr>
                <a:defRPr/>
              </a:pPr>
              <a:t>3/21/2023</a:t>
            </a:fld>
            <a:endParaRPr lang="en-US" altLang="en-US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175EA91-94B3-1343-B175-FC630EEA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D957A51C-5FDD-0E4B-BC19-EE3D6226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D9DE5D-54E9-6142-85A3-88524CBBDA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8481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06EA3386-1B06-4244-BD16-6185D216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ABB427-921A-244B-A52B-A1074A7712CE}" type="datetime1">
              <a:rPr lang="en-US" altLang="en-US"/>
              <a:pPr>
                <a:defRPr/>
              </a:pPr>
              <a:t>3/21/2023</a:t>
            </a:fld>
            <a:endParaRPr lang="en-US" altLang="en-US"/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F4F45843-B189-BB49-A90E-FE237563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0CA89265-30CC-2F46-BD26-BD678F8C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08DF03-DB11-D347-9059-C87EAE3A75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88204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D4AA6D-C74E-3D48-BBF7-56C21F82339E}"/>
              </a:ext>
            </a:extLst>
          </p:cNvPr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7">
            <a:extLst>
              <a:ext uri="{FF2B5EF4-FFF2-40B4-BE49-F238E27FC236}">
                <a16:creationId xmlns:a16="http://schemas.microsoft.com/office/drawing/2014/main" id="{FE49046B-0187-144A-9D74-48A7419B9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F75466-7BCA-CB40-9703-93583A5D3DB5}" type="datetime1">
              <a:rPr lang="en-US" altLang="en-US"/>
              <a:pPr>
                <a:defRPr/>
              </a:pPr>
              <a:t>3/21/2023</a:t>
            </a:fld>
            <a:endParaRPr lang="en-US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6C5549AB-4804-A54C-88B4-7651653D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35AAB179-B95D-6546-AEA8-9E915B64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C5D501-F56E-5148-B1C4-7D3E021BE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7025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/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6031951"/>
            <a:ext cx="6922008" cy="411184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19B91CF1-F3F7-0844-9C10-615C1A48F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932D07-781E-BE4D-AD4E-E435CD96C0C1}" type="datetime1">
              <a:rPr lang="en-US" altLang="en-US"/>
              <a:pPr>
                <a:defRPr/>
              </a:pPr>
              <a:t>3/21/2023</a:t>
            </a:fld>
            <a:endParaRPr lang="en-US" altLang="en-US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6E61C4C9-7367-4D4E-B586-F427D35B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>
                    <a:alpha val="75000"/>
                  </a:prstClr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88691BDF-5DBE-DC4E-A5C6-05D7A0D1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33576C8-4E55-A74E-9A01-CFC78373F4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392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E646D0A7-C492-7546-9142-97C42EA2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0F172A-563B-7445-9E1A-7B2F3B99D55B}" type="datetime1">
              <a:rPr lang="en-US" altLang="en-US"/>
              <a:pPr>
                <a:defRPr/>
              </a:pPr>
              <a:t>3/21/2023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A843C06-06E7-D14B-994B-044646EE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91962A5F-AB3A-D44E-A373-A5D77281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D1A16B-80DA-474E-9860-76EF9CCB20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0468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9354F244-72A1-D942-8CD8-E9913E33C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5D0D47-8567-3946-B76D-A1988729E054}" type="datetime1">
              <a:rPr lang="en-US" altLang="en-US"/>
              <a:pPr>
                <a:defRPr/>
              </a:pPr>
              <a:t>3/21/2023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49E38A7-222F-7349-B09A-103C3BD6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26D2A06D-F4BC-0645-9A79-266CFF11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1CA57D-3735-A044-BA56-D9676710A9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8199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0EEC69AC-38E2-8543-8B63-2AC35CB65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B58A6359-70B7-F74D-97EA-F27358EDC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1BF3C1E2-DC1A-F149-AE40-7210ABA3B33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AB5ABD9-0134-6642-BBDE-730BD9F2CA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8ACC652-E483-1345-8559-9F699B5058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C6131AA-92CF-134E-A48F-20A68AE0A0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8E161E1F-1C03-2745-ADAC-333E652B3A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2797208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4888B4E1-0444-C949-9969-89F5C550849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B8709ADF-2240-7148-9226-86FBB49D39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1E096B-5445-1C44-9F8E-623129F12A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53183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A44B6D00-E641-7941-8287-FA31624B09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53AD6BA3-B016-514F-BB80-9426133F9F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3C7F7-7BE8-0140-84CA-13381FE5D7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775403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01F1021-0D18-8E49-A97A-0230676EAD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F38D138-5D70-0141-9E26-C10C9F633C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241B95-F204-244A-97D4-23ABCBFFB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196901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1FFC2F4-7AF5-F142-8592-4C140D39CD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AC31294-FB1A-284A-9EB5-ECC99024614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A552F9C-6139-F043-A72C-C358DB5439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505958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F4B2F473-2424-5C4C-B013-E034E814C0B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AFE1F4FE-3D8F-804A-AAED-CBB3CB40E0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DC914F-B40A-3940-84D9-9F9371501F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094799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34F37EE9-B2DF-8C44-82E6-1CDCA317747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821134C6-DD2E-7C46-BC64-1886EA036FB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CD4EFD-E7C4-DC48-B9B0-A505D6A230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602357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ADE274FB-A44B-5D49-9875-BF5ED852FD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21373586-09ED-1847-99B0-EB835F3588F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E65863-B70A-A545-B2C8-69D7A0B86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2709283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3168624-E282-844E-A4E7-D5CC5673B65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AA8BD0C5-49EB-A94B-8E07-A708038C3FC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BA0BC6-96FA-4F46-9ACD-26EBD34B3F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1460417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CCCF4D1-E61E-4D4D-88FF-E34998B961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F436FDBA-3D2F-9446-B0D6-0EC74D76A2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EC56F5-7140-8947-BFB6-0FE4562243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5869841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4BF1114-FD87-9B4A-BB8C-FB24AF43AAB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16B3B09-F1BB-1A4F-A5AA-4B960AFE8D7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7AE7EA-B726-FF4E-BA40-511359B9D4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842918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3A2F030-A8AF-694F-8705-F493ABBACC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01B94994-0548-934C-812F-6A68E61022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46331D-429D-1544-A9E6-3A34C45B11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5505266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BFE31D43-EC5B-6D46-A530-1916B594C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304EBC71-D16D-724D-8FF7-5920CE91FB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431F904C-B97A-1B40-97B6-244339C6A54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56A2509-CE15-344E-9C31-67809FF845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2F90F15-1656-CF4B-B08C-66AC690C17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93B4E89-D562-7E4F-BB45-A01C7EC4AB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C34B0B5A-1369-1B4C-A177-0670EE0E6C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589347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061738E4-DB2C-A948-8A13-5D7033DBDC9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FDBF51C5-DAF1-2044-B0C8-53A8F2E5BD4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F199F-6C19-8847-87CA-7521A0074E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202141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1B42054-1F18-0A4A-82EF-3E762143C8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9458C081-6DD2-3045-A7E4-50E3512BAA6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B7751-9870-6541-9957-819C77D79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865365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E0E3C2E-96A6-FB43-B805-C61B23E80B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3DFB309-12FC-2F47-BBD2-4E0C7376A6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32ED1-E350-194C-A5F8-DA2CB935CE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732413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385DE8B-6034-3746-9197-6658D810BE0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FC526EA-9A29-A34A-B0B2-82EA117C70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C7EB3-2E17-8845-AA6D-9C7858451E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868645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3ACDC270-D2B4-6A4B-AD98-0613A7B55F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9DAA2111-1F33-2644-BF78-4784F3B9619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D554C-E1DE-8C47-A68D-183AFE8B58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287147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1F9908E9-A2C6-B34C-8842-33CF846DFFD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80718952-370A-A047-8291-0486A2990A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45946-A8EE-1A41-9869-62BE7D0E15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330377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9FEDB721-8859-1649-86FB-2767DD6B03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B290A787-BD8B-BD42-8B60-D4F3E73EA9E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A283E-B809-0342-9EFE-028DE854B6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609343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B3021525-85F5-B24E-AF3E-0169838E83C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D1A8B58-5C95-AF42-8BD5-0FDDD0EDC2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F1834-4868-1043-849C-11CD7DE4AF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0529517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D4FE086-EE0E-7B43-9DFC-0BEE36476FF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88F36788-68DC-164B-AE50-3C2B39BD2B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BDB7A-3F9F-B341-87C1-54F26857E4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3231699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033BC8EB-C4E9-B141-BF61-08194D340BD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395A34B-8708-3644-A2A2-C3E8EEF0BD3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1673D-4614-9447-AEB8-918A4FBDE1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783546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4936AEB2-51F1-B24D-B1B9-C2A61C7E51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964A55A6-B73F-C84D-8DCE-4D96A89EBE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AD42C-D65E-7341-AB0E-6CCDEBF2A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71362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F040B53A-EF65-064B-9AA5-C6C701EC34E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1BB46876-B0BA-554B-8F5F-E974C54BA4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E5456-1DFC-2646-9E27-7A0F371496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492450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>
            <a:extLst>
              <a:ext uri="{FF2B5EF4-FFF2-40B4-BE49-F238E27FC236}">
                <a16:creationId xmlns:a16="http://schemas.microsoft.com/office/drawing/2014/main" id="{ADB2133B-4239-0D4E-982B-377F78BE17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5600D73-4DD4-0549-BF13-67D161DD85B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D3E0B56E-B725-364B-BDD4-E6B7336765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0999B4-5571-BB41-AD62-C9A8B8E38C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573920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FF0BE62-54F2-134C-BAFC-5B8F0890FB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F5814BE-388C-BC44-9D27-588315593C8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8A356-8AAA-6645-ABC5-7525B82C89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270872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ABF22292-9CBA-1F47-9C21-CC3AAF8D99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210702A-C76D-E845-AA9C-9472236350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1D25C-701B-5345-9B26-90209A6246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797368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AF3EC0B7-7BC7-DA4E-B700-FC8842913DB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76923B6-DC45-204A-9D16-2586143983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74C9C-AE8F-814F-83A7-4EE3332658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6555985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DC267411-9526-A242-884B-558EC69C89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7BCF5673-A27A-984D-A60A-0AA53E293A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D7BFE-E245-9A4B-8B36-31D5BD71A5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763762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AEA6E861-17E8-E646-A4A7-606000BAD30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C75C3BB1-E1E7-7540-9FB3-95062A1A540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3D58A-CD0A-CB47-94B9-07023141E9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6473840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DC98F2FA-566F-F049-BD19-CA3BDECEFBB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94F4F812-D2DD-F34F-B533-898C7CDCC22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2E2BE-A36D-CC49-814D-EB1BA46444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320637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9BE0CDA4-5B66-5C47-8797-097E6A13CB6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C4CECB2-C5AA-EF4F-9D1B-95A28C1B43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AB164-97A5-F645-AD96-BA62B222EF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001172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776F387-7E92-3F49-B42B-078B8EE6DAB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986E4C1C-D9EC-3D49-9584-0F70A8794C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E0A12-D45B-DF4F-BEF5-E887535910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087352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870AB84E-FC46-1F4B-B778-6B5508EA18E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3E631F4C-3D9C-CA4A-BAFF-44A94CCF06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DEEC7-77D7-EB4A-BCDD-E112D645BD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5457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910C1304-2931-424C-A8D4-35FEF86165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C58D0B3-1FA5-BF48-B3DB-7216AA99576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02D34-5B03-AD46-836A-E66575F1A2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1093178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5E2A40A-001D-B44D-8970-505B4AE45BA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8003358-D7D1-DA47-84CA-42CC861E27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06C2F-5039-D74B-BFB3-068CB93E89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4634555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82A8143-015B-0C4C-8626-59CF2FD4E44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F6E00BF-97B7-AA45-8593-6A9825D2416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98DFF-6C84-B845-826C-8DF2130928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8543420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>
            <a:extLst>
              <a:ext uri="{FF2B5EF4-FFF2-40B4-BE49-F238E27FC236}">
                <a16:creationId xmlns:a16="http://schemas.microsoft.com/office/drawing/2014/main" id="{1F9882ED-64C7-E541-9E3E-CF7E7CEF07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CA03946-2E4E-6643-8622-6CD0B0EA122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0F048C0-3687-CA40-B712-47F5CBBA8C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6CF37617-BF4C-A14E-9BED-DDA611E4DA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35032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1061148-5E88-374E-9D4A-0DA9BC4AC4D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8AC2C9D-138C-5146-9E5B-3CDC1F0B20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5A83C88E-CFCC-6B43-8CD1-AE8053266B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99440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1E14E36-B55C-3840-8B63-A1F8F7DAFA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E47F384-F59A-3242-BD3F-42B8D99E20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5339818A-3FA7-8443-8C95-443C721143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89092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78DD95F-21D5-484A-BCA0-FE20151928B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3380807-693B-E548-946E-A28C05A568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A21CC03E-D18A-DA48-8B02-C068495F4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26743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C487CDFF-1700-E94D-B9B0-2C22151045C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D3CDFB28-FB92-2941-8113-9F2AB482696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8D3A54CB-8AB7-5341-B4F5-07F05259E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32076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364CF608-AEF7-E547-87B2-B48DB70F45B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F36728B4-9E7E-A241-9DBB-CE7C811E1FE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3E65CC0B-098A-B744-BF90-88BDC770BC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60739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364D64E7-ACB0-5F44-9D51-5E7C24BB990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437316F8-62D8-CE48-A5E9-72F9C82D05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44838167-4545-1848-BFE9-199CBBB946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17557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E2E2CD7-4C2C-6E4A-AA98-7AB09C0098F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9BE0144D-3983-CA40-9C49-3B6E10DCFE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FCB620CD-E2B7-4E47-BB73-146B9A0C7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2013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AB01EA3-8E26-9645-B093-E9DF3F0C8E8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7977291-1606-4F4F-B6A9-F0F3AB5BF1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D6322-2DD0-0F43-8B66-D33EE047BD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1750581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21FB400-C671-2443-8B1C-E1609CCAAA5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B1705739-3A4B-0B4F-AC5C-56973B7A49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1D0E9C9F-36EB-EB41-A301-BC249238D1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98606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2B7CC29-A0E3-AC48-B1AA-B17C0739F8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1DEB8FD-CEE8-5047-A9A6-0976242AC6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5418B760-5AC2-3C4E-83C8-A92454B602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45349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3B2C5CE7-626E-C94A-B108-E1A6EFF44A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B643EEB-4ED2-CA46-B686-282DBE3DE1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333AF339-04F4-8349-9861-A6DFB46C7D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57368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ADE07173-DD6C-1340-8886-6298562202F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EB10DBC6-876D-0145-8515-91ADEAD2E9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CD16FDA9-A244-A44F-8964-7AD09C6E6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54897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D1C3E831-0AE6-7841-B4D0-30DDB5F0B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8014CFE1-0C60-8443-9374-566E1B5D1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04AB3D5A-713B-CC4A-83C1-23FBF2140A7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AC09983-A0C0-9F49-8DE4-B23C93D99D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2CC11E-BCDB-2E48-ACCD-6CAD3B3C6B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C91ED14-CCBE-7647-89B2-F28C07A8D7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397FFD3A-7AF0-2941-A4D6-6AB2B15873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534513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D3A7B2E-6BAE-994B-AC06-9AF78C1AB8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0B84F314-62B4-914B-9C68-F6E37E0A04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30A4C0BE-A37D-E641-8046-6435DC8F59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4060589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1F24F40-87D4-4446-97B5-30003696CFA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07447CB-3B40-6E44-8482-BB40E335910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5787DB5-461C-364E-9E9A-7B61F19496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9432610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2B6176F-350F-F84E-85B1-7C5CFAFDF0D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A3678DF9-11B1-DE41-988C-0ED59B2995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6F60EA36-F9B0-7A41-A742-CEC1A57A11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350480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53391714-F99F-1D4E-8319-64D47F55514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F40A08FE-87C1-E44A-8321-DFF1028096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54EF6DF-799D-B547-9ADF-4E77654EDF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4430256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C39250E0-D302-4844-A4A8-1D2C9504AD5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DF8E1E34-DC0F-5A41-98D3-8360B58E0A1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DDB45D1-41E0-134F-A484-75B19A9218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4147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12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Relationship Id="rId14" Type="http://schemas.openxmlformats.org/officeDocument/2006/relationships/image" Target="../media/image1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3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5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56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1.xml"/><Relationship Id="rId1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5.xml"/><Relationship Id="rId11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8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67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2.xml"/><Relationship Id="rId1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6.xml"/><Relationship Id="rId11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4.xml"/><Relationship Id="rId9" Type="http://schemas.openxmlformats.org/officeDocument/2006/relationships/slideLayout" Target="../slideLayouts/slideLayout169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9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83.xml"/><Relationship Id="rId2" Type="http://schemas.openxmlformats.org/officeDocument/2006/relationships/slideLayout" Target="../slideLayouts/slideLayout173.xml"/><Relationship Id="rId1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80.xml"/><Relationship Id="rId14" Type="http://schemas.openxmlformats.org/officeDocument/2006/relationships/image" Target="../media/image1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86.xml"/><Relationship Id="rId7" Type="http://schemas.openxmlformats.org/officeDocument/2006/relationships/slideLayout" Target="../slideLayouts/slideLayout190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5.xml"/><Relationship Id="rId1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4.xml"/><Relationship Id="rId5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93.xml"/><Relationship Id="rId4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9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extLst>
              <a:ext uri="{FF2B5EF4-FFF2-40B4-BE49-F238E27FC236}">
                <a16:creationId xmlns:a16="http://schemas.microsoft.com/office/drawing/2014/main" id="{228F25FD-DF31-3547-86C0-DC7B68A5ED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>
            <a:extLst>
              <a:ext uri="{FF2B5EF4-FFF2-40B4-BE49-F238E27FC236}">
                <a16:creationId xmlns:a16="http://schemas.microsoft.com/office/drawing/2014/main" id="{C642EC46-1305-734D-A022-8F441A0DC4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D4894F77-4824-1C4D-B980-C0F4BA1A550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57C535B2-C077-3C46-A187-4CBEF0169A1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solidFill>
                  <a:srgbClr val="0000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77E9D96-51B4-6D44-AFF7-5DDA60969F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Line 1032">
            <a:extLst>
              <a:ext uri="{FF2B5EF4-FFF2-40B4-BE49-F238E27FC236}">
                <a16:creationId xmlns:a16="http://schemas.microsoft.com/office/drawing/2014/main" id="{95A4BB5E-0C01-7744-9138-11D511BB3C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033">
            <a:extLst>
              <a:ext uri="{FF2B5EF4-FFF2-40B4-BE49-F238E27FC236}">
                <a16:creationId xmlns:a16="http://schemas.microsoft.com/office/drawing/2014/main" id="{75009779-0FF3-C249-8BA4-23BB1B61B1E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6" r:id="rId1"/>
    <p:sldLayoutId id="2147485082" r:id="rId2"/>
    <p:sldLayoutId id="2147485083" r:id="rId3"/>
    <p:sldLayoutId id="2147485084" r:id="rId4"/>
    <p:sldLayoutId id="2147485085" r:id="rId5"/>
    <p:sldLayoutId id="2147485086" r:id="rId6"/>
    <p:sldLayoutId id="2147485087" r:id="rId7"/>
    <p:sldLayoutId id="2147485088" r:id="rId8"/>
    <p:sldLayoutId id="2147485089" r:id="rId9"/>
    <p:sldLayoutId id="2147485090" r:id="rId10"/>
    <p:sldLayoutId id="2147485091" r:id="rId11"/>
    <p:sldLayoutId id="2147485092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0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9" r:id="rId1"/>
    <p:sldLayoutId id="2147485200" r:id="rId2"/>
    <p:sldLayoutId id="2147485201" r:id="rId3"/>
    <p:sldLayoutId id="2147485202" r:id="rId4"/>
    <p:sldLayoutId id="2147485203" r:id="rId5"/>
    <p:sldLayoutId id="2147485204" r:id="rId6"/>
    <p:sldLayoutId id="2147485205" r:id="rId7"/>
    <p:sldLayoutId id="2147485206" r:id="rId8"/>
    <p:sldLayoutId id="2147485207" r:id="rId9"/>
    <p:sldLayoutId id="2147485208" r:id="rId10"/>
    <p:sldLayoutId id="2147485209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67926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63164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500854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572862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37" r:id="rId1"/>
    <p:sldLayoutId id="2147485238" r:id="rId2"/>
    <p:sldLayoutId id="2147485239" r:id="rId3"/>
    <p:sldLayoutId id="2147485240" r:id="rId4"/>
    <p:sldLayoutId id="2147485241" r:id="rId5"/>
    <p:sldLayoutId id="2147485242" r:id="rId6"/>
    <p:sldLayoutId id="2147485243" r:id="rId7"/>
    <p:sldLayoutId id="2147485244" r:id="rId8"/>
    <p:sldLayoutId id="2147485245" r:id="rId9"/>
    <p:sldLayoutId id="2147485246" r:id="rId10"/>
    <p:sldLayoutId id="2147485247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5C1105-7C02-0A4A-BBB4-558A73CD3ACF}" type="slidenum">
              <a:rPr lang="en-US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1" name="Line 1033"/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32" name="Picture 7" descr="safari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62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12" r:id="rId1"/>
    <p:sldLayoutId id="2147485313" r:id="rId2"/>
    <p:sldLayoutId id="2147485314" r:id="rId3"/>
    <p:sldLayoutId id="2147485315" r:id="rId4"/>
    <p:sldLayoutId id="2147485316" r:id="rId5"/>
    <p:sldLayoutId id="2147485317" r:id="rId6"/>
    <p:sldLayoutId id="2147485318" r:id="rId7"/>
    <p:sldLayoutId id="2147485319" r:id="rId8"/>
    <p:sldLayoutId id="2147485320" r:id="rId9"/>
    <p:sldLayoutId id="2147485321" r:id="rId10"/>
    <p:sldLayoutId id="2147485322" r:id="rId11"/>
    <p:sldLayoutId id="2147485323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22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38" r:id="rId1"/>
    <p:sldLayoutId id="2147485339" r:id="rId2"/>
    <p:sldLayoutId id="2147485340" r:id="rId3"/>
    <p:sldLayoutId id="2147485341" r:id="rId4"/>
    <p:sldLayoutId id="2147485342" r:id="rId5"/>
    <p:sldLayoutId id="2147485343" r:id="rId6"/>
    <p:sldLayoutId id="2147485344" r:id="rId7"/>
    <p:sldLayoutId id="2147485345" r:id="rId8"/>
    <p:sldLayoutId id="2147485346" r:id="rId9"/>
    <p:sldLayoutId id="2147485347" r:id="rId10"/>
    <p:sldLayoutId id="2147485348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2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50" r:id="rId1"/>
    <p:sldLayoutId id="2147485351" r:id="rId2"/>
    <p:sldLayoutId id="2147485352" r:id="rId3"/>
    <p:sldLayoutId id="2147485353" r:id="rId4"/>
    <p:sldLayoutId id="2147485354" r:id="rId5"/>
    <p:sldLayoutId id="2147485355" r:id="rId6"/>
    <p:sldLayoutId id="2147485356" r:id="rId7"/>
    <p:sldLayoutId id="2147485357" r:id="rId8"/>
    <p:sldLayoutId id="2147485358" r:id="rId9"/>
    <p:sldLayoutId id="2147485359" r:id="rId10"/>
    <p:sldLayoutId id="2147485360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26">
            <a:extLst>
              <a:ext uri="{FF2B5EF4-FFF2-40B4-BE49-F238E27FC236}">
                <a16:creationId xmlns:a16="http://schemas.microsoft.com/office/drawing/2014/main" id="{6DE260D9-D387-A94B-B0EA-C2193D10FC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8851" name="Rectangle 1027">
            <a:extLst>
              <a:ext uri="{FF2B5EF4-FFF2-40B4-BE49-F238E27FC236}">
                <a16:creationId xmlns:a16="http://schemas.microsoft.com/office/drawing/2014/main" id="{A06E19EB-5185-894C-959D-781B4B1DA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A86275BE-EDAA-D741-BCB8-499952FF734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F0EFDDA1-A506-734F-93A4-C095FE25E0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Garamond" pitchFamily="18" charset="0"/>
              </a:defRPr>
            </a:lvl1pPr>
          </a:lstStyle>
          <a:p>
            <a:pPr>
              <a:defRPr/>
            </a:pPr>
            <a:fld id="{9599DE0E-CDF7-D34C-B005-92709AB15E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8854" name="Line 1032">
            <a:extLst>
              <a:ext uri="{FF2B5EF4-FFF2-40B4-BE49-F238E27FC236}">
                <a16:creationId xmlns:a16="http://schemas.microsoft.com/office/drawing/2014/main" id="{E92A042E-9260-E243-99DF-3F9C3E6EF8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5" name="Line 1033">
            <a:extLst>
              <a:ext uri="{FF2B5EF4-FFF2-40B4-BE49-F238E27FC236}">
                <a16:creationId xmlns:a16="http://schemas.microsoft.com/office/drawing/2014/main" id="{A0A20386-DB53-8748-8269-10785AFA42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8856" name="Picture 7" descr="safari.png">
            <a:extLst>
              <a:ext uri="{FF2B5EF4-FFF2-40B4-BE49-F238E27FC236}">
                <a16:creationId xmlns:a16="http://schemas.microsoft.com/office/drawing/2014/main" id="{307DFB9D-558F-564A-9EA0-4B1D297324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581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13" r:id="rId1"/>
    <p:sldLayoutId id="2147485414" r:id="rId2"/>
    <p:sldLayoutId id="2147485415" r:id="rId3"/>
    <p:sldLayoutId id="2147485416" r:id="rId4"/>
    <p:sldLayoutId id="2147485417" r:id="rId5"/>
    <p:sldLayoutId id="2147485418" r:id="rId6"/>
    <p:sldLayoutId id="2147485419" r:id="rId7"/>
    <p:sldLayoutId id="2147485420" r:id="rId8"/>
    <p:sldLayoutId id="2147485421" r:id="rId9"/>
    <p:sldLayoutId id="2147485422" r:id="rId10"/>
    <p:sldLayoutId id="2147485423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1026">
            <a:extLst>
              <a:ext uri="{FF2B5EF4-FFF2-40B4-BE49-F238E27FC236}">
                <a16:creationId xmlns:a16="http://schemas.microsoft.com/office/drawing/2014/main" id="{94989D7D-CAAD-FC4E-AC5E-F7A8A37EA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67939" name="Rectangle 1027">
            <a:extLst>
              <a:ext uri="{FF2B5EF4-FFF2-40B4-BE49-F238E27FC236}">
                <a16:creationId xmlns:a16="http://schemas.microsoft.com/office/drawing/2014/main" id="{AA6E187C-A8F7-8240-9CE2-3C25DD6ADD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9DF2349D-A65E-9E4D-903A-E5134D5FCE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5A12D2E0-A3BD-0542-8041-581F0FADDE4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0BD9B32-41CD-E14B-A7C3-A523174510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7942" name="Line 1032">
            <a:extLst>
              <a:ext uri="{FF2B5EF4-FFF2-40B4-BE49-F238E27FC236}">
                <a16:creationId xmlns:a16="http://schemas.microsoft.com/office/drawing/2014/main" id="{77563022-DD85-184F-B89A-A315EC171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43" name="Line 1033">
            <a:extLst>
              <a:ext uri="{FF2B5EF4-FFF2-40B4-BE49-F238E27FC236}">
                <a16:creationId xmlns:a16="http://schemas.microsoft.com/office/drawing/2014/main" id="{25C81690-9412-1749-958C-2DF44EDF14E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7944" name="Picture 7" descr="safari.png">
            <a:extLst>
              <a:ext uri="{FF2B5EF4-FFF2-40B4-BE49-F238E27FC236}">
                <a16:creationId xmlns:a16="http://schemas.microsoft.com/office/drawing/2014/main" id="{FFCFE19B-60C9-9247-9FCB-469AA549BD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87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64" r:id="rId1"/>
    <p:sldLayoutId id="2147485565" r:id="rId2"/>
    <p:sldLayoutId id="2147485566" r:id="rId3"/>
    <p:sldLayoutId id="2147485567" r:id="rId4"/>
    <p:sldLayoutId id="2147485568" r:id="rId5"/>
    <p:sldLayoutId id="2147485569" r:id="rId6"/>
    <p:sldLayoutId id="2147485570" r:id="rId7"/>
    <p:sldLayoutId id="2147485571" r:id="rId8"/>
    <p:sldLayoutId id="2147485572" r:id="rId9"/>
    <p:sldLayoutId id="2147485573" r:id="rId10"/>
    <p:sldLayoutId id="2147485574" r:id="rId11"/>
    <p:sldLayoutId id="2147485575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1026">
            <a:extLst>
              <a:ext uri="{FF2B5EF4-FFF2-40B4-BE49-F238E27FC236}">
                <a16:creationId xmlns:a16="http://schemas.microsoft.com/office/drawing/2014/main" id="{1D938BF1-C032-F84F-865E-00F54200B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7699" name="Rectangle 1027">
            <a:extLst>
              <a:ext uri="{FF2B5EF4-FFF2-40B4-BE49-F238E27FC236}">
                <a16:creationId xmlns:a16="http://schemas.microsoft.com/office/drawing/2014/main" id="{AC01F188-C230-8F47-828F-5D7BAE402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28BB64C7-BC04-0845-BB89-18968FA3BBF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E8E5E69A-B874-2D4E-B0E7-BFD5A27486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56FB6CB-AC89-204E-BE0D-11422A1F09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7702" name="Line 1032">
            <a:extLst>
              <a:ext uri="{FF2B5EF4-FFF2-40B4-BE49-F238E27FC236}">
                <a16:creationId xmlns:a16="http://schemas.microsoft.com/office/drawing/2014/main" id="{5DA6B335-D128-0C4B-ABDC-674782A45F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03" name="Line 1033">
            <a:extLst>
              <a:ext uri="{FF2B5EF4-FFF2-40B4-BE49-F238E27FC236}">
                <a16:creationId xmlns:a16="http://schemas.microsoft.com/office/drawing/2014/main" id="{7062AD47-A588-494A-A7A4-11DF63A953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4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42" r:id="rId1"/>
    <p:sldLayoutId id="2147485643" r:id="rId2"/>
    <p:sldLayoutId id="2147485644" r:id="rId3"/>
    <p:sldLayoutId id="2147485645" r:id="rId4"/>
    <p:sldLayoutId id="2147485646" r:id="rId5"/>
    <p:sldLayoutId id="2147485647" r:id="rId6"/>
    <p:sldLayoutId id="2147485648" r:id="rId7"/>
    <p:sldLayoutId id="2147485649" r:id="rId8"/>
    <p:sldLayoutId id="2147485650" r:id="rId9"/>
    <p:sldLayoutId id="2147485651" r:id="rId10"/>
    <p:sldLayoutId id="214748565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2B6098C4-E198-4748-89F7-94BA69CA4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1027">
            <a:extLst>
              <a:ext uri="{FF2B5EF4-FFF2-40B4-BE49-F238E27FC236}">
                <a16:creationId xmlns:a16="http://schemas.microsoft.com/office/drawing/2014/main" id="{15544E81-9F4A-9C4C-96EB-584FCD727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D84474C4-284F-9440-A98C-FA4AB90F76F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653E7E89-9F9B-F740-A030-C38912ADA09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EB20DAC2-BF5A-034D-9AF1-61B26A55BE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342" name="Line 1032">
            <a:extLst>
              <a:ext uri="{FF2B5EF4-FFF2-40B4-BE49-F238E27FC236}">
                <a16:creationId xmlns:a16="http://schemas.microsoft.com/office/drawing/2014/main" id="{ED9840EA-A938-AB46-9999-78E8D5C84E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1033">
            <a:extLst>
              <a:ext uri="{FF2B5EF4-FFF2-40B4-BE49-F238E27FC236}">
                <a16:creationId xmlns:a16="http://schemas.microsoft.com/office/drawing/2014/main" id="{772F0931-5D24-3F43-9665-ED16FF00D4C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344" name="Picture 7" descr="safari.png">
            <a:extLst>
              <a:ext uri="{FF2B5EF4-FFF2-40B4-BE49-F238E27FC236}">
                <a16:creationId xmlns:a16="http://schemas.microsoft.com/office/drawing/2014/main" id="{25EABA79-D58E-B24E-8F82-D3459FCDF83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37" r:id="rId1"/>
    <p:sldLayoutId id="2147485093" r:id="rId2"/>
    <p:sldLayoutId id="2147485094" r:id="rId3"/>
    <p:sldLayoutId id="2147485095" r:id="rId4"/>
    <p:sldLayoutId id="2147485096" r:id="rId5"/>
    <p:sldLayoutId id="2147485097" r:id="rId6"/>
    <p:sldLayoutId id="2147485098" r:id="rId7"/>
    <p:sldLayoutId id="2147485099" r:id="rId8"/>
    <p:sldLayoutId id="2147485100" r:id="rId9"/>
    <p:sldLayoutId id="2147485101" r:id="rId10"/>
    <p:sldLayoutId id="2147485102" r:id="rId11"/>
    <p:sldLayoutId id="2147485103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>
            <a:extLst>
              <a:ext uri="{FF2B5EF4-FFF2-40B4-BE49-F238E27FC236}">
                <a16:creationId xmlns:a16="http://schemas.microsoft.com/office/drawing/2014/main" id="{43CB9115-4B62-3C48-8354-4A1DAA0881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7651" name="Rectangle 1027">
            <a:extLst>
              <a:ext uri="{FF2B5EF4-FFF2-40B4-BE49-F238E27FC236}">
                <a16:creationId xmlns:a16="http://schemas.microsoft.com/office/drawing/2014/main" id="{DB37CDD7-0AD1-3645-ADDB-8F97F4D36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28E151CC-0722-8047-AC30-EFEB1C30778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C1391C51-FF32-6F4E-84BB-E2AE1EDBB8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F09BD098-08A7-5E44-A48D-82D3349EEC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7654" name="Line 1032">
            <a:extLst>
              <a:ext uri="{FF2B5EF4-FFF2-40B4-BE49-F238E27FC236}">
                <a16:creationId xmlns:a16="http://schemas.microsoft.com/office/drawing/2014/main" id="{8F63FDFE-A33D-E844-ACB5-AA45C68E19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Line 1033">
            <a:extLst>
              <a:ext uri="{FF2B5EF4-FFF2-40B4-BE49-F238E27FC236}">
                <a16:creationId xmlns:a16="http://schemas.microsoft.com/office/drawing/2014/main" id="{2C55DED5-9126-B446-84F2-AD2303EEC9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7656" name="Picture 7" descr="safari.png">
            <a:extLst>
              <a:ext uri="{FF2B5EF4-FFF2-40B4-BE49-F238E27FC236}">
                <a16:creationId xmlns:a16="http://schemas.microsoft.com/office/drawing/2014/main" id="{4296F8F4-81D2-F748-8481-B9CAEAE7368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38" r:id="rId1"/>
    <p:sldLayoutId id="2147485139" r:id="rId2"/>
    <p:sldLayoutId id="2147485140" r:id="rId3"/>
    <p:sldLayoutId id="2147485141" r:id="rId4"/>
    <p:sldLayoutId id="2147485142" r:id="rId5"/>
    <p:sldLayoutId id="2147485143" r:id="rId6"/>
    <p:sldLayoutId id="2147485144" r:id="rId7"/>
    <p:sldLayoutId id="2147485145" r:id="rId8"/>
    <p:sldLayoutId id="2147485146" r:id="rId9"/>
    <p:sldLayoutId id="2147485147" r:id="rId10"/>
    <p:sldLayoutId id="2147485148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AF2CEC-AA56-0D48-A242-620685F7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58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9939" name="Text Placeholder 2">
            <a:extLst>
              <a:ext uri="{FF2B5EF4-FFF2-40B4-BE49-F238E27FC236}">
                <a16:creationId xmlns:a16="http://schemas.microsoft.com/office/drawing/2014/main" id="{9EED18B7-BC43-2F4E-804F-BCD36C00D1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3825" y="1250950"/>
            <a:ext cx="8897938" cy="52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6D783-1CAB-2848-BBBF-4603BEC92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3825" y="6543675"/>
            <a:ext cx="1820863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62A88CE-E999-B740-A41B-20549F7D6CD1}" type="datetime1">
              <a:rPr lang="en-US" altLang="en-US"/>
              <a:pPr>
                <a:defRPr/>
              </a:pPr>
              <a:t>3/21/2023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10F0C-FBDB-4547-9CEF-3417F15B4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49525" y="6543675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50" cap="all" baseline="0">
                <a:solidFill>
                  <a:prstClr val="black">
                    <a:alpha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930EBA-A110-5943-A601-3E892D3E6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4675" y="6456363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CA6EB33-055F-A048-9FB4-77E2B04709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49" r:id="rId1"/>
    <p:sldLayoutId id="2147485150" r:id="rId2"/>
    <p:sldLayoutId id="2147485151" r:id="rId3"/>
    <p:sldLayoutId id="2147485152" r:id="rId4"/>
    <p:sldLayoutId id="2147485153" r:id="rId5"/>
    <p:sldLayoutId id="2147485154" r:id="rId6"/>
    <p:sldLayoutId id="2147485155" r:id="rId7"/>
    <p:sldLayoutId id="2147485156" r:id="rId8"/>
    <p:sldLayoutId id="2147485157" r:id="rId9"/>
    <p:sldLayoutId id="2147485158" r:id="rId10"/>
    <p:sldLayoutId id="2147485159" r:id="rId11"/>
    <p:sldLayoutId id="2147485160" r:id="rId12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kern="1200" spc="-12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82563" indent="-182563" algn="l" rtl="0" eaLnBrk="0" fontAlgn="base" hangingPunct="0">
        <a:lnSpc>
          <a:spcPct val="85000"/>
        </a:lnSpc>
        <a:spcBef>
          <a:spcPts val="1300"/>
        </a:spcBef>
        <a:spcAft>
          <a:spcPct val="0"/>
        </a:spcAft>
        <a:buFont typeface="Arial" panose="020B0604020202020204" pitchFamily="34" charset="0"/>
        <a:buChar char="•"/>
        <a:defRPr sz="2800" i="1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65125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Calibri" panose="020F0502020204030204" pitchFamily="34" charset="0"/>
        <a:buChar char="‐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47688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000" i="1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30250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914400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>
            <a:extLst>
              <a:ext uri="{FF2B5EF4-FFF2-40B4-BE49-F238E27FC236}">
                <a16:creationId xmlns:a16="http://schemas.microsoft.com/office/drawing/2014/main" id="{CF1184CB-F4AF-F44E-9168-7DA2B452A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3251" name="Rectangle 1027">
            <a:extLst>
              <a:ext uri="{FF2B5EF4-FFF2-40B4-BE49-F238E27FC236}">
                <a16:creationId xmlns:a16="http://schemas.microsoft.com/office/drawing/2014/main" id="{1127F27D-B8E6-424C-9932-92252220E5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DA5DE035-3F58-8243-BB65-70E157F4F7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52C86960-30F1-004A-BE4E-C032E351B4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DED9AA42-6004-8B45-998E-37BAC498B5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3254" name="Line 1032">
            <a:extLst>
              <a:ext uri="{FF2B5EF4-FFF2-40B4-BE49-F238E27FC236}">
                <a16:creationId xmlns:a16="http://schemas.microsoft.com/office/drawing/2014/main" id="{EA36E2A4-D3D1-214B-94E8-09B4061ADD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" name="Line 1033">
            <a:extLst>
              <a:ext uri="{FF2B5EF4-FFF2-40B4-BE49-F238E27FC236}">
                <a16:creationId xmlns:a16="http://schemas.microsoft.com/office/drawing/2014/main" id="{62E991E0-10A8-BA49-A2B7-2BC48E2A6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3256" name="Picture 7" descr="safari.png">
            <a:extLst>
              <a:ext uri="{FF2B5EF4-FFF2-40B4-BE49-F238E27FC236}">
                <a16:creationId xmlns:a16="http://schemas.microsoft.com/office/drawing/2014/main" id="{CFD54D74-3463-3143-92AE-CB4ADB1925E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61" r:id="rId1"/>
    <p:sldLayoutId id="2147485162" r:id="rId2"/>
    <p:sldLayoutId id="2147485163" r:id="rId3"/>
    <p:sldLayoutId id="2147485164" r:id="rId4"/>
    <p:sldLayoutId id="2147485165" r:id="rId5"/>
    <p:sldLayoutId id="2147485166" r:id="rId6"/>
    <p:sldLayoutId id="2147485167" r:id="rId7"/>
    <p:sldLayoutId id="2147485168" r:id="rId8"/>
    <p:sldLayoutId id="2147485169" r:id="rId9"/>
    <p:sldLayoutId id="2147485170" r:id="rId10"/>
    <p:sldLayoutId id="2147485171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1026">
            <a:extLst>
              <a:ext uri="{FF2B5EF4-FFF2-40B4-BE49-F238E27FC236}">
                <a16:creationId xmlns:a16="http://schemas.microsoft.com/office/drawing/2014/main" id="{69248EF4-3E69-B545-A84A-3629A8EF2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49859" name="Rectangle 1027">
            <a:extLst>
              <a:ext uri="{FF2B5EF4-FFF2-40B4-BE49-F238E27FC236}">
                <a16:creationId xmlns:a16="http://schemas.microsoft.com/office/drawing/2014/main" id="{76028715-7B83-A94D-8964-AD03F51D66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E98DCC22-FAD6-A244-9758-A06739651DC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88BD0DCB-AF21-E243-BA84-578BB306200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Garamond" pitchFamily="18" charset="0"/>
              </a:defRPr>
            </a:lvl1pPr>
          </a:lstStyle>
          <a:p>
            <a:pPr>
              <a:defRPr/>
            </a:pPr>
            <a:fld id="{80C0A34F-326B-4141-AEB1-5680B50808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9862" name="Line 1032">
            <a:extLst>
              <a:ext uri="{FF2B5EF4-FFF2-40B4-BE49-F238E27FC236}">
                <a16:creationId xmlns:a16="http://schemas.microsoft.com/office/drawing/2014/main" id="{5882E6FE-A590-4046-970B-5C757A356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9863" name="Line 1033">
            <a:extLst>
              <a:ext uri="{FF2B5EF4-FFF2-40B4-BE49-F238E27FC236}">
                <a16:creationId xmlns:a16="http://schemas.microsoft.com/office/drawing/2014/main" id="{0DDADD4F-5184-5647-B349-2A12A9A34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49864" name="Picture 7" descr="safari.png">
            <a:extLst>
              <a:ext uri="{FF2B5EF4-FFF2-40B4-BE49-F238E27FC236}">
                <a16:creationId xmlns:a16="http://schemas.microsoft.com/office/drawing/2014/main" id="{6FA29B0F-0D97-7048-8D55-3A8259A540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73" r:id="rId1"/>
    <p:sldLayoutId id="2147485115" r:id="rId2"/>
    <p:sldLayoutId id="2147485116" r:id="rId3"/>
    <p:sldLayoutId id="2147485117" r:id="rId4"/>
    <p:sldLayoutId id="2147485118" r:id="rId5"/>
    <p:sldLayoutId id="2147485119" r:id="rId6"/>
    <p:sldLayoutId id="2147485120" r:id="rId7"/>
    <p:sldLayoutId id="2147485121" r:id="rId8"/>
    <p:sldLayoutId id="2147485122" r:id="rId9"/>
    <p:sldLayoutId id="2147485123" r:id="rId10"/>
    <p:sldLayoutId id="2147485124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26">
            <a:extLst>
              <a:ext uri="{FF2B5EF4-FFF2-40B4-BE49-F238E27FC236}">
                <a16:creationId xmlns:a16="http://schemas.microsoft.com/office/drawing/2014/main" id="{4D108D21-27D8-5040-89FB-657DA39C6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8851" name="Rectangle 1027">
            <a:extLst>
              <a:ext uri="{FF2B5EF4-FFF2-40B4-BE49-F238E27FC236}">
                <a16:creationId xmlns:a16="http://schemas.microsoft.com/office/drawing/2014/main" id="{DEC7E247-D860-A94C-A3E7-CC7FD22C42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E005010D-8881-E842-9FB3-66D00624A68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8CB5A692-781F-D848-941D-83CEF49989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CFEB4B28-3DA1-374F-BDCE-3AC8EA9F41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8854" name="Line 1032">
            <a:extLst>
              <a:ext uri="{FF2B5EF4-FFF2-40B4-BE49-F238E27FC236}">
                <a16:creationId xmlns:a16="http://schemas.microsoft.com/office/drawing/2014/main" id="{D59C1FA5-D154-634C-88A6-26DF280E3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5" name="Line 1033">
            <a:extLst>
              <a:ext uri="{FF2B5EF4-FFF2-40B4-BE49-F238E27FC236}">
                <a16:creationId xmlns:a16="http://schemas.microsoft.com/office/drawing/2014/main" id="{989F8601-0DB1-E34D-9653-5843E77074B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8856" name="Picture 7" descr="safari.png">
            <a:extLst>
              <a:ext uri="{FF2B5EF4-FFF2-40B4-BE49-F238E27FC236}">
                <a16:creationId xmlns:a16="http://schemas.microsoft.com/office/drawing/2014/main" id="{4DE101C2-0672-A64A-AD31-9CBCFA1BC19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74" r:id="rId1"/>
    <p:sldLayoutId id="2147485125" r:id="rId2"/>
    <p:sldLayoutId id="2147485126" r:id="rId3"/>
    <p:sldLayoutId id="2147485127" r:id="rId4"/>
    <p:sldLayoutId id="2147485128" r:id="rId5"/>
    <p:sldLayoutId id="2147485129" r:id="rId6"/>
    <p:sldLayoutId id="2147485130" r:id="rId7"/>
    <p:sldLayoutId id="2147485131" r:id="rId8"/>
    <p:sldLayoutId id="2147485132" r:id="rId9"/>
    <p:sldLayoutId id="2147485133" r:id="rId10"/>
    <p:sldLayoutId id="2147485134" r:id="rId11"/>
    <p:sldLayoutId id="2147485135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1026">
            <a:extLst>
              <a:ext uri="{FF2B5EF4-FFF2-40B4-BE49-F238E27FC236}">
                <a16:creationId xmlns:a16="http://schemas.microsoft.com/office/drawing/2014/main" id="{A99CF3C1-FFF8-224D-84C4-9B289386A2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50883" name="Rectangle 1027">
            <a:extLst>
              <a:ext uri="{FF2B5EF4-FFF2-40B4-BE49-F238E27FC236}">
                <a16:creationId xmlns:a16="http://schemas.microsoft.com/office/drawing/2014/main" id="{5C7E6E4E-C7B3-2540-8F0F-AFFAEE40B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0FA1013F-3371-4A42-AC9B-7115D82FA14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ED7D32AB-3C3B-3D41-9C75-4BED7A65E99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DFF1F53-C54F-9F4D-ACAF-E82DB3D61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50886" name="Line 1032">
            <a:extLst>
              <a:ext uri="{FF2B5EF4-FFF2-40B4-BE49-F238E27FC236}">
                <a16:creationId xmlns:a16="http://schemas.microsoft.com/office/drawing/2014/main" id="{A7C105B9-4214-494B-8895-890E6E9E7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887" name="Line 1033">
            <a:extLst>
              <a:ext uri="{FF2B5EF4-FFF2-40B4-BE49-F238E27FC236}">
                <a16:creationId xmlns:a16="http://schemas.microsoft.com/office/drawing/2014/main" id="{C0C12D6B-ACCF-9A45-AE7D-8068E22D5BE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50888" name="Picture 7" descr="safari.png">
            <a:extLst>
              <a:ext uri="{FF2B5EF4-FFF2-40B4-BE49-F238E27FC236}">
                <a16:creationId xmlns:a16="http://schemas.microsoft.com/office/drawing/2014/main" id="{1AC91278-0D37-F043-A9D2-7E3E7089E0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75" r:id="rId1"/>
    <p:sldLayoutId id="2147485176" r:id="rId2"/>
    <p:sldLayoutId id="2147485177" r:id="rId3"/>
    <p:sldLayoutId id="2147485178" r:id="rId4"/>
    <p:sldLayoutId id="2147485179" r:id="rId5"/>
    <p:sldLayoutId id="2147485180" r:id="rId6"/>
    <p:sldLayoutId id="2147485181" r:id="rId7"/>
    <p:sldLayoutId id="2147485182" r:id="rId8"/>
    <p:sldLayoutId id="2147485183" r:id="rId9"/>
    <p:sldLayoutId id="2147485184" r:id="rId10"/>
    <p:sldLayoutId id="2147485185" r:id="rId11"/>
    <p:sldLayoutId id="2147485186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26">
            <a:extLst>
              <a:ext uri="{FF2B5EF4-FFF2-40B4-BE49-F238E27FC236}">
                <a16:creationId xmlns:a16="http://schemas.microsoft.com/office/drawing/2014/main" id="{6C86E069-1F88-0D4D-B10D-B427099759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2163" name="Rectangle 1027">
            <a:extLst>
              <a:ext uri="{FF2B5EF4-FFF2-40B4-BE49-F238E27FC236}">
                <a16:creationId xmlns:a16="http://schemas.microsoft.com/office/drawing/2014/main" id="{AC5044CB-1DE0-A14A-9C0C-F7CB6B4AA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28BB64C7-BC04-0845-BB89-18968FA3BBF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E8E5E69A-B874-2D4E-B0E7-BFD5A27486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69D3A370-A6CD-1048-A287-0F878980DC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2166" name="Line 1032">
            <a:extLst>
              <a:ext uri="{FF2B5EF4-FFF2-40B4-BE49-F238E27FC236}">
                <a16:creationId xmlns:a16="http://schemas.microsoft.com/office/drawing/2014/main" id="{7629AE1D-4BDD-B745-BCFA-629B69B29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7" name="Line 1033">
            <a:extLst>
              <a:ext uri="{FF2B5EF4-FFF2-40B4-BE49-F238E27FC236}">
                <a16:creationId xmlns:a16="http://schemas.microsoft.com/office/drawing/2014/main" id="{68CA37E1-716C-FE47-B62B-747DDEFF11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87" r:id="rId1"/>
    <p:sldLayoutId id="2147485188" r:id="rId2"/>
    <p:sldLayoutId id="2147485189" r:id="rId3"/>
    <p:sldLayoutId id="2147485190" r:id="rId4"/>
    <p:sldLayoutId id="2147485191" r:id="rId5"/>
    <p:sldLayoutId id="2147485192" r:id="rId6"/>
    <p:sldLayoutId id="2147485193" r:id="rId7"/>
    <p:sldLayoutId id="2147485194" r:id="rId8"/>
    <p:sldLayoutId id="2147485195" r:id="rId9"/>
    <p:sldLayoutId id="2147485196" r:id="rId10"/>
    <p:sldLayoutId id="2147485197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ose-hulman.edu/~bryan/googleFinalVersionFixed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>
            <a:extLst>
              <a:ext uri="{FF2B5EF4-FFF2-40B4-BE49-F238E27FC236}">
                <a16:creationId xmlns:a16="http://schemas.microsoft.com/office/drawing/2014/main" id="{01677924-9C1A-2177-202E-DDCA987B875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63039" y="1295400"/>
            <a:ext cx="7848600" cy="1905000"/>
          </a:xfrm>
        </p:spPr>
        <p:txBody>
          <a:bodyPr/>
          <a:lstStyle/>
          <a:p>
            <a:pPr algn="ctr" eaLnBrk="1" hangingPunct="1"/>
            <a:r>
              <a:rPr lang="en-US" sz="4400">
                <a:effectLst/>
                <a:latin typeface="Helvetica Neue"/>
                <a:ea typeface="ＭＳ Ｐゴシック"/>
              </a:rPr>
              <a:t>Numerical Linear Algebra &amp; Parallel Computing</a:t>
            </a:r>
            <a:br>
              <a:rPr lang="en-US" sz="4400">
                <a:effectLst/>
                <a:latin typeface="Helvetica Neue" panose="02000503000000020004" pitchFamily="2" charset="0"/>
              </a:rPr>
            </a:br>
            <a:br>
              <a:rPr lang="en-US" sz="1050">
                <a:effectLst/>
                <a:latin typeface="Helvetica Neue" panose="02000503000000020004" pitchFamily="2" charset="0"/>
              </a:rPr>
            </a:br>
            <a:endParaRPr lang="en-US" sz="2400" b="1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6113D-A5F3-375E-EF95-A9B3C6AE7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48" y="2755659"/>
            <a:ext cx="7848600" cy="1752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ea typeface="ＭＳ Ｐゴシック"/>
              </a:rPr>
              <a:t>Sparse Matrices: PageRank Algorithm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ea typeface="ＭＳ Ｐゴシック"/>
              </a:rPr>
              <a:t>Basic PageRank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AE8207"/>
                </a:solidFill>
                <a:ea typeface="ＭＳ Ｐゴシック"/>
                <a:cs typeface="+mn-lt"/>
              </a:rPr>
              <a:t>Derivation of the Algorithm</a:t>
            </a:r>
            <a:endParaRPr lang="en-US" dirty="0"/>
          </a:p>
          <a:p>
            <a:pPr marL="0" indent="0">
              <a:buNone/>
            </a:pPr>
            <a:endParaRPr lang="en-US">
              <a:cs typeface="Tahoma"/>
            </a:endParaRPr>
          </a:p>
          <a:p>
            <a:pPr lvl="1" indent="-325120"/>
            <a:r>
              <a:rPr lang="en-US" dirty="0">
                <a:ea typeface="ＭＳ Ｐゴシック"/>
                <a:cs typeface="Tahoma"/>
              </a:rPr>
              <a:t>Stationary distribution of a Markov chain.</a:t>
            </a:r>
            <a:endParaRPr lang="en-US" dirty="0">
              <a:cs typeface="Tahoma"/>
            </a:endParaRPr>
          </a:p>
          <a:p>
            <a:pPr lvl="1" indent="-325120"/>
            <a:r>
              <a:rPr lang="en-US" dirty="0">
                <a:ea typeface="ＭＳ Ｐゴシック"/>
                <a:cs typeface="Tahoma"/>
              </a:rPr>
              <a:t>the random surfer model can be represented as a Markov chain.</a:t>
            </a:r>
          </a:p>
          <a:p>
            <a:pPr lvl="1" indent="-325120"/>
            <a:r>
              <a:rPr lang="en-US" dirty="0">
                <a:ea typeface="ＭＳ Ｐゴシック"/>
                <a:cs typeface="Tahoma"/>
              </a:rPr>
              <a:t>Derivation of the algorithm:</a:t>
            </a:r>
            <a:endParaRPr lang="en-US" dirty="0">
              <a:cs typeface="Tahoma"/>
            </a:endParaRPr>
          </a:p>
          <a:p>
            <a:pPr lvl="2" indent="-350520"/>
            <a:r>
              <a:rPr lang="en-US" dirty="0">
                <a:ea typeface="ＭＳ Ｐゴシック"/>
                <a:cs typeface="Tahoma"/>
              </a:rPr>
              <a:t>Exercise</a:t>
            </a:r>
            <a:endParaRPr lang="en-US" dirty="0">
              <a:cs typeface="Tahoma"/>
            </a:endParaRPr>
          </a:p>
          <a:p>
            <a:pPr lvl="1" indent="-325120"/>
            <a:r>
              <a:rPr lang="en-US" dirty="0">
                <a:ea typeface="ＭＳ Ｐゴシック"/>
                <a:cs typeface="Tahoma"/>
              </a:rPr>
              <a:t>Interpretation of the PageRank scores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088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ea typeface="ＭＳ Ｐゴシック"/>
              </a:rPr>
              <a:t>Basic PageRank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AE8207"/>
                </a:solidFill>
                <a:ea typeface="ＭＳ Ｐゴシック"/>
                <a:cs typeface="+mn-lt"/>
              </a:rPr>
              <a:t>Analysis of the properties of the algorithm</a:t>
            </a:r>
            <a:endParaRPr lang="en-US" dirty="0"/>
          </a:p>
          <a:p>
            <a:pPr marL="0" indent="0">
              <a:buNone/>
            </a:pPr>
            <a:endParaRPr lang="en-US">
              <a:cs typeface="Tahoma"/>
            </a:endParaRPr>
          </a:p>
          <a:p>
            <a:pPr lvl="1" indent="-325120"/>
            <a:r>
              <a:rPr lang="en-US" dirty="0">
                <a:ea typeface="+mn-lt"/>
                <a:cs typeface="+mn-lt"/>
              </a:rPr>
              <a:t>the damping factor</a:t>
            </a:r>
            <a:endParaRPr lang="en-US" dirty="0">
              <a:cs typeface="Tahoma"/>
            </a:endParaRPr>
          </a:p>
          <a:p>
            <a:pPr lvl="1" indent="-325120"/>
            <a:r>
              <a:rPr lang="en-US" dirty="0">
                <a:ea typeface="ＭＳ Ｐゴシック"/>
                <a:cs typeface="Tahoma"/>
              </a:rPr>
              <a:t>the impact of the damping factor on the convergence of the PageRank algorithm</a:t>
            </a:r>
            <a:endParaRPr lang="en-US" dirty="0"/>
          </a:p>
          <a:p>
            <a:pPr lvl="1" indent="-325120"/>
            <a:r>
              <a:rPr lang="en-US" dirty="0">
                <a:ea typeface="ＭＳ Ｐゴシック"/>
                <a:cs typeface="Tahoma"/>
              </a:rPr>
              <a:t>The impact of sparsity on the computation and accuracy of the PageRank algorithm for large web graphs</a:t>
            </a:r>
          </a:p>
          <a:p>
            <a:pPr lvl="2" indent="-350520"/>
            <a:r>
              <a:rPr lang="en-US" dirty="0">
                <a:ea typeface="ＭＳ Ｐゴシック"/>
                <a:cs typeface="Tahoma"/>
              </a:rPr>
              <a:t>Spider traps</a:t>
            </a:r>
          </a:p>
          <a:p>
            <a:pPr lvl="2" indent="-350520"/>
            <a:r>
              <a:rPr lang="en-US" dirty="0">
                <a:ea typeface="ＭＳ Ｐゴシック"/>
                <a:cs typeface="Tahoma"/>
              </a:rPr>
              <a:t>Dead ends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6260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ea typeface="ＭＳ Ｐゴシック"/>
              </a:rPr>
              <a:t>Basic PageRank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AE8207"/>
                </a:solidFill>
                <a:ea typeface="ＭＳ Ｐゴシック"/>
                <a:cs typeface="+mn-lt"/>
              </a:rPr>
              <a:t>New Reformulation</a:t>
            </a:r>
            <a:endParaRPr lang="en-US" dirty="0"/>
          </a:p>
          <a:p>
            <a:pPr marL="0" indent="0">
              <a:buClr>
                <a:srgbClr val="CC9900"/>
              </a:buClr>
              <a:buNone/>
            </a:pPr>
            <a:endParaRPr lang="en-US" dirty="0">
              <a:ea typeface="ＭＳ Ｐゴシック"/>
              <a:cs typeface="Tahoma"/>
            </a:endParaRPr>
          </a:p>
          <a:p>
            <a:pPr marL="0" indent="0">
              <a:buNone/>
            </a:pPr>
            <a:endParaRPr lang="en-US" dirty="0">
              <a:ea typeface="ＭＳ Ｐゴシック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5" name="Picture 5" descr="Shape, arrow&#10;&#10;Description automatically generated">
            <a:extLst>
              <a:ext uri="{FF2B5EF4-FFF2-40B4-BE49-F238E27FC236}">
                <a16:creationId xmlns:a16="http://schemas.microsoft.com/office/drawing/2014/main" id="{56A7C36E-49A9-B146-BC51-B6D6B3064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99" y="3003011"/>
            <a:ext cx="8610310" cy="116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88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ea typeface="ＭＳ Ｐゴシック"/>
              </a:rPr>
              <a:t>Basic PageRank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AE8207"/>
                </a:solidFill>
                <a:ea typeface="ＭＳ Ｐゴシック"/>
                <a:cs typeface="+mn-lt"/>
              </a:rPr>
              <a:t>The Disjoint-set data structure</a:t>
            </a:r>
            <a:endParaRPr lang="en-US" dirty="0">
              <a:solidFill>
                <a:srgbClr val="000000"/>
              </a:solidFill>
              <a:cs typeface="+mn-lt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cs typeface="Tahoma"/>
            </a:endParaRPr>
          </a:p>
          <a:p>
            <a:pPr lvl="1" indent="-325120"/>
            <a:r>
              <a:rPr lang="en-US" dirty="0">
                <a:ea typeface="+mn-lt"/>
                <a:cs typeface="+mn-lt"/>
              </a:rPr>
              <a:t>Intuition</a:t>
            </a:r>
            <a:endParaRPr lang="en-US" dirty="0">
              <a:cs typeface="Tahoma"/>
            </a:endParaRPr>
          </a:p>
          <a:p>
            <a:pPr lvl="1" indent="-325120"/>
            <a:r>
              <a:rPr lang="en-US" dirty="0">
                <a:ea typeface="ＭＳ Ｐゴシック"/>
                <a:cs typeface="Tahoma"/>
              </a:rPr>
              <a:t>A tool to choose the damping factor.</a:t>
            </a:r>
            <a:endParaRPr lang="en-US" dirty="0">
              <a:cs typeface="Tahoma"/>
            </a:endParaRPr>
          </a:p>
          <a:p>
            <a:pPr lvl="1" indent="-325120"/>
            <a:r>
              <a:rPr lang="en-US" dirty="0">
                <a:ea typeface="ＭＳ Ｐゴシック"/>
                <a:cs typeface="Tahoma"/>
              </a:rPr>
              <a:t>The impact of sparsity on the computation and accuracy of the PageRank algorithm for large web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827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ea typeface="ＭＳ Ｐゴシック"/>
              </a:rPr>
              <a:t>Improving The PageRank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AE8207"/>
                </a:solidFill>
                <a:ea typeface="ＭＳ Ｐゴシック"/>
                <a:cs typeface="+mn-lt"/>
              </a:rPr>
              <a:t>The Personalized PageRank</a:t>
            </a:r>
            <a:endParaRPr lang="en-US" dirty="0">
              <a:solidFill>
                <a:srgbClr val="000000"/>
              </a:solidFill>
              <a:cs typeface="+mn-lt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cs typeface="Tahoma"/>
            </a:endParaRPr>
          </a:p>
          <a:p>
            <a:pPr lvl="1" indent="-325120"/>
            <a:r>
              <a:rPr lang="en-US" dirty="0">
                <a:ea typeface="+mn-lt"/>
                <a:cs typeface="+mn-lt"/>
              </a:rPr>
              <a:t>Takes into account a user's preferences and browsing history when calculating PageRank scores.</a:t>
            </a:r>
            <a:endParaRPr lang="en-US" dirty="0">
              <a:cs typeface="Tahoma"/>
            </a:endParaRPr>
          </a:p>
          <a:p>
            <a:pPr lvl="1" indent="-325120"/>
            <a:r>
              <a:rPr lang="en-US" dirty="0">
                <a:ea typeface="ＭＳ Ｐゴシック"/>
                <a:cs typeface="Tahoma"/>
              </a:rPr>
              <a:t>The algorithm weights the links based on the user's interests and previous behavior</a:t>
            </a:r>
            <a:endParaRPr lang="en-US" dirty="0">
              <a:cs typeface="Tahoma"/>
            </a:endParaRPr>
          </a:p>
          <a:p>
            <a:pPr lvl="1" indent="-325120"/>
            <a:r>
              <a:rPr lang="en-US" dirty="0">
                <a:ea typeface="ＭＳ Ｐゴシック"/>
                <a:cs typeface="Tahoma"/>
              </a:rPr>
              <a:t>This improves the relevance of search results and recommendations for individual users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273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ea typeface="ＭＳ Ｐゴシック"/>
              </a:rPr>
              <a:t>Improving The PageRank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AE8207"/>
                </a:solidFill>
                <a:ea typeface="ＭＳ Ｐゴシック"/>
                <a:cs typeface="+mn-lt"/>
              </a:rPr>
              <a:t>The Topic-Sensitive PageRank</a:t>
            </a:r>
            <a:endParaRPr lang="en-US" dirty="0">
              <a:solidFill>
                <a:srgbClr val="000000"/>
              </a:solidFill>
              <a:cs typeface="+mn-lt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cs typeface="Tahoma"/>
            </a:endParaRPr>
          </a:p>
          <a:p>
            <a:pPr lvl="1" indent="-325120"/>
            <a:r>
              <a:rPr lang="en-US" dirty="0">
                <a:ea typeface="+mn-lt"/>
                <a:cs typeface="+mn-lt"/>
              </a:rPr>
              <a:t>takes into account the relevance of the content on the pages</a:t>
            </a:r>
            <a:endParaRPr lang="en-US" dirty="0">
              <a:cs typeface="Tahoma"/>
            </a:endParaRPr>
          </a:p>
          <a:p>
            <a:pPr lvl="1" indent="-325120"/>
            <a:r>
              <a:rPr lang="en-US" dirty="0">
                <a:ea typeface="ＭＳ Ｐゴシック"/>
                <a:cs typeface="Tahoma"/>
              </a:rPr>
              <a:t>introduces a topical vector that specifies the user's topic of interest</a:t>
            </a:r>
            <a:endParaRPr lang="en-US" dirty="0"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172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ea typeface="ＭＳ Ｐゴシック"/>
              </a:rPr>
              <a:t>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AE8207"/>
                </a:solidFill>
                <a:ea typeface="ＭＳ Ｐゴシック"/>
                <a:cs typeface="+mn-lt"/>
              </a:rPr>
              <a:t>Expected Format</a:t>
            </a:r>
            <a:endParaRPr lang="en-US" dirty="0">
              <a:solidFill>
                <a:srgbClr val="000000"/>
              </a:solidFill>
              <a:cs typeface="+mn-lt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cs typeface="Tahoma"/>
            </a:endParaRPr>
          </a:p>
          <a:p>
            <a:pPr lvl="1" indent="-325120"/>
            <a:r>
              <a:rPr lang="en-US" dirty="0">
                <a:ea typeface="ＭＳ Ｐゴシック"/>
                <a:cs typeface="Tahoma"/>
              </a:rPr>
              <a:t>Preprocessing and Parsing</a:t>
            </a:r>
          </a:p>
          <a:p>
            <a:pPr lvl="1" indent="-325120"/>
            <a:r>
              <a:rPr lang="en-US" dirty="0">
                <a:ea typeface="ＭＳ Ｐゴシック"/>
                <a:cs typeface="Tahoma"/>
              </a:rPr>
              <a:t>Mapping to numbers</a:t>
            </a:r>
          </a:p>
          <a:p>
            <a:pPr lvl="1" indent="-325120"/>
            <a:r>
              <a:rPr lang="en-US" dirty="0">
                <a:ea typeface="ＭＳ Ｐゴシック"/>
                <a:cs typeface="Tahoma"/>
              </a:rPr>
              <a:t>List of directed edges</a:t>
            </a:r>
            <a:endParaRPr lang="en-US" dirty="0"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489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ea typeface="ＭＳ Ｐゴシック"/>
              </a:rPr>
              <a:t>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AE8207"/>
                </a:solidFill>
                <a:ea typeface="ＭＳ Ｐゴシック"/>
                <a:cs typeface="+mn-lt"/>
              </a:rPr>
              <a:t>Storage</a:t>
            </a:r>
            <a:endParaRPr lang="en-US" dirty="0">
              <a:solidFill>
                <a:srgbClr val="000000"/>
              </a:solidFill>
              <a:cs typeface="+mn-lt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cs typeface="Tahoma"/>
            </a:endParaRPr>
          </a:p>
          <a:p>
            <a:pPr lvl="1" indent="-325120"/>
            <a:r>
              <a:rPr lang="en-US" dirty="0">
                <a:ea typeface="ＭＳ Ｐゴシック"/>
                <a:cs typeface="Tahoma"/>
              </a:rPr>
              <a:t>Sparse Matrices</a:t>
            </a:r>
          </a:p>
          <a:p>
            <a:pPr lvl="1" indent="-325120"/>
            <a:r>
              <a:rPr lang="en-US" dirty="0" err="1">
                <a:ea typeface="ＭＳ Ｐゴシック"/>
                <a:cs typeface="Tahoma"/>
              </a:rPr>
              <a:t>Scipy</a:t>
            </a:r>
            <a:r>
              <a:rPr lang="en-US" dirty="0">
                <a:ea typeface="ＭＳ Ｐゴシック"/>
                <a:cs typeface="Tahoma"/>
              </a:rPr>
              <a:t> Module</a:t>
            </a:r>
            <a:endParaRPr lang="en-US" dirty="0"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746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ea typeface="ＭＳ Ｐゴシック"/>
              </a:rPr>
              <a:t>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AE8207"/>
                </a:solidFill>
                <a:ea typeface="ＭＳ Ｐゴシック"/>
                <a:cs typeface="+mn-lt"/>
              </a:rPr>
              <a:t>Storage</a:t>
            </a:r>
            <a:endParaRPr lang="en-US" dirty="0">
              <a:solidFill>
                <a:srgbClr val="000000"/>
              </a:solidFill>
              <a:cs typeface="+mn-lt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cs typeface="Tahoma"/>
            </a:endParaRPr>
          </a:p>
          <a:p>
            <a:pPr lvl="1" indent="-325120"/>
            <a:r>
              <a:rPr lang="en-US" dirty="0">
                <a:ea typeface="ＭＳ Ｐゴシック"/>
                <a:cs typeface="Tahoma"/>
              </a:rPr>
              <a:t>Sparse Matrices</a:t>
            </a:r>
          </a:p>
          <a:p>
            <a:pPr lvl="1" indent="-325120"/>
            <a:r>
              <a:rPr lang="en-US" dirty="0" err="1">
                <a:ea typeface="ＭＳ Ｐゴシック"/>
                <a:cs typeface="Tahoma"/>
              </a:rPr>
              <a:t>Scipy</a:t>
            </a:r>
            <a:r>
              <a:rPr lang="en-US" dirty="0">
                <a:ea typeface="ＭＳ Ｐゴシック"/>
                <a:cs typeface="Tahoma"/>
              </a:rPr>
              <a:t> Module</a:t>
            </a:r>
            <a:endParaRPr lang="en-US" dirty="0"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5826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ea typeface="ＭＳ Ｐゴシック"/>
              </a:rPr>
              <a:t>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AE8207"/>
                </a:solidFill>
                <a:ea typeface="ＭＳ Ｐゴシック"/>
                <a:cs typeface="+mn-lt"/>
              </a:rPr>
              <a:t>Implementation</a:t>
            </a:r>
            <a:endParaRPr lang="en-US" dirty="0">
              <a:solidFill>
                <a:srgbClr val="000000"/>
              </a:solidFill>
              <a:cs typeface="+mn-lt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cs typeface="Tahoma"/>
            </a:endParaRPr>
          </a:p>
          <a:p>
            <a:pPr lvl="1" indent="-325120">
              <a:buClr>
                <a:srgbClr val="3B812F"/>
              </a:buClr>
            </a:pPr>
            <a:r>
              <a:rPr lang="en-US" dirty="0">
                <a:ea typeface="ＭＳ Ｐゴシック"/>
                <a:cs typeface="Tahoma"/>
              </a:rPr>
              <a:t>Naïve Implementation</a:t>
            </a:r>
          </a:p>
          <a:p>
            <a:pPr lvl="1" indent="-325120"/>
            <a:r>
              <a:rPr lang="en-US" dirty="0">
                <a:ea typeface="ＭＳ Ｐゴシック"/>
                <a:cs typeface="Tahoma"/>
              </a:rPr>
              <a:t>See pagerank.py</a:t>
            </a:r>
            <a:endParaRPr lang="en-US" dirty="0"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706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/>
                <a:ea typeface="ＭＳ Ｐゴシック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A" b="1" i="1" dirty="0">
                <a:solidFill>
                  <a:srgbClr val="AE8207"/>
                </a:solidFill>
                <a:ea typeface="ＭＳ Ｐゴシック"/>
              </a:rPr>
              <a:t>Motivation</a:t>
            </a:r>
            <a:endParaRPr lang="en-US" dirty="0"/>
          </a:p>
          <a:p>
            <a:pPr marL="0" indent="0">
              <a:buNone/>
            </a:pPr>
            <a:endParaRPr lang="en-US">
              <a:cs typeface="Tahoma"/>
            </a:endParaRPr>
          </a:p>
          <a:p>
            <a:pPr lvl="1" indent="-325120"/>
            <a:r>
              <a:rPr lang="en-US" dirty="0">
                <a:ea typeface="ＭＳ Ｐゴシック"/>
                <a:cs typeface="Tahoma"/>
              </a:rPr>
              <a:t>Internet has become a ubiquitous source of information</a:t>
            </a:r>
          </a:p>
          <a:p>
            <a:pPr lvl="1" indent="-325120"/>
            <a:r>
              <a:rPr lang="en-US" dirty="0">
                <a:ea typeface="ＭＳ Ｐゴシック"/>
                <a:cs typeface="Tahoma"/>
              </a:rPr>
              <a:t>Billions of web pages</a:t>
            </a:r>
          </a:p>
          <a:p>
            <a:pPr lvl="1" indent="-325120"/>
            <a:r>
              <a:rPr lang="en-US" dirty="0">
                <a:ea typeface="ＭＳ Ｐゴシック"/>
                <a:cs typeface="Tahoma"/>
              </a:rPr>
              <a:t>Not all web pages are equally relevant or trustworthy</a:t>
            </a:r>
          </a:p>
          <a:p>
            <a:pPr lvl="1" indent="-325120"/>
            <a:r>
              <a:rPr lang="en-US" dirty="0">
                <a:ea typeface="ＭＳ Ｐゴシック"/>
                <a:cs typeface="Tahoma"/>
              </a:rPr>
              <a:t>=&gt; Need for ranking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876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ea typeface="ＭＳ Ｐゴシック"/>
              </a:rPr>
              <a:t>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AE8207"/>
                </a:solidFill>
                <a:ea typeface="ＭＳ Ｐゴシック"/>
                <a:cs typeface="+mn-lt"/>
              </a:rPr>
              <a:t>Implementation</a:t>
            </a:r>
            <a:endParaRPr lang="en-US" dirty="0">
              <a:solidFill>
                <a:srgbClr val="000000"/>
              </a:solidFill>
              <a:cs typeface="+mn-lt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cs typeface="Tahoma"/>
            </a:endParaRPr>
          </a:p>
          <a:p>
            <a:pPr lvl="1" indent="-325120">
              <a:buClr>
                <a:srgbClr val="3B812F"/>
              </a:buClr>
            </a:pPr>
            <a:r>
              <a:rPr lang="en-US" dirty="0">
                <a:ea typeface="ＭＳ Ｐゴシック"/>
                <a:cs typeface="Tahoma"/>
              </a:rPr>
              <a:t>Naïve Implementation</a:t>
            </a:r>
          </a:p>
          <a:p>
            <a:pPr lvl="1" indent="-325120"/>
            <a:r>
              <a:rPr lang="en-US" dirty="0">
                <a:ea typeface="ＭＳ Ｐゴシック"/>
                <a:cs typeface="Tahoma"/>
              </a:rPr>
              <a:t>See pagerank.py</a:t>
            </a:r>
            <a:endParaRPr lang="en-US" dirty="0"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4037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/>
                <a:ea typeface="ＭＳ Ｐゴシック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A" b="1" i="1" dirty="0">
                <a:solidFill>
                  <a:srgbClr val="AE8207"/>
                </a:solidFill>
                <a:ea typeface="ＭＳ Ｐゴシック"/>
              </a:rPr>
              <a:t>Ranking Algorithms</a:t>
            </a:r>
            <a:endParaRPr lang="en-US" dirty="0"/>
          </a:p>
          <a:p>
            <a:pPr marL="0" indent="0">
              <a:buNone/>
            </a:pPr>
            <a:endParaRPr lang="en-US">
              <a:cs typeface="Tahoma"/>
            </a:endParaRPr>
          </a:p>
          <a:p>
            <a:pPr lvl="1" indent="-325120"/>
            <a:r>
              <a:rPr lang="en-US" dirty="0">
                <a:ea typeface="ＭＳ Ｐゴシック"/>
                <a:cs typeface="Tahoma"/>
              </a:rPr>
              <a:t>Need to rank items based on their importance</a:t>
            </a:r>
          </a:p>
          <a:p>
            <a:pPr lvl="1" indent="-325120"/>
            <a:r>
              <a:rPr lang="en-US" dirty="0">
                <a:ea typeface="ＭＳ Ｐゴシック"/>
                <a:cs typeface="Tahoma"/>
              </a:rPr>
              <a:t>Used in various application:</a:t>
            </a:r>
          </a:p>
          <a:p>
            <a:pPr lvl="2" indent="-350520"/>
            <a:r>
              <a:rPr lang="en-US" dirty="0">
                <a:ea typeface="ＭＳ Ｐゴシック"/>
                <a:cs typeface="Tahoma"/>
              </a:rPr>
              <a:t>Search Engines</a:t>
            </a:r>
          </a:p>
          <a:p>
            <a:pPr lvl="2" indent="-350520"/>
            <a:r>
              <a:rPr lang="en-US" dirty="0">
                <a:ea typeface="ＭＳ Ｐゴシック"/>
                <a:cs typeface="Tahoma"/>
              </a:rPr>
              <a:t>Social Networks</a:t>
            </a:r>
          </a:p>
          <a:p>
            <a:pPr lvl="2" indent="-350520">
              <a:buClr>
                <a:srgbClr val="CC9900"/>
              </a:buClr>
            </a:pPr>
            <a:r>
              <a:rPr lang="en-US" dirty="0">
                <a:ea typeface="ＭＳ Ｐゴシック"/>
                <a:cs typeface="Tahoma"/>
              </a:rPr>
              <a:t>E-commerce website</a:t>
            </a:r>
          </a:p>
          <a:p>
            <a:pPr lvl="2" indent="-350520">
              <a:buClr>
                <a:srgbClr val="CC9900"/>
              </a:buClr>
            </a:pPr>
            <a:r>
              <a:rPr lang="en-US" dirty="0">
                <a:ea typeface="ＭＳ Ｐゴシック"/>
                <a:cs typeface="Tahoma"/>
              </a:rPr>
              <a:t>Recommender Systems</a:t>
            </a:r>
          </a:p>
          <a:p>
            <a:pPr lvl="1" indent="-325120"/>
            <a:r>
              <a:rPr lang="en-US" dirty="0">
                <a:ea typeface="ＭＳ Ｐゴシック"/>
                <a:cs typeface="Tahoma"/>
              </a:rPr>
              <a:t>Not so easy task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50468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ea typeface="ＭＳ Ｐゴシック"/>
              </a:rPr>
              <a:t>Basic PageRank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A" b="1" i="1" dirty="0">
                <a:solidFill>
                  <a:srgbClr val="AE8207"/>
                </a:solidFill>
                <a:ea typeface="ＭＳ Ｐゴシック"/>
              </a:rPr>
              <a:t>Ranking Algorithms</a:t>
            </a:r>
            <a:endParaRPr lang="en-US" dirty="0"/>
          </a:p>
          <a:p>
            <a:pPr marL="0" indent="0">
              <a:buNone/>
            </a:pPr>
            <a:endParaRPr lang="en-US">
              <a:cs typeface="Tahoma"/>
            </a:endParaRPr>
          </a:p>
          <a:p>
            <a:pPr lvl="1" indent="-325120"/>
            <a:r>
              <a:rPr lang="en-US" dirty="0">
                <a:ea typeface="ＭＳ Ｐゴシック"/>
                <a:cs typeface="Tahoma"/>
              </a:rPr>
              <a:t>Need to rank items based on their importance</a:t>
            </a:r>
          </a:p>
          <a:p>
            <a:pPr lvl="1" indent="-325120"/>
            <a:r>
              <a:rPr lang="en-US" dirty="0">
                <a:ea typeface="ＭＳ Ｐゴシック"/>
                <a:cs typeface="Tahoma"/>
              </a:rPr>
              <a:t>Used in various application:</a:t>
            </a:r>
          </a:p>
          <a:p>
            <a:pPr lvl="2" indent="-350520"/>
            <a:r>
              <a:rPr lang="en-US" dirty="0">
                <a:ea typeface="ＭＳ Ｐゴシック"/>
                <a:cs typeface="Tahoma"/>
              </a:rPr>
              <a:t>Search Engines</a:t>
            </a:r>
          </a:p>
          <a:p>
            <a:pPr lvl="2" indent="-350520"/>
            <a:r>
              <a:rPr lang="en-US" dirty="0">
                <a:ea typeface="ＭＳ Ｐゴシック"/>
                <a:cs typeface="Tahoma"/>
              </a:rPr>
              <a:t>Social Networks</a:t>
            </a:r>
          </a:p>
          <a:p>
            <a:pPr lvl="2" indent="-350520">
              <a:buClr>
                <a:srgbClr val="CC9900"/>
              </a:buClr>
            </a:pPr>
            <a:r>
              <a:rPr lang="en-US" dirty="0">
                <a:ea typeface="ＭＳ Ｐゴシック"/>
                <a:cs typeface="Tahoma"/>
              </a:rPr>
              <a:t>E-commerce website</a:t>
            </a:r>
          </a:p>
          <a:p>
            <a:pPr lvl="2" indent="-350520">
              <a:buClr>
                <a:srgbClr val="CC9900"/>
              </a:buClr>
            </a:pPr>
            <a:r>
              <a:rPr lang="en-US" dirty="0">
                <a:ea typeface="ＭＳ Ｐゴシック"/>
                <a:cs typeface="Tahoma"/>
              </a:rPr>
              <a:t>Recommender Systems</a:t>
            </a:r>
          </a:p>
          <a:p>
            <a:pPr lvl="1" indent="-325120"/>
            <a:r>
              <a:rPr lang="en-US" dirty="0">
                <a:ea typeface="ＭＳ Ｐゴシック"/>
                <a:cs typeface="Tahoma"/>
              </a:rPr>
              <a:t>Not so easy task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42940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ea typeface="ＭＳ Ｐゴシック"/>
              </a:rPr>
              <a:t>Basic PageRank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AE8207"/>
                </a:solidFill>
                <a:ea typeface="ＭＳ Ｐゴシック"/>
                <a:cs typeface="+mn-lt"/>
              </a:rPr>
              <a:t>PageRank vector</a:t>
            </a:r>
            <a:endParaRPr lang="en-US" dirty="0"/>
          </a:p>
          <a:p>
            <a:pPr marL="0" indent="0">
              <a:buNone/>
            </a:pPr>
            <a:endParaRPr lang="en-US">
              <a:cs typeface="Tahoma"/>
            </a:endParaRPr>
          </a:p>
          <a:p>
            <a:pPr lvl="1" indent="-325120"/>
            <a:r>
              <a:rPr lang="en-US" dirty="0">
                <a:ea typeface="ＭＳ Ｐゴシック"/>
                <a:cs typeface="Tahoma"/>
              </a:rPr>
              <a:t>Example:</a:t>
            </a:r>
          </a:p>
          <a:p>
            <a:pPr lvl="1" indent="-325120"/>
            <a:endParaRPr lang="en-US" dirty="0">
              <a:ea typeface="ＭＳ Ｐゴシック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6" name="Picture 6" descr="Diagram, shape, arrow&#10;&#10;Description automatically generated">
            <a:extLst>
              <a:ext uri="{FF2B5EF4-FFF2-40B4-BE49-F238E27FC236}">
                <a16:creationId xmlns:a16="http://schemas.microsoft.com/office/drawing/2014/main" id="{297BFC68-145E-E228-9A70-C3AAA0C53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24" y="2578496"/>
            <a:ext cx="6932750" cy="310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01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ea typeface="ＭＳ Ｐゴシック"/>
              </a:rPr>
              <a:t>Basic PageRank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AE8207"/>
                </a:solidFill>
                <a:ea typeface="ＭＳ Ｐゴシック"/>
                <a:cs typeface="+mn-lt"/>
              </a:rPr>
              <a:t>PageRank vector</a:t>
            </a:r>
            <a:endParaRPr lang="en-US" dirty="0"/>
          </a:p>
          <a:p>
            <a:pPr marL="0" indent="0">
              <a:buNone/>
            </a:pPr>
            <a:endParaRPr lang="en-US">
              <a:cs typeface="Tahoma"/>
            </a:endParaRPr>
          </a:p>
          <a:p>
            <a:pPr lvl="1" indent="-325120"/>
            <a:r>
              <a:rPr lang="en-US" dirty="0">
                <a:ea typeface="ＭＳ Ｐゴシック"/>
                <a:cs typeface="Tahoma"/>
              </a:rPr>
              <a:t>Linear Algebraic Interpretation:</a:t>
            </a:r>
            <a:endParaRPr lang="en-US" dirty="0">
              <a:cs typeface="Tahoma"/>
            </a:endParaRPr>
          </a:p>
          <a:p>
            <a:pPr lvl="2" indent="-350520"/>
            <a:r>
              <a:rPr lang="en-US" dirty="0">
                <a:cs typeface="Tahoma"/>
                <a:hlinkClick r:id="rId2"/>
              </a:rPr>
              <a:t>THE $25,000,000,000 EIGENVECTOR THE LINEAR ALGEBRA BEHIND GOOGLE</a:t>
            </a:r>
            <a:endParaRPr lang="en-US" dirty="0">
              <a:cs typeface="Tahoma"/>
            </a:endParaRPr>
          </a:p>
          <a:p>
            <a:pPr lvl="1" indent="-325120"/>
            <a:r>
              <a:rPr lang="en-US" dirty="0">
                <a:ea typeface="ＭＳ Ｐゴシック"/>
                <a:cs typeface="Tahoma"/>
              </a:rPr>
              <a:t>Meaning:</a:t>
            </a:r>
            <a:endParaRPr lang="en-US" dirty="0">
              <a:cs typeface="Tahoma"/>
            </a:endParaRPr>
          </a:p>
          <a:p>
            <a:pPr lvl="2" indent="-350520"/>
            <a:r>
              <a:rPr lang="en-US" dirty="0">
                <a:ea typeface="ＭＳ Ｐゴシック"/>
                <a:cs typeface="Tahoma"/>
              </a:rPr>
              <a:t>represents the probability of a user visiting a particular web page randomly by clicking links on other web pages</a:t>
            </a:r>
          </a:p>
          <a:p>
            <a:pPr lvl="1" indent="-325120"/>
            <a:endParaRPr lang="en-US" dirty="0">
              <a:ea typeface="ＭＳ Ｐゴシック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08156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ea typeface="ＭＳ Ｐゴシック"/>
              </a:rPr>
              <a:t>Basic PageRank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AE8207"/>
                </a:solidFill>
                <a:ea typeface="ＭＳ Ｐゴシック"/>
                <a:cs typeface="+mn-lt"/>
              </a:rPr>
              <a:t>The Random Surfer Model</a:t>
            </a:r>
            <a:endParaRPr lang="en-US" dirty="0"/>
          </a:p>
          <a:p>
            <a:pPr marL="0" indent="0">
              <a:buNone/>
            </a:pPr>
            <a:endParaRPr lang="en-US">
              <a:cs typeface="Tahoma"/>
            </a:endParaRPr>
          </a:p>
          <a:p>
            <a:pPr lvl="1" indent="-325120"/>
            <a:r>
              <a:rPr lang="en-US" dirty="0">
                <a:ea typeface="ＭＳ Ｐゴシック"/>
                <a:cs typeface="Tahoma"/>
              </a:rPr>
              <a:t>Describes the probability of a random user visiting a web page</a:t>
            </a:r>
            <a:endParaRPr lang="en-US" dirty="0">
              <a:cs typeface="Tahoma"/>
            </a:endParaRPr>
          </a:p>
          <a:p>
            <a:pPr lvl="1" indent="-325120"/>
            <a:r>
              <a:rPr lang="en-US" dirty="0">
                <a:ea typeface="ＭＳ Ｐゴシック"/>
                <a:cs typeface="Tahoma"/>
              </a:rPr>
              <a:t>Limitations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05892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ea typeface="ＭＳ Ｐゴシック"/>
              </a:rPr>
              <a:t>Basic PageRank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AE8207"/>
                </a:solidFill>
                <a:ea typeface="ＭＳ Ｐゴシック"/>
                <a:cs typeface="+mn-lt"/>
              </a:rPr>
              <a:t>The Random Surfer Model</a:t>
            </a:r>
            <a:endParaRPr lang="en-US" dirty="0"/>
          </a:p>
          <a:p>
            <a:pPr marL="0" indent="0">
              <a:buNone/>
            </a:pPr>
            <a:endParaRPr lang="en-US">
              <a:cs typeface="Tahoma"/>
            </a:endParaRPr>
          </a:p>
          <a:p>
            <a:pPr lvl="1" indent="-325120"/>
            <a:r>
              <a:rPr lang="en-US" dirty="0">
                <a:ea typeface="ＭＳ Ｐゴシック"/>
                <a:cs typeface="Tahoma"/>
              </a:rPr>
              <a:t>Describes the probability of a random user visiting a web page</a:t>
            </a:r>
            <a:endParaRPr lang="en-US" dirty="0">
              <a:cs typeface="Tahoma"/>
            </a:endParaRPr>
          </a:p>
          <a:p>
            <a:pPr lvl="1" indent="-325120"/>
            <a:r>
              <a:rPr lang="en-US" dirty="0">
                <a:ea typeface="ＭＳ Ｐゴシック"/>
                <a:cs typeface="Tahoma"/>
              </a:rPr>
              <a:t>Limitations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488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  <a:ea typeface="ＭＳ Ｐゴシック"/>
              </a:rPr>
              <a:t>Basic PageRank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AE8207"/>
                </a:solidFill>
                <a:ea typeface="ＭＳ Ｐゴシック"/>
                <a:cs typeface="+mn-lt"/>
              </a:rPr>
              <a:t>Markov chains</a:t>
            </a:r>
            <a:endParaRPr lang="en-US" dirty="0"/>
          </a:p>
          <a:p>
            <a:pPr marL="0" indent="0">
              <a:buNone/>
            </a:pPr>
            <a:endParaRPr lang="en-US">
              <a:cs typeface="Tahoma"/>
            </a:endParaRPr>
          </a:p>
          <a:p>
            <a:pPr lvl="1" indent="-325120"/>
            <a:r>
              <a:rPr lang="en-US" dirty="0">
                <a:ea typeface="ＭＳ Ｐゴシック"/>
                <a:cs typeface="Tahoma"/>
              </a:rPr>
              <a:t>A mathematical model that describes a system that transitions between different states probabilistically.</a:t>
            </a:r>
            <a:endParaRPr lang="en-US" dirty="0">
              <a:cs typeface="Tahoma"/>
            </a:endParaRPr>
          </a:p>
          <a:p>
            <a:pPr lvl="1" indent="-325120"/>
            <a:r>
              <a:rPr lang="en-US" dirty="0">
                <a:ea typeface="ＭＳ Ｐゴシック"/>
                <a:cs typeface="Tahoma"/>
              </a:rPr>
              <a:t>the random surfer model can be represented as a Markov chain.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3544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39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99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6_Edg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algn="just">
          <a:defRPr sz="400" b="1" dirty="0">
            <a:solidFill>
              <a:schemeClr val="bg2"/>
            </a:solidFill>
            <a:latin typeface="europa"/>
          </a:defRPr>
        </a:defPPr>
      </a:lst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8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2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01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7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Metropolitan_bul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8ACA0D9-A384-4858-9FCC-2505F264A948}" vid="{6AE8C0EA-499D-4586-A497-DF22E9D58294}"/>
    </a:ext>
  </a:extLst>
</a:theme>
</file>

<file path=ppt/theme/theme5.xml><?xml version="1.0" encoding="utf-8"?>
<a:theme xmlns:a="http://schemas.openxmlformats.org/drawingml/2006/main" name="8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98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0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20</Slides>
  <Notes>1</Notes>
  <HiddenSlides>0</HiddenSlides>
  <ScaleCrop>false</ScaleCrop>
  <HeadingPairs>
    <vt:vector size="4" baseType="variant">
      <vt:variant>
        <vt:lpstr>Theme</vt:lpstr>
      </vt:variant>
      <vt:variant>
        <vt:i4>17</vt:i4>
      </vt:variant>
      <vt:variant>
        <vt:lpstr>Slide Titles</vt:lpstr>
      </vt:variant>
      <vt:variant>
        <vt:i4>20</vt:i4>
      </vt:variant>
    </vt:vector>
  </HeadingPairs>
  <TitlesOfParts>
    <vt:vector size="37" baseType="lpstr">
      <vt:lpstr>Edge</vt:lpstr>
      <vt:lpstr>2_Edge</vt:lpstr>
      <vt:lpstr>3_Edge</vt:lpstr>
      <vt:lpstr>1_Metropolitan_bullet</vt:lpstr>
      <vt:lpstr>83_Edge</vt:lpstr>
      <vt:lpstr>5_Edge</vt:lpstr>
      <vt:lpstr>7_Edge</vt:lpstr>
      <vt:lpstr>98_Edge</vt:lpstr>
      <vt:lpstr>10_Edge</vt:lpstr>
      <vt:lpstr>4_Edge</vt:lpstr>
      <vt:lpstr>39_Edge</vt:lpstr>
      <vt:lpstr>99_Edge</vt:lpstr>
      <vt:lpstr>6_Edge</vt:lpstr>
      <vt:lpstr>8_Edge</vt:lpstr>
      <vt:lpstr>12_Edge</vt:lpstr>
      <vt:lpstr>101_Edge</vt:lpstr>
      <vt:lpstr>17_Edge</vt:lpstr>
      <vt:lpstr>Numerical Linear Algebra &amp; Parallel Computing  </vt:lpstr>
      <vt:lpstr>Introduction</vt:lpstr>
      <vt:lpstr>Introduction</vt:lpstr>
      <vt:lpstr>Basic PageRank Algorithm</vt:lpstr>
      <vt:lpstr>Basic PageRank Algorithm</vt:lpstr>
      <vt:lpstr>Basic PageRank Algorithm</vt:lpstr>
      <vt:lpstr>Basic PageRank Algorithm</vt:lpstr>
      <vt:lpstr>Basic PageRank Algorithm</vt:lpstr>
      <vt:lpstr>Basic PageRank Algorithm</vt:lpstr>
      <vt:lpstr>Basic PageRank Algorithm</vt:lpstr>
      <vt:lpstr>Basic PageRank Algorithm</vt:lpstr>
      <vt:lpstr>Basic PageRank Algorithm</vt:lpstr>
      <vt:lpstr>Basic PageRank Algorithm</vt:lpstr>
      <vt:lpstr>Improving The PageRank Algorithm</vt:lpstr>
      <vt:lpstr>Improving The PageRank Algorithm</vt:lpstr>
      <vt:lpstr>Implementation</vt:lpstr>
      <vt:lpstr>Implementation</vt:lpstr>
      <vt:lpstr>Implementation</vt:lpstr>
      <vt:lpstr>Implementation</vt:lpstr>
      <vt:lpstr>Implementation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18-741  Advanced Computer Architecture Lecture 1: Intro and Basics</dc:title>
  <dc:creator>Onur Mutlu</dc:creator>
  <cp:revision>559</cp:revision>
  <dcterms:created xsi:type="dcterms:W3CDTF">2010-09-08T00:51:32Z</dcterms:created>
  <dcterms:modified xsi:type="dcterms:W3CDTF">2023-03-21T12:19:41Z</dcterms:modified>
</cp:coreProperties>
</file>