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3821</Words>
  <Application>WPS Presentation</Application>
  <PresentationFormat>Custom</PresentationFormat>
  <Paragraphs>56</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Century Gothic</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lenovo</cp:lastModifiedBy>
  <cp:revision>5</cp:revision>
  <dcterms:created xsi:type="dcterms:W3CDTF">2020-01-05T08:05:00Z</dcterms:created>
  <dcterms:modified xsi:type="dcterms:W3CDTF">2020-08-26T09:19:39Z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1033-11.2.0.9635</vt:lpwstr>
  </property>
</Properties>
</file>