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65100" y="362224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Retail Analytics - Shelf Space Optimization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225398"/>
            <a:ext cx="85206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 Surana, Spyros Protoulis, Sonic Prabhudesai</a:t>
            </a:r>
            <a:endParaRPr b="1" sz="2000"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Shape 57"/>
          <p:cNvCxnSpPr/>
          <p:nvPr/>
        </p:nvCxnSpPr>
        <p:spPr>
          <a:xfrm>
            <a:off x="13150" y="3630700"/>
            <a:ext cx="9142500" cy="13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713" y="0"/>
            <a:ext cx="5433374" cy="36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9950"/>
            <a:ext cx="4132240" cy="344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025" y="1351288"/>
            <a:ext cx="3489174" cy="3097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74875" y="757525"/>
            <a:ext cx="2383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Profit/ Shelf Vs Key Metrics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1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What Model did we use?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11700" y="952075"/>
            <a:ext cx="8212500" cy="3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The first step is to understand the objective of this problem. The two objectives for this optimization problems are (will be summarized later):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Maximizing total units sold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Maximizing total profit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To find optimal values of variables that affect our dependent variables (total units sold and total profit), we need to estimate their effects (betas, sensitivities) on these dependent variables.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For simplicity, we take one objective: maximization of total units sold. For maximization of total profit, additional variables of costs will need to be included.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Units sold for jeans x is affected by multiple attributes including: selling price of x (price sensitivity), shelf space of x (space sensitivity), promotions on x, prices and or units sold of other jeans (cross elasticities with jeans y and z), day of the week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So we create and iterate models for units sold for each type of jeans: sales_x, sales_y and sales_z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16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11700" y="799675"/>
            <a:ext cx="82125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As can be seen in the sample data, we assume that price always represents the promotions (the price for jeans x on clearance is always the same)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Sales of jeans x will be affected by price of jean y and z, but it will also be affected by the shelf space of y and z. We assume that units sold of jeans y and z captures both these effects and can be used to estimate cross product elasticities for x with y and z.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elasticities are estimated using multiplicative models, we have created log log models for the units sold of the three pairs of jeans.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26150"/>
            <a:ext cx="8839199" cy="59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13350" y="3066700"/>
            <a:ext cx="8520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1 = shelf space elasticity,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β2 = price elasticity, β3 = cross prod elasticty with y, β4 = cross prod elasticity with z, βi = effect of day of the week i (i =1 to 6 days of the week)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 = shelf space, p = price, sales_y is units sold of y, sales_z is units sold of z, dummy_DOW_i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= 6 dummy variables for days of the week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The same estimation model is used appropriately for jeans y and z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67000" y="22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Models (for jeans x, y and z respectively):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75" y="1017725"/>
            <a:ext cx="3028724" cy="276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4830" y="1551600"/>
            <a:ext cx="3135326" cy="29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8054" y="1017725"/>
            <a:ext cx="3359101" cy="31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71400" y="224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Some findings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11700" y="2815125"/>
            <a:ext cx="82125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High R-squared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Jeans z always sell more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Jeans z are not significantly (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statistical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 affected by sales of other jeans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If we remove the intercept, the R-squared become 1, might be over fitting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Looking at the trends over days of the week, we can categorize them in smaller buckets of days of high sale and says of low sale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700" y="35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Final Objective Function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11700" y="857525"/>
            <a:ext cx="82125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Finally we want to maximize total sales, that is sales of x + sales of y + sales of z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22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Variables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02275" y="854850"/>
            <a:ext cx="84300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shelves allocated for each type of jeans in a given day : s_x, s_y, s_z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Promotions: discount, markdown, clearance or none (reflected in prices) or each type of jeans in a given day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700" y="220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402275" y="2799350"/>
            <a:ext cx="79164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type of jeans is allotted a minimum of 5 shelf spaces: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s_x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&gt;= 5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s_y &gt;= 5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s_z &gt;= 5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shelf spaces available for all three types of jeans: s_x + s_y + s_z &lt;= 60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no information about price constraints but an obvious one (at minimum) would be: price &gt; cost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7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we tried and failed 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started with trying to build a model for total sales (which is our final objective to maximize)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tried using price*shelfspace variables for each jeans type to explain their combined effect on total sales.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there would be high correlation between shelf and price*shelfspace of each jeans type, we tried the second model with shelf spaces and prices as separate variables- but this would not explained combined effect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25" y="2341550"/>
            <a:ext cx="3058324" cy="23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450" y="2341675"/>
            <a:ext cx="3032475" cy="23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" type="body"/>
          </p:nvPr>
        </p:nvSpPr>
        <p:spPr>
          <a:xfrm>
            <a:off x="6433825" y="2324025"/>
            <a:ext cx="2559900" cy="22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were not able to understand how either of these could be optimized and hence did not go forward with them.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approach for profit would fail as promotions for each type of jeans differ on each day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22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Alternative Objective Function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524400" y="838350"/>
            <a:ext cx="6860400" cy="3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objective is to maximize total profit.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Total profit (Π) is calculated as following: 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With:   n1 n2 n3 the number of jeans sold for each type correspondingly,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p1 p2 p3 the profit </a:t>
            </a:r>
            <a:r>
              <a:rPr b="1" lang="en" sz="1100" u="sng">
                <a:solidFill>
                  <a:schemeClr val="dk1"/>
                </a:solidFill>
              </a:rPr>
              <a:t>per unit</a:t>
            </a:r>
            <a:r>
              <a:rPr lang="en" sz="1100">
                <a:solidFill>
                  <a:schemeClr val="dk1"/>
                </a:solidFill>
              </a:rPr>
              <a:t> for each type, (given the prices and costs):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Π = p1*n1 + p2*n2 + p3*n3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Also: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 = Average unit Sales price - (variable cost per unit + shelving cost per unit)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pi = SPi - (VCi + SCi)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So: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Π = [SP1 - (VC1 + SC1)]*n1 + [SP2 - (VC2 + SC2)]*n2 + [SP3 - (VC3 + SC3)]*n3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subTitle"/>
          </p:nvPr>
        </p:nvSpPr>
        <p:spPr>
          <a:xfrm>
            <a:off x="311700" y="189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65100" y="262025"/>
            <a:ext cx="85206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What is the optimum strategy to allot self space and prices to the 3 types of jeans in order to maximise Profit and Sales for the store?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703075"/>
            <a:ext cx="8520600" cy="2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Data Manipulations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Derived variables: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Profit/ Sale </a:t>
            </a:r>
            <a:endParaRPr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Profit/ Shelf </a:t>
            </a:r>
            <a:endParaRPr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Price Reduction</a:t>
            </a:r>
            <a:endParaRPr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profit as a % of sale</a:t>
            </a:r>
            <a:endParaRPr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price*shelfspace of each jeans type : to experiment and check effect of both on dependent (sales)</a:t>
            </a:r>
            <a:endParaRPr i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348425" y="2950388"/>
            <a:ext cx="85206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data provided to us is representative of how the trends might continue in the future.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4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Correlation Analysis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90900" y="822650"/>
            <a:ext cx="37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ran a correlation heatmap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4315900" y="598375"/>
            <a:ext cx="4440600" cy="25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We found interesting correlations between Shelving Cost per Unit and Shelf Spaces.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Also between Shelf Space and Profit/ Shelf</a:t>
            </a:r>
            <a:endParaRPr sz="1200">
              <a:solidFill>
                <a:srgbClr val="FFFFFF"/>
              </a:solidFill>
              <a:highlight>
                <a:srgbClr val="32323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2323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These 2 correlations seem to suggest that if we go to extremes assigning a lot of shelves for one type of jeans, our shelving costs may increase and profits may suffer.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Profit per Shelf is a very important metric for this problem, as the shelves are our finite resource that we need to decide 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Profit per shelf has the highest positive correlation with Average Price. That may suggest we need to allocate more shelves to our more expensive, non discounted items.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808675" y="4058950"/>
            <a:ext cx="51792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now utilised this result to conduct EDA to check the trend of sales with respect to the variables.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86" y="1185700"/>
            <a:ext cx="3520089" cy="33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4950"/>
            <a:ext cx="3790430" cy="36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358200" y="1327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in mind “15” has very few observations in our data, so that is by no means reliable. However, there is a clear downward trend. That is reasonable, since there is probably a cap of how many pieces will be sold regardless of number of shelves this type of jeans is allocated (there is only so much demand).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358200" y="1327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per shelf is greater as the average price increases. This is a phenomenon that was expected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950"/>
            <a:ext cx="3816450" cy="36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25" y="1291826"/>
            <a:ext cx="2962175" cy="28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0475" y="1293601"/>
            <a:ext cx="2962175" cy="28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0525" y="1338114"/>
            <a:ext cx="2641124" cy="26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361525" y="4075664"/>
            <a:ext cx="792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Type 1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581425" y="4129939"/>
            <a:ext cx="792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Type 2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7625925" y="4075664"/>
            <a:ext cx="792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Type 3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74875" y="793125"/>
            <a:ext cx="2383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Sensitivity Analysis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50" y="1145538"/>
            <a:ext cx="3237967" cy="334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275" y="1235100"/>
            <a:ext cx="3273625" cy="33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74875" y="793125"/>
            <a:ext cx="2383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Sales Vs Key Metrics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2725"/>
            <a:ext cx="9143999" cy="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74875" y="757525"/>
            <a:ext cx="2383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Profit/ Shelf Vs Key Metrics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00" y="1259100"/>
            <a:ext cx="3110927" cy="321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800" y="1259100"/>
            <a:ext cx="3356250" cy="337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842050" y="2004475"/>
            <a:ext cx="22188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Notice how there is a very little correlation between Sales and Price and Sales and Shelves.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