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ndon Rickman" initials="BR" lastIdx="1" clrIdx="0">
    <p:extLst>
      <p:ext uri="{19B8F6BF-5375-455C-9EA6-DF929625EA0E}">
        <p15:presenceInfo xmlns:p15="http://schemas.microsoft.com/office/powerpoint/2012/main" userId="877850a751ea85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mailto:e.richards3@snhu.edu" TargetMode="External"/><Relationship Id="rId1" Type="http://schemas.openxmlformats.org/officeDocument/2006/relationships/hyperlink" Target="mailto:brandon.rickman.@snhu.edu" TargetMode="Externa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mailto:brandon.rickman.@snhu.edu" TargetMode="External"/><Relationship Id="rId7" Type="http://schemas.openxmlformats.org/officeDocument/2006/relationships/image" Target="../media/image7.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hyperlink" Target="mailto:e.richards3@snhu.edu" TargetMode="External"/><Relationship Id="rId5" Type="http://schemas.openxmlformats.org/officeDocument/2006/relationships/image" Target="../media/image6.svg"/><Relationship Id="rId10"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B5D7329-B984-4103-BC08-E125799C0B4E}"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7C23FFFA-797D-4C49-872D-83BD39167072}">
      <dgm:prSet/>
      <dgm:spPr/>
      <dgm:t>
        <a:bodyPr/>
        <a:lstStyle/>
        <a:p>
          <a:r>
            <a:rPr lang="en-US"/>
            <a:t>Brandon Rickman </a:t>
          </a:r>
          <a:r>
            <a:rPr lang="en-US">
              <a:hlinkClick xmlns:r="http://schemas.openxmlformats.org/officeDocument/2006/relationships" r:id="rId1"/>
            </a:rPr>
            <a:t>brandon.rickman.@snhu.edu</a:t>
          </a:r>
          <a:endParaRPr lang="en-US"/>
        </a:p>
      </dgm:t>
    </dgm:pt>
    <dgm:pt modelId="{7AD9C1AA-6794-4281-9379-03953166D973}" type="parTrans" cxnId="{C1A8DFB0-DC50-45B2-B85A-54DA8EE13EDC}">
      <dgm:prSet/>
      <dgm:spPr/>
      <dgm:t>
        <a:bodyPr/>
        <a:lstStyle/>
        <a:p>
          <a:endParaRPr lang="en-US"/>
        </a:p>
      </dgm:t>
    </dgm:pt>
    <dgm:pt modelId="{EA97B2DD-D957-42CD-A219-D34347498987}" type="sibTrans" cxnId="{C1A8DFB0-DC50-45B2-B85A-54DA8EE13EDC}">
      <dgm:prSet/>
      <dgm:spPr/>
      <dgm:t>
        <a:bodyPr/>
        <a:lstStyle/>
        <a:p>
          <a:endParaRPr lang="en-US"/>
        </a:p>
      </dgm:t>
    </dgm:pt>
    <dgm:pt modelId="{840D9D57-9D47-4373-8A07-733186D930A2}">
      <dgm:prSet/>
      <dgm:spPr/>
      <dgm:t>
        <a:bodyPr/>
        <a:lstStyle/>
        <a:p>
          <a:r>
            <a:rPr lang="en-US"/>
            <a:t>Eddie Richards  </a:t>
          </a:r>
          <a:r>
            <a:rPr lang="en-US">
              <a:hlinkClick xmlns:r="http://schemas.openxmlformats.org/officeDocument/2006/relationships" r:id="rId2"/>
            </a:rPr>
            <a:t>e.richards3@snhu.edu</a:t>
          </a:r>
          <a:endParaRPr lang="en-US"/>
        </a:p>
      </dgm:t>
    </dgm:pt>
    <dgm:pt modelId="{891D6BE2-83D6-4A62-BEC9-F23983446A0B}" type="parTrans" cxnId="{6507BD67-63D1-4C53-95A8-9CE77F969684}">
      <dgm:prSet/>
      <dgm:spPr/>
      <dgm:t>
        <a:bodyPr/>
        <a:lstStyle/>
        <a:p>
          <a:endParaRPr lang="en-US"/>
        </a:p>
      </dgm:t>
    </dgm:pt>
    <dgm:pt modelId="{C6D0932A-4251-48A8-B025-E2E9A952B37A}" type="sibTrans" cxnId="{6507BD67-63D1-4C53-95A8-9CE77F969684}">
      <dgm:prSet/>
      <dgm:spPr/>
      <dgm:t>
        <a:bodyPr/>
        <a:lstStyle/>
        <a:p>
          <a:endParaRPr lang="en-US"/>
        </a:p>
      </dgm:t>
    </dgm:pt>
    <dgm:pt modelId="{42B20FF1-FE2C-4E02-98BD-32781E952EB2}">
      <dgm:prSet/>
      <dgm:spPr/>
      <dgm:t>
        <a:bodyPr/>
        <a:lstStyle/>
        <a:p>
          <a:r>
            <a:rPr lang="en-US"/>
            <a:t>Created for use with Southern New Hampshire University course CS330 – Computer Graphics and Visualization</a:t>
          </a:r>
        </a:p>
      </dgm:t>
    </dgm:pt>
    <dgm:pt modelId="{4FBA45BD-9317-4D76-9842-70B9E69116BB}" type="parTrans" cxnId="{9751A6DD-E8C0-4C24-A0B5-07F09675753D}">
      <dgm:prSet/>
      <dgm:spPr/>
      <dgm:t>
        <a:bodyPr/>
        <a:lstStyle/>
        <a:p>
          <a:endParaRPr lang="en-US"/>
        </a:p>
      </dgm:t>
    </dgm:pt>
    <dgm:pt modelId="{72896AA5-C7B6-458B-AC2E-1CC73C064956}" type="sibTrans" cxnId="{9751A6DD-E8C0-4C24-A0B5-07F09675753D}">
      <dgm:prSet/>
      <dgm:spPr/>
      <dgm:t>
        <a:bodyPr/>
        <a:lstStyle/>
        <a:p>
          <a:endParaRPr lang="en-US"/>
        </a:p>
      </dgm:t>
    </dgm:pt>
    <dgm:pt modelId="{FCF8815A-38A2-4729-A88B-6D8628E1D6A3}">
      <dgm:prSet/>
      <dgm:spPr/>
      <dgm:t>
        <a:bodyPr/>
        <a:lstStyle/>
        <a:p>
          <a:r>
            <a:rPr lang="en-US"/>
            <a:t>NOTE – this setup was done on a Windows 10 OS with Visual Studio 2017</a:t>
          </a:r>
        </a:p>
      </dgm:t>
    </dgm:pt>
    <dgm:pt modelId="{17EA6954-C2E8-439F-90CD-AF999457A8A1}" type="parTrans" cxnId="{7F6200CF-F9C7-4DEB-83E3-019A25CDEB92}">
      <dgm:prSet/>
      <dgm:spPr/>
      <dgm:t>
        <a:bodyPr/>
        <a:lstStyle/>
        <a:p>
          <a:endParaRPr lang="en-US"/>
        </a:p>
      </dgm:t>
    </dgm:pt>
    <dgm:pt modelId="{870A310D-2E13-40ED-9D67-9268CD84CA83}" type="sibTrans" cxnId="{7F6200CF-F9C7-4DEB-83E3-019A25CDEB92}">
      <dgm:prSet/>
      <dgm:spPr/>
      <dgm:t>
        <a:bodyPr/>
        <a:lstStyle/>
        <a:p>
          <a:endParaRPr lang="en-US"/>
        </a:p>
      </dgm:t>
    </dgm:pt>
    <dgm:pt modelId="{5319B73B-69CC-41C2-BF86-85A920AAFF32}" type="pres">
      <dgm:prSet presAssocID="{BB5D7329-B984-4103-BC08-E125799C0B4E}" presName="root" presStyleCnt="0">
        <dgm:presLayoutVars>
          <dgm:dir/>
          <dgm:resizeHandles val="exact"/>
        </dgm:presLayoutVars>
      </dgm:prSet>
      <dgm:spPr/>
    </dgm:pt>
    <dgm:pt modelId="{A6EAEAA3-6AB2-44CD-AE2E-6FEE85D91D17}" type="pres">
      <dgm:prSet presAssocID="{BB5D7329-B984-4103-BC08-E125799C0B4E}" presName="container" presStyleCnt="0">
        <dgm:presLayoutVars>
          <dgm:dir/>
          <dgm:resizeHandles val="exact"/>
        </dgm:presLayoutVars>
      </dgm:prSet>
      <dgm:spPr/>
    </dgm:pt>
    <dgm:pt modelId="{D33FF624-8017-4E77-B17A-419D63CCC7DE}" type="pres">
      <dgm:prSet presAssocID="{7C23FFFA-797D-4C49-872D-83BD39167072}" presName="compNode" presStyleCnt="0"/>
      <dgm:spPr/>
    </dgm:pt>
    <dgm:pt modelId="{558E2D77-BE7C-4BEF-A744-3B601D5620A4}" type="pres">
      <dgm:prSet presAssocID="{7C23FFFA-797D-4C49-872D-83BD39167072}" presName="iconBgRect" presStyleLbl="bgShp" presStyleIdx="0" presStyleCnt="4"/>
      <dgm:spPr/>
    </dgm:pt>
    <dgm:pt modelId="{720F05BF-2ADD-4126-A482-420A3D127F7F}" type="pres">
      <dgm:prSet presAssocID="{7C23FFFA-797D-4C49-872D-83BD39167072}"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79B25BEB-FF63-4E9F-9DB9-1CAF11785F1F}" type="pres">
      <dgm:prSet presAssocID="{7C23FFFA-797D-4C49-872D-83BD39167072}" presName="spaceRect" presStyleCnt="0"/>
      <dgm:spPr/>
    </dgm:pt>
    <dgm:pt modelId="{52D6FDB9-FF13-4688-AA82-7F43F2B42CE9}" type="pres">
      <dgm:prSet presAssocID="{7C23FFFA-797D-4C49-872D-83BD39167072}" presName="textRect" presStyleLbl="revTx" presStyleIdx="0" presStyleCnt="4">
        <dgm:presLayoutVars>
          <dgm:chMax val="1"/>
          <dgm:chPref val="1"/>
        </dgm:presLayoutVars>
      </dgm:prSet>
      <dgm:spPr/>
    </dgm:pt>
    <dgm:pt modelId="{CD3A742F-453F-4DCD-ACE5-D539BA2B3FE7}" type="pres">
      <dgm:prSet presAssocID="{EA97B2DD-D957-42CD-A219-D34347498987}" presName="sibTrans" presStyleLbl="sibTrans2D1" presStyleIdx="0" presStyleCnt="0"/>
      <dgm:spPr/>
    </dgm:pt>
    <dgm:pt modelId="{B7E9D726-70B2-4958-B422-6E8A89688F75}" type="pres">
      <dgm:prSet presAssocID="{840D9D57-9D47-4373-8A07-733186D930A2}" presName="compNode" presStyleCnt="0"/>
      <dgm:spPr/>
    </dgm:pt>
    <dgm:pt modelId="{AFD1157C-764E-4F0C-9945-C76A1B80E3F0}" type="pres">
      <dgm:prSet presAssocID="{840D9D57-9D47-4373-8A07-733186D930A2}" presName="iconBgRect" presStyleLbl="bgShp" presStyleIdx="1" presStyleCnt="4"/>
      <dgm:spPr/>
    </dgm:pt>
    <dgm:pt modelId="{7982D5DE-294A-4006-819B-EB3841A47D32}" type="pres">
      <dgm:prSet presAssocID="{840D9D57-9D47-4373-8A07-733186D930A2}"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8D47E2F3-83A8-400B-8C9B-788195608C98}" type="pres">
      <dgm:prSet presAssocID="{840D9D57-9D47-4373-8A07-733186D930A2}" presName="spaceRect" presStyleCnt="0"/>
      <dgm:spPr/>
    </dgm:pt>
    <dgm:pt modelId="{713AA927-EA6D-4AE0-990F-0F3FAC8D3208}" type="pres">
      <dgm:prSet presAssocID="{840D9D57-9D47-4373-8A07-733186D930A2}" presName="textRect" presStyleLbl="revTx" presStyleIdx="1" presStyleCnt="4">
        <dgm:presLayoutVars>
          <dgm:chMax val="1"/>
          <dgm:chPref val="1"/>
        </dgm:presLayoutVars>
      </dgm:prSet>
      <dgm:spPr/>
    </dgm:pt>
    <dgm:pt modelId="{E62DBE9E-64AE-432E-B7F3-CB3F8F38FC7D}" type="pres">
      <dgm:prSet presAssocID="{C6D0932A-4251-48A8-B025-E2E9A952B37A}" presName="sibTrans" presStyleLbl="sibTrans2D1" presStyleIdx="0" presStyleCnt="0"/>
      <dgm:spPr/>
    </dgm:pt>
    <dgm:pt modelId="{03B170E7-7088-4B5A-B1BC-1F3BEC30EE94}" type="pres">
      <dgm:prSet presAssocID="{42B20FF1-FE2C-4E02-98BD-32781E952EB2}" presName="compNode" presStyleCnt="0"/>
      <dgm:spPr/>
    </dgm:pt>
    <dgm:pt modelId="{12503D57-187F-4AB2-8601-C6718EBB471C}" type="pres">
      <dgm:prSet presAssocID="{42B20FF1-FE2C-4E02-98BD-32781E952EB2}" presName="iconBgRect" presStyleLbl="bgShp" presStyleIdx="2" presStyleCnt="4"/>
      <dgm:spPr/>
    </dgm:pt>
    <dgm:pt modelId="{04C69B55-C875-4DB2-9990-54F208C4D3EA}" type="pres">
      <dgm:prSet presAssocID="{42B20FF1-FE2C-4E02-98BD-32781E952EB2}"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239DA6AD-79E7-418F-9ADE-382C4A64C7BE}" type="pres">
      <dgm:prSet presAssocID="{42B20FF1-FE2C-4E02-98BD-32781E952EB2}" presName="spaceRect" presStyleCnt="0"/>
      <dgm:spPr/>
    </dgm:pt>
    <dgm:pt modelId="{871A0BD8-3C45-4BDD-8647-5A8818FA9C24}" type="pres">
      <dgm:prSet presAssocID="{42B20FF1-FE2C-4E02-98BD-32781E952EB2}" presName="textRect" presStyleLbl="revTx" presStyleIdx="2" presStyleCnt="4">
        <dgm:presLayoutVars>
          <dgm:chMax val="1"/>
          <dgm:chPref val="1"/>
        </dgm:presLayoutVars>
      </dgm:prSet>
      <dgm:spPr/>
    </dgm:pt>
    <dgm:pt modelId="{E28D9B32-539B-4402-8EEE-DC6CE46D47D4}" type="pres">
      <dgm:prSet presAssocID="{72896AA5-C7B6-458B-AC2E-1CC73C064956}" presName="sibTrans" presStyleLbl="sibTrans2D1" presStyleIdx="0" presStyleCnt="0"/>
      <dgm:spPr/>
    </dgm:pt>
    <dgm:pt modelId="{E7B38A9B-52DE-4C3A-A673-771CA704C1CB}" type="pres">
      <dgm:prSet presAssocID="{FCF8815A-38A2-4729-A88B-6D8628E1D6A3}" presName="compNode" presStyleCnt="0"/>
      <dgm:spPr/>
    </dgm:pt>
    <dgm:pt modelId="{9DF964BB-B591-425A-8328-D415D4E479E9}" type="pres">
      <dgm:prSet presAssocID="{FCF8815A-38A2-4729-A88B-6D8628E1D6A3}" presName="iconBgRect" presStyleLbl="bgShp" presStyleIdx="3" presStyleCnt="4"/>
      <dgm:spPr/>
    </dgm:pt>
    <dgm:pt modelId="{648B46C4-E161-4379-B097-FDA524373668}" type="pres">
      <dgm:prSet presAssocID="{FCF8815A-38A2-4729-A88B-6D8628E1D6A3}"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FE247A40-9C4B-42B0-9BFA-55A7C7B894D2}" type="pres">
      <dgm:prSet presAssocID="{FCF8815A-38A2-4729-A88B-6D8628E1D6A3}" presName="spaceRect" presStyleCnt="0"/>
      <dgm:spPr/>
    </dgm:pt>
    <dgm:pt modelId="{D193CB14-33E8-4060-AB0C-F7F05E9CE1DF}" type="pres">
      <dgm:prSet presAssocID="{FCF8815A-38A2-4729-A88B-6D8628E1D6A3}" presName="textRect" presStyleLbl="revTx" presStyleIdx="3" presStyleCnt="4">
        <dgm:presLayoutVars>
          <dgm:chMax val="1"/>
          <dgm:chPref val="1"/>
        </dgm:presLayoutVars>
      </dgm:prSet>
      <dgm:spPr/>
    </dgm:pt>
  </dgm:ptLst>
  <dgm:cxnLst>
    <dgm:cxn modelId="{E8301002-9CF0-4420-91F5-F302083CF9A4}" type="presOf" srcId="{42B20FF1-FE2C-4E02-98BD-32781E952EB2}" destId="{871A0BD8-3C45-4BDD-8647-5A8818FA9C24}" srcOrd="0" destOrd="0" presId="urn:microsoft.com/office/officeart/2018/2/layout/IconCircleList"/>
    <dgm:cxn modelId="{6507BD67-63D1-4C53-95A8-9CE77F969684}" srcId="{BB5D7329-B984-4103-BC08-E125799C0B4E}" destId="{840D9D57-9D47-4373-8A07-733186D930A2}" srcOrd="1" destOrd="0" parTransId="{891D6BE2-83D6-4A62-BEC9-F23983446A0B}" sibTransId="{C6D0932A-4251-48A8-B025-E2E9A952B37A}"/>
    <dgm:cxn modelId="{225A614F-ADE6-42A8-BDED-25C3E48B9816}" type="presOf" srcId="{EA97B2DD-D957-42CD-A219-D34347498987}" destId="{CD3A742F-453F-4DCD-ACE5-D539BA2B3FE7}" srcOrd="0" destOrd="0" presId="urn:microsoft.com/office/officeart/2018/2/layout/IconCircleList"/>
    <dgm:cxn modelId="{1DFC9C53-061C-49E8-AC5A-611214FECF6A}" type="presOf" srcId="{C6D0932A-4251-48A8-B025-E2E9A952B37A}" destId="{E62DBE9E-64AE-432E-B7F3-CB3F8F38FC7D}" srcOrd="0" destOrd="0" presId="urn:microsoft.com/office/officeart/2018/2/layout/IconCircleList"/>
    <dgm:cxn modelId="{4AC09C8F-3423-4AFC-A33B-7C9108A85540}" type="presOf" srcId="{7C23FFFA-797D-4C49-872D-83BD39167072}" destId="{52D6FDB9-FF13-4688-AA82-7F43F2B42CE9}" srcOrd="0" destOrd="0" presId="urn:microsoft.com/office/officeart/2018/2/layout/IconCircleList"/>
    <dgm:cxn modelId="{C1A8DFB0-DC50-45B2-B85A-54DA8EE13EDC}" srcId="{BB5D7329-B984-4103-BC08-E125799C0B4E}" destId="{7C23FFFA-797D-4C49-872D-83BD39167072}" srcOrd="0" destOrd="0" parTransId="{7AD9C1AA-6794-4281-9379-03953166D973}" sibTransId="{EA97B2DD-D957-42CD-A219-D34347498987}"/>
    <dgm:cxn modelId="{09D036B9-3945-4442-A962-BEEFAA0319F3}" type="presOf" srcId="{BB5D7329-B984-4103-BC08-E125799C0B4E}" destId="{5319B73B-69CC-41C2-BF86-85A920AAFF32}" srcOrd="0" destOrd="0" presId="urn:microsoft.com/office/officeart/2018/2/layout/IconCircleList"/>
    <dgm:cxn modelId="{7F6200CF-F9C7-4DEB-83E3-019A25CDEB92}" srcId="{BB5D7329-B984-4103-BC08-E125799C0B4E}" destId="{FCF8815A-38A2-4729-A88B-6D8628E1D6A3}" srcOrd="3" destOrd="0" parTransId="{17EA6954-C2E8-439F-90CD-AF999457A8A1}" sibTransId="{870A310D-2E13-40ED-9D67-9268CD84CA83}"/>
    <dgm:cxn modelId="{9751A6DD-E8C0-4C24-A0B5-07F09675753D}" srcId="{BB5D7329-B984-4103-BC08-E125799C0B4E}" destId="{42B20FF1-FE2C-4E02-98BD-32781E952EB2}" srcOrd="2" destOrd="0" parTransId="{4FBA45BD-9317-4D76-9842-70B9E69116BB}" sibTransId="{72896AA5-C7B6-458B-AC2E-1CC73C064956}"/>
    <dgm:cxn modelId="{E64E71E4-D30F-4103-9E9C-538BC6815512}" type="presOf" srcId="{FCF8815A-38A2-4729-A88B-6D8628E1D6A3}" destId="{D193CB14-33E8-4060-AB0C-F7F05E9CE1DF}" srcOrd="0" destOrd="0" presId="urn:microsoft.com/office/officeart/2018/2/layout/IconCircleList"/>
    <dgm:cxn modelId="{24D700E5-0AA3-4FE4-8D9A-B68E24624689}" type="presOf" srcId="{72896AA5-C7B6-458B-AC2E-1CC73C064956}" destId="{E28D9B32-539B-4402-8EEE-DC6CE46D47D4}" srcOrd="0" destOrd="0" presId="urn:microsoft.com/office/officeart/2018/2/layout/IconCircleList"/>
    <dgm:cxn modelId="{B2ABF9FC-E2CA-4FF9-A8C8-C5DDDFF70D99}" type="presOf" srcId="{840D9D57-9D47-4373-8A07-733186D930A2}" destId="{713AA927-EA6D-4AE0-990F-0F3FAC8D3208}" srcOrd="0" destOrd="0" presId="urn:microsoft.com/office/officeart/2018/2/layout/IconCircleList"/>
    <dgm:cxn modelId="{E8D46A8F-E723-4823-B8A6-75377B2235B0}" type="presParOf" srcId="{5319B73B-69CC-41C2-BF86-85A920AAFF32}" destId="{A6EAEAA3-6AB2-44CD-AE2E-6FEE85D91D17}" srcOrd="0" destOrd="0" presId="urn:microsoft.com/office/officeart/2018/2/layout/IconCircleList"/>
    <dgm:cxn modelId="{429DCD7C-DA38-4975-B967-7FA1EC41B216}" type="presParOf" srcId="{A6EAEAA3-6AB2-44CD-AE2E-6FEE85D91D17}" destId="{D33FF624-8017-4E77-B17A-419D63CCC7DE}" srcOrd="0" destOrd="0" presId="urn:microsoft.com/office/officeart/2018/2/layout/IconCircleList"/>
    <dgm:cxn modelId="{D2EE3338-2852-4274-A579-4774DC0CF2BD}" type="presParOf" srcId="{D33FF624-8017-4E77-B17A-419D63CCC7DE}" destId="{558E2D77-BE7C-4BEF-A744-3B601D5620A4}" srcOrd="0" destOrd="0" presId="urn:microsoft.com/office/officeart/2018/2/layout/IconCircleList"/>
    <dgm:cxn modelId="{E9FB6C6E-EB16-41D6-9097-27A86DDF3DE4}" type="presParOf" srcId="{D33FF624-8017-4E77-B17A-419D63CCC7DE}" destId="{720F05BF-2ADD-4126-A482-420A3D127F7F}" srcOrd="1" destOrd="0" presId="urn:microsoft.com/office/officeart/2018/2/layout/IconCircleList"/>
    <dgm:cxn modelId="{38FFCB2E-D9AA-45A2-919C-F3AA83B5147A}" type="presParOf" srcId="{D33FF624-8017-4E77-B17A-419D63CCC7DE}" destId="{79B25BEB-FF63-4E9F-9DB9-1CAF11785F1F}" srcOrd="2" destOrd="0" presId="urn:microsoft.com/office/officeart/2018/2/layout/IconCircleList"/>
    <dgm:cxn modelId="{F24414B0-F526-49E9-88CF-D127E83AB43A}" type="presParOf" srcId="{D33FF624-8017-4E77-B17A-419D63CCC7DE}" destId="{52D6FDB9-FF13-4688-AA82-7F43F2B42CE9}" srcOrd="3" destOrd="0" presId="urn:microsoft.com/office/officeart/2018/2/layout/IconCircleList"/>
    <dgm:cxn modelId="{3CADF9B5-CBFE-4AE9-905D-D806093E909E}" type="presParOf" srcId="{A6EAEAA3-6AB2-44CD-AE2E-6FEE85D91D17}" destId="{CD3A742F-453F-4DCD-ACE5-D539BA2B3FE7}" srcOrd="1" destOrd="0" presId="urn:microsoft.com/office/officeart/2018/2/layout/IconCircleList"/>
    <dgm:cxn modelId="{E8B7E2C7-4BA6-4197-B180-55C38E98600D}" type="presParOf" srcId="{A6EAEAA3-6AB2-44CD-AE2E-6FEE85D91D17}" destId="{B7E9D726-70B2-4958-B422-6E8A89688F75}" srcOrd="2" destOrd="0" presId="urn:microsoft.com/office/officeart/2018/2/layout/IconCircleList"/>
    <dgm:cxn modelId="{E9CCA686-063F-4BD6-A332-9EA7BCF26007}" type="presParOf" srcId="{B7E9D726-70B2-4958-B422-6E8A89688F75}" destId="{AFD1157C-764E-4F0C-9945-C76A1B80E3F0}" srcOrd="0" destOrd="0" presId="urn:microsoft.com/office/officeart/2018/2/layout/IconCircleList"/>
    <dgm:cxn modelId="{E01026D9-3491-4AED-B524-F2EF93D64840}" type="presParOf" srcId="{B7E9D726-70B2-4958-B422-6E8A89688F75}" destId="{7982D5DE-294A-4006-819B-EB3841A47D32}" srcOrd="1" destOrd="0" presId="urn:microsoft.com/office/officeart/2018/2/layout/IconCircleList"/>
    <dgm:cxn modelId="{A465DB40-60EF-48A3-9770-99CA0D15DF0C}" type="presParOf" srcId="{B7E9D726-70B2-4958-B422-6E8A89688F75}" destId="{8D47E2F3-83A8-400B-8C9B-788195608C98}" srcOrd="2" destOrd="0" presId="urn:microsoft.com/office/officeart/2018/2/layout/IconCircleList"/>
    <dgm:cxn modelId="{731D7939-9548-445C-A2A3-711E390A1348}" type="presParOf" srcId="{B7E9D726-70B2-4958-B422-6E8A89688F75}" destId="{713AA927-EA6D-4AE0-990F-0F3FAC8D3208}" srcOrd="3" destOrd="0" presId="urn:microsoft.com/office/officeart/2018/2/layout/IconCircleList"/>
    <dgm:cxn modelId="{1075746A-5B88-4244-89D8-FD8F2AB55493}" type="presParOf" srcId="{A6EAEAA3-6AB2-44CD-AE2E-6FEE85D91D17}" destId="{E62DBE9E-64AE-432E-B7F3-CB3F8F38FC7D}" srcOrd="3" destOrd="0" presId="urn:microsoft.com/office/officeart/2018/2/layout/IconCircleList"/>
    <dgm:cxn modelId="{B5848BD5-D761-4793-A32E-53C5BFC2C7E1}" type="presParOf" srcId="{A6EAEAA3-6AB2-44CD-AE2E-6FEE85D91D17}" destId="{03B170E7-7088-4B5A-B1BC-1F3BEC30EE94}" srcOrd="4" destOrd="0" presId="urn:microsoft.com/office/officeart/2018/2/layout/IconCircleList"/>
    <dgm:cxn modelId="{E7528807-BFEB-4274-A534-03E1B41E64A0}" type="presParOf" srcId="{03B170E7-7088-4B5A-B1BC-1F3BEC30EE94}" destId="{12503D57-187F-4AB2-8601-C6718EBB471C}" srcOrd="0" destOrd="0" presId="urn:microsoft.com/office/officeart/2018/2/layout/IconCircleList"/>
    <dgm:cxn modelId="{183E706C-9247-4C6F-915F-9A381C547CA2}" type="presParOf" srcId="{03B170E7-7088-4B5A-B1BC-1F3BEC30EE94}" destId="{04C69B55-C875-4DB2-9990-54F208C4D3EA}" srcOrd="1" destOrd="0" presId="urn:microsoft.com/office/officeart/2018/2/layout/IconCircleList"/>
    <dgm:cxn modelId="{BA5EE49A-F81E-43C8-B6BA-C2ED707B5DD1}" type="presParOf" srcId="{03B170E7-7088-4B5A-B1BC-1F3BEC30EE94}" destId="{239DA6AD-79E7-418F-9ADE-382C4A64C7BE}" srcOrd="2" destOrd="0" presId="urn:microsoft.com/office/officeart/2018/2/layout/IconCircleList"/>
    <dgm:cxn modelId="{52BA204F-521D-43EF-809B-D9F8736A4B8E}" type="presParOf" srcId="{03B170E7-7088-4B5A-B1BC-1F3BEC30EE94}" destId="{871A0BD8-3C45-4BDD-8647-5A8818FA9C24}" srcOrd="3" destOrd="0" presId="urn:microsoft.com/office/officeart/2018/2/layout/IconCircleList"/>
    <dgm:cxn modelId="{3C86B40F-10FB-468F-B8F0-1816FB4B207D}" type="presParOf" srcId="{A6EAEAA3-6AB2-44CD-AE2E-6FEE85D91D17}" destId="{E28D9B32-539B-4402-8EEE-DC6CE46D47D4}" srcOrd="5" destOrd="0" presId="urn:microsoft.com/office/officeart/2018/2/layout/IconCircleList"/>
    <dgm:cxn modelId="{249F1AA8-426B-4ECF-AF4D-578B582F4A69}" type="presParOf" srcId="{A6EAEAA3-6AB2-44CD-AE2E-6FEE85D91D17}" destId="{E7B38A9B-52DE-4C3A-A673-771CA704C1CB}" srcOrd="6" destOrd="0" presId="urn:microsoft.com/office/officeart/2018/2/layout/IconCircleList"/>
    <dgm:cxn modelId="{86FB6FC0-BCDE-45F9-9B11-820761D1B7A7}" type="presParOf" srcId="{E7B38A9B-52DE-4C3A-A673-771CA704C1CB}" destId="{9DF964BB-B591-425A-8328-D415D4E479E9}" srcOrd="0" destOrd="0" presId="urn:microsoft.com/office/officeart/2018/2/layout/IconCircleList"/>
    <dgm:cxn modelId="{A6975ADF-6711-4F0B-A821-D8DF33622824}" type="presParOf" srcId="{E7B38A9B-52DE-4C3A-A673-771CA704C1CB}" destId="{648B46C4-E161-4379-B097-FDA524373668}" srcOrd="1" destOrd="0" presId="urn:microsoft.com/office/officeart/2018/2/layout/IconCircleList"/>
    <dgm:cxn modelId="{6DEAA950-E138-45AA-AABE-B136F1886A51}" type="presParOf" srcId="{E7B38A9B-52DE-4C3A-A673-771CA704C1CB}" destId="{FE247A40-9C4B-42B0-9BFA-55A7C7B894D2}" srcOrd="2" destOrd="0" presId="urn:microsoft.com/office/officeart/2018/2/layout/IconCircleList"/>
    <dgm:cxn modelId="{A22C5D91-8C83-49FC-9E75-38454B48BB1C}" type="presParOf" srcId="{E7B38A9B-52DE-4C3A-A673-771CA704C1CB}" destId="{D193CB14-33E8-4060-AB0C-F7F05E9CE1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7E6E0-CAE0-4836-96D1-A6D9F5C9EDD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278A2BF-151A-484D-91DD-73F7CA13DE8D}">
      <dgm:prSet/>
      <dgm:spPr/>
      <dgm:t>
        <a:bodyPr/>
        <a:lstStyle/>
        <a:p>
          <a:r>
            <a:rPr lang="en-US"/>
            <a:t>Once you have downloaded all of the dependencies, either independently or by using the provided zip file), save to a convenient and easy to locate place.</a:t>
          </a:r>
        </a:p>
      </dgm:t>
    </dgm:pt>
    <dgm:pt modelId="{B9985365-2FBE-463D-B5C9-493BB6B20560}" type="parTrans" cxnId="{A6D3C2C3-2B86-4FEF-A435-755950DFB5C4}">
      <dgm:prSet/>
      <dgm:spPr/>
      <dgm:t>
        <a:bodyPr/>
        <a:lstStyle/>
        <a:p>
          <a:endParaRPr lang="en-US"/>
        </a:p>
      </dgm:t>
    </dgm:pt>
    <dgm:pt modelId="{D815A92D-F979-45A7-B5D2-492FB7C9831B}" type="sibTrans" cxnId="{A6D3C2C3-2B86-4FEF-A435-755950DFB5C4}">
      <dgm:prSet/>
      <dgm:spPr/>
      <dgm:t>
        <a:bodyPr/>
        <a:lstStyle/>
        <a:p>
          <a:endParaRPr lang="en-US"/>
        </a:p>
      </dgm:t>
    </dgm:pt>
    <dgm:pt modelId="{45EBBD1C-AA64-42BF-B85D-1F525747B2A6}">
      <dgm:prSet/>
      <dgm:spPr/>
      <dgm:t>
        <a:bodyPr/>
        <a:lstStyle/>
        <a:p>
          <a:r>
            <a:rPr lang="en-US"/>
            <a:t>C:\ProgramFiles\... (or similar)</a:t>
          </a:r>
        </a:p>
      </dgm:t>
    </dgm:pt>
    <dgm:pt modelId="{8D96E950-C887-433E-9D76-9AECD9581492}" type="parTrans" cxnId="{8FA03503-1965-4D14-8AE7-0CBE9A613F21}">
      <dgm:prSet/>
      <dgm:spPr/>
      <dgm:t>
        <a:bodyPr/>
        <a:lstStyle/>
        <a:p>
          <a:endParaRPr lang="en-US"/>
        </a:p>
      </dgm:t>
    </dgm:pt>
    <dgm:pt modelId="{E5A8A536-75BF-49B8-9189-27733D4C763D}" type="sibTrans" cxnId="{8FA03503-1965-4D14-8AE7-0CBE9A613F21}">
      <dgm:prSet/>
      <dgm:spPr/>
      <dgm:t>
        <a:bodyPr/>
        <a:lstStyle/>
        <a:p>
          <a:endParaRPr lang="en-US"/>
        </a:p>
      </dgm:t>
    </dgm:pt>
    <dgm:pt modelId="{888CEB6F-83E5-446F-B7F6-17E8BD4CB185}" type="pres">
      <dgm:prSet presAssocID="{A027E6E0-CAE0-4836-96D1-A6D9F5C9EDD6}" presName="root" presStyleCnt="0">
        <dgm:presLayoutVars>
          <dgm:dir/>
          <dgm:resizeHandles val="exact"/>
        </dgm:presLayoutVars>
      </dgm:prSet>
      <dgm:spPr/>
    </dgm:pt>
    <dgm:pt modelId="{003179AF-F91F-4799-B3C5-4205E3749581}" type="pres">
      <dgm:prSet presAssocID="{7278A2BF-151A-484D-91DD-73F7CA13DE8D}" presName="compNode" presStyleCnt="0"/>
      <dgm:spPr/>
    </dgm:pt>
    <dgm:pt modelId="{60300563-AE3D-469E-A71A-679396D20CEF}" type="pres">
      <dgm:prSet presAssocID="{7278A2BF-151A-484D-91DD-73F7CA13DE8D}" presName="bgRect" presStyleLbl="bgShp" presStyleIdx="0" presStyleCnt="2"/>
      <dgm:spPr/>
    </dgm:pt>
    <dgm:pt modelId="{9CB97F7F-5F07-4938-B6A3-F85E318DA9A2}" type="pres">
      <dgm:prSet presAssocID="{7278A2BF-151A-484D-91DD-73F7CA13DE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ipFolder"/>
        </a:ext>
      </dgm:extLst>
    </dgm:pt>
    <dgm:pt modelId="{04AC9198-6C93-4800-A5D4-C564D296E2D7}" type="pres">
      <dgm:prSet presAssocID="{7278A2BF-151A-484D-91DD-73F7CA13DE8D}" presName="spaceRect" presStyleCnt="0"/>
      <dgm:spPr/>
    </dgm:pt>
    <dgm:pt modelId="{D52DDA2F-0C73-40E7-818F-07B8510D8899}" type="pres">
      <dgm:prSet presAssocID="{7278A2BF-151A-484D-91DD-73F7CA13DE8D}" presName="parTx" presStyleLbl="revTx" presStyleIdx="0" presStyleCnt="2">
        <dgm:presLayoutVars>
          <dgm:chMax val="0"/>
          <dgm:chPref val="0"/>
        </dgm:presLayoutVars>
      </dgm:prSet>
      <dgm:spPr/>
    </dgm:pt>
    <dgm:pt modelId="{4A0B1D52-F513-4C15-AAC6-EE516D9D2010}" type="pres">
      <dgm:prSet presAssocID="{D815A92D-F979-45A7-B5D2-492FB7C9831B}" presName="sibTrans" presStyleCnt="0"/>
      <dgm:spPr/>
    </dgm:pt>
    <dgm:pt modelId="{E7D60948-96FB-4CC6-9F6D-19188839531E}" type="pres">
      <dgm:prSet presAssocID="{45EBBD1C-AA64-42BF-B85D-1F525747B2A6}" presName="compNode" presStyleCnt="0"/>
      <dgm:spPr/>
    </dgm:pt>
    <dgm:pt modelId="{67AF453E-28AD-441D-9953-336B6A00A0F9}" type="pres">
      <dgm:prSet presAssocID="{45EBBD1C-AA64-42BF-B85D-1F525747B2A6}" presName="bgRect" presStyleLbl="bgShp" presStyleIdx="1" presStyleCnt="2"/>
      <dgm:spPr/>
    </dgm:pt>
    <dgm:pt modelId="{C70ED116-5D66-4D4A-B73C-F6723FB498A7}" type="pres">
      <dgm:prSet presAssocID="{45EBBD1C-AA64-42BF-B85D-1F525747B2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er"/>
        </a:ext>
      </dgm:extLst>
    </dgm:pt>
    <dgm:pt modelId="{D1BCFA63-ACC8-444F-A6DD-6DD6DE84E114}" type="pres">
      <dgm:prSet presAssocID="{45EBBD1C-AA64-42BF-B85D-1F525747B2A6}" presName="spaceRect" presStyleCnt="0"/>
      <dgm:spPr/>
    </dgm:pt>
    <dgm:pt modelId="{73B60DFC-879E-443C-B670-D692B47D4DC6}" type="pres">
      <dgm:prSet presAssocID="{45EBBD1C-AA64-42BF-B85D-1F525747B2A6}" presName="parTx" presStyleLbl="revTx" presStyleIdx="1" presStyleCnt="2">
        <dgm:presLayoutVars>
          <dgm:chMax val="0"/>
          <dgm:chPref val="0"/>
        </dgm:presLayoutVars>
      </dgm:prSet>
      <dgm:spPr/>
    </dgm:pt>
  </dgm:ptLst>
  <dgm:cxnLst>
    <dgm:cxn modelId="{8FA03503-1965-4D14-8AE7-0CBE9A613F21}" srcId="{A027E6E0-CAE0-4836-96D1-A6D9F5C9EDD6}" destId="{45EBBD1C-AA64-42BF-B85D-1F525747B2A6}" srcOrd="1" destOrd="0" parTransId="{8D96E950-C887-433E-9D76-9AECD9581492}" sibTransId="{E5A8A536-75BF-49B8-9189-27733D4C763D}"/>
    <dgm:cxn modelId="{F4EA6386-102D-4B10-9A7C-035A22788BC6}" type="presOf" srcId="{45EBBD1C-AA64-42BF-B85D-1F525747B2A6}" destId="{73B60DFC-879E-443C-B670-D692B47D4DC6}" srcOrd="0" destOrd="0" presId="urn:microsoft.com/office/officeart/2018/2/layout/IconVerticalSolidList"/>
    <dgm:cxn modelId="{8F31B393-20A0-4C46-80C7-FA019E276D1C}" type="presOf" srcId="{7278A2BF-151A-484D-91DD-73F7CA13DE8D}" destId="{D52DDA2F-0C73-40E7-818F-07B8510D8899}" srcOrd="0" destOrd="0" presId="urn:microsoft.com/office/officeart/2018/2/layout/IconVerticalSolidList"/>
    <dgm:cxn modelId="{D36262B6-1A83-426B-89A1-D9968E44608A}" type="presOf" srcId="{A027E6E0-CAE0-4836-96D1-A6D9F5C9EDD6}" destId="{888CEB6F-83E5-446F-B7F6-17E8BD4CB185}" srcOrd="0" destOrd="0" presId="urn:microsoft.com/office/officeart/2018/2/layout/IconVerticalSolidList"/>
    <dgm:cxn modelId="{A6D3C2C3-2B86-4FEF-A435-755950DFB5C4}" srcId="{A027E6E0-CAE0-4836-96D1-A6D9F5C9EDD6}" destId="{7278A2BF-151A-484D-91DD-73F7CA13DE8D}" srcOrd="0" destOrd="0" parTransId="{B9985365-2FBE-463D-B5C9-493BB6B20560}" sibTransId="{D815A92D-F979-45A7-B5D2-492FB7C9831B}"/>
    <dgm:cxn modelId="{F6FC0589-77FE-43EE-810A-2CE2264AEE98}" type="presParOf" srcId="{888CEB6F-83E5-446F-B7F6-17E8BD4CB185}" destId="{003179AF-F91F-4799-B3C5-4205E3749581}" srcOrd="0" destOrd="0" presId="urn:microsoft.com/office/officeart/2018/2/layout/IconVerticalSolidList"/>
    <dgm:cxn modelId="{5B975E76-2A62-416D-84C7-7E02F2F1AB02}" type="presParOf" srcId="{003179AF-F91F-4799-B3C5-4205E3749581}" destId="{60300563-AE3D-469E-A71A-679396D20CEF}" srcOrd="0" destOrd="0" presId="urn:microsoft.com/office/officeart/2018/2/layout/IconVerticalSolidList"/>
    <dgm:cxn modelId="{A466AAF8-6709-4162-97E6-237C825EAF34}" type="presParOf" srcId="{003179AF-F91F-4799-B3C5-4205E3749581}" destId="{9CB97F7F-5F07-4938-B6A3-F85E318DA9A2}" srcOrd="1" destOrd="0" presId="urn:microsoft.com/office/officeart/2018/2/layout/IconVerticalSolidList"/>
    <dgm:cxn modelId="{28485D56-92E7-40A4-B8A1-1AA413A289C4}" type="presParOf" srcId="{003179AF-F91F-4799-B3C5-4205E3749581}" destId="{04AC9198-6C93-4800-A5D4-C564D296E2D7}" srcOrd="2" destOrd="0" presId="urn:microsoft.com/office/officeart/2018/2/layout/IconVerticalSolidList"/>
    <dgm:cxn modelId="{D8580DDC-FC0F-49AC-868C-D02B69D3F940}" type="presParOf" srcId="{003179AF-F91F-4799-B3C5-4205E3749581}" destId="{D52DDA2F-0C73-40E7-818F-07B8510D8899}" srcOrd="3" destOrd="0" presId="urn:microsoft.com/office/officeart/2018/2/layout/IconVerticalSolidList"/>
    <dgm:cxn modelId="{ED903FC9-76F3-4994-8020-14E493F4FAD0}" type="presParOf" srcId="{888CEB6F-83E5-446F-B7F6-17E8BD4CB185}" destId="{4A0B1D52-F513-4C15-AAC6-EE516D9D2010}" srcOrd="1" destOrd="0" presId="urn:microsoft.com/office/officeart/2018/2/layout/IconVerticalSolidList"/>
    <dgm:cxn modelId="{163A02C6-242A-4B60-AEA8-081EDC962A33}" type="presParOf" srcId="{888CEB6F-83E5-446F-B7F6-17E8BD4CB185}" destId="{E7D60948-96FB-4CC6-9F6D-19188839531E}" srcOrd="2" destOrd="0" presId="urn:microsoft.com/office/officeart/2018/2/layout/IconVerticalSolidList"/>
    <dgm:cxn modelId="{30DA5734-5A84-43D4-BC83-A03F65E7CE9F}" type="presParOf" srcId="{E7D60948-96FB-4CC6-9F6D-19188839531E}" destId="{67AF453E-28AD-441D-9953-336B6A00A0F9}" srcOrd="0" destOrd="0" presId="urn:microsoft.com/office/officeart/2018/2/layout/IconVerticalSolidList"/>
    <dgm:cxn modelId="{9F0AABA8-1964-4EBD-A2BC-D64AE7E9439B}" type="presParOf" srcId="{E7D60948-96FB-4CC6-9F6D-19188839531E}" destId="{C70ED116-5D66-4D4A-B73C-F6723FB498A7}" srcOrd="1" destOrd="0" presId="urn:microsoft.com/office/officeart/2018/2/layout/IconVerticalSolidList"/>
    <dgm:cxn modelId="{4D2F9D01-787F-47B0-B3DD-A3B624CEE104}" type="presParOf" srcId="{E7D60948-96FB-4CC6-9F6D-19188839531E}" destId="{D1BCFA63-ACC8-444F-A6DD-6DD6DE84E114}" srcOrd="2" destOrd="0" presId="urn:microsoft.com/office/officeart/2018/2/layout/IconVerticalSolidList"/>
    <dgm:cxn modelId="{F8270332-5446-4980-A88D-91CA2EE44F92}" type="presParOf" srcId="{E7D60948-96FB-4CC6-9F6D-19188839531E}" destId="{73B60DFC-879E-443C-B670-D692B47D4D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E2D77-BE7C-4BEF-A744-3B601D5620A4}">
      <dsp:nvSpPr>
        <dsp:cNvPr id="0" name=""/>
        <dsp:cNvSpPr/>
      </dsp:nvSpPr>
      <dsp:spPr>
        <a:xfrm>
          <a:off x="57854" y="286940"/>
          <a:ext cx="1256182" cy="12561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F05BF-2ADD-4126-A482-420A3D127F7F}">
      <dsp:nvSpPr>
        <dsp:cNvPr id="0" name=""/>
        <dsp:cNvSpPr/>
      </dsp:nvSpPr>
      <dsp:spPr>
        <a:xfrm>
          <a:off x="321652" y="550739"/>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D6FDB9-FF13-4688-AA82-7F43F2B42CE9}">
      <dsp:nvSpPr>
        <dsp:cNvPr id="0" name=""/>
        <dsp:cNvSpPr/>
      </dsp:nvSpPr>
      <dsp:spPr>
        <a:xfrm>
          <a:off x="1583219" y="286940"/>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Brandon Rickman </a:t>
          </a:r>
          <a:r>
            <a:rPr lang="en-US" sz="1700" kern="1200">
              <a:hlinkClick xmlns:r="http://schemas.openxmlformats.org/officeDocument/2006/relationships" r:id="rId3"/>
            </a:rPr>
            <a:t>brandon.rickman.@snhu.edu</a:t>
          </a:r>
          <a:endParaRPr lang="en-US" sz="1700" kern="1200"/>
        </a:p>
      </dsp:txBody>
      <dsp:txXfrm>
        <a:off x="1583219" y="286940"/>
        <a:ext cx="2961002" cy="1256182"/>
      </dsp:txXfrm>
    </dsp:sp>
    <dsp:sp modelId="{AFD1157C-764E-4F0C-9945-C76A1B80E3F0}">
      <dsp:nvSpPr>
        <dsp:cNvPr id="0" name=""/>
        <dsp:cNvSpPr/>
      </dsp:nvSpPr>
      <dsp:spPr>
        <a:xfrm>
          <a:off x="5060153" y="286940"/>
          <a:ext cx="1256182" cy="12561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2D5DE-294A-4006-819B-EB3841A47D32}">
      <dsp:nvSpPr>
        <dsp:cNvPr id="0" name=""/>
        <dsp:cNvSpPr/>
      </dsp:nvSpPr>
      <dsp:spPr>
        <a:xfrm>
          <a:off x="5323952" y="550739"/>
          <a:ext cx="728586" cy="72858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AA927-EA6D-4AE0-990F-0F3FAC8D3208}">
      <dsp:nvSpPr>
        <dsp:cNvPr id="0" name=""/>
        <dsp:cNvSpPr/>
      </dsp:nvSpPr>
      <dsp:spPr>
        <a:xfrm>
          <a:off x="6585518" y="286940"/>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Eddie Richards  </a:t>
          </a:r>
          <a:r>
            <a:rPr lang="en-US" sz="1700" kern="1200">
              <a:hlinkClick xmlns:r="http://schemas.openxmlformats.org/officeDocument/2006/relationships" r:id="rId6"/>
            </a:rPr>
            <a:t>e.richards3@snhu.edu</a:t>
          </a:r>
          <a:endParaRPr lang="en-US" sz="1700" kern="1200"/>
        </a:p>
      </dsp:txBody>
      <dsp:txXfrm>
        <a:off x="6585518" y="286940"/>
        <a:ext cx="2961002" cy="1256182"/>
      </dsp:txXfrm>
    </dsp:sp>
    <dsp:sp modelId="{12503D57-187F-4AB2-8601-C6718EBB471C}">
      <dsp:nvSpPr>
        <dsp:cNvPr id="0" name=""/>
        <dsp:cNvSpPr/>
      </dsp:nvSpPr>
      <dsp:spPr>
        <a:xfrm>
          <a:off x="57854" y="2175246"/>
          <a:ext cx="1256182" cy="12561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C69B55-C875-4DB2-9990-54F208C4D3EA}">
      <dsp:nvSpPr>
        <dsp:cNvPr id="0" name=""/>
        <dsp:cNvSpPr/>
      </dsp:nvSpPr>
      <dsp:spPr>
        <a:xfrm>
          <a:off x="321652" y="2439044"/>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1A0BD8-3C45-4BDD-8647-5A8818FA9C24}">
      <dsp:nvSpPr>
        <dsp:cNvPr id="0" name=""/>
        <dsp:cNvSpPr/>
      </dsp:nvSpPr>
      <dsp:spPr>
        <a:xfrm>
          <a:off x="1583219" y="217524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Created for use with Southern New Hampshire University course CS330 – Computer Graphics and Visualization</a:t>
          </a:r>
        </a:p>
      </dsp:txBody>
      <dsp:txXfrm>
        <a:off x="1583219" y="2175246"/>
        <a:ext cx="2961002" cy="1256182"/>
      </dsp:txXfrm>
    </dsp:sp>
    <dsp:sp modelId="{9DF964BB-B591-425A-8328-D415D4E479E9}">
      <dsp:nvSpPr>
        <dsp:cNvPr id="0" name=""/>
        <dsp:cNvSpPr/>
      </dsp:nvSpPr>
      <dsp:spPr>
        <a:xfrm>
          <a:off x="5060153" y="2175246"/>
          <a:ext cx="1256182" cy="12561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B46C4-E161-4379-B097-FDA524373668}">
      <dsp:nvSpPr>
        <dsp:cNvPr id="0" name=""/>
        <dsp:cNvSpPr/>
      </dsp:nvSpPr>
      <dsp:spPr>
        <a:xfrm>
          <a:off x="5323952" y="2439044"/>
          <a:ext cx="728586" cy="7285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93CB14-33E8-4060-AB0C-F7F05E9CE1DF}">
      <dsp:nvSpPr>
        <dsp:cNvPr id="0" name=""/>
        <dsp:cNvSpPr/>
      </dsp:nvSpPr>
      <dsp:spPr>
        <a:xfrm>
          <a:off x="6585518" y="217524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NOTE – this setup was done on a Windows 10 OS with Visual Studio 2017</a:t>
          </a:r>
        </a:p>
      </dsp:txBody>
      <dsp:txXfrm>
        <a:off x="6585518" y="2175246"/>
        <a:ext cx="2961002" cy="1256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00563-AE3D-469E-A71A-679396D20CEF}">
      <dsp:nvSpPr>
        <dsp:cNvPr id="0" name=""/>
        <dsp:cNvSpPr/>
      </dsp:nvSpPr>
      <dsp:spPr>
        <a:xfrm>
          <a:off x="0" y="604235"/>
          <a:ext cx="9604375" cy="11155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97F7F-5F07-4938-B6A3-F85E318DA9A2}">
      <dsp:nvSpPr>
        <dsp:cNvPr id="0" name=""/>
        <dsp:cNvSpPr/>
      </dsp:nvSpPr>
      <dsp:spPr>
        <a:xfrm>
          <a:off x="337442" y="855225"/>
          <a:ext cx="613531" cy="613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DDA2F-0C73-40E7-818F-07B8510D8899}">
      <dsp:nvSpPr>
        <dsp:cNvPr id="0" name=""/>
        <dsp:cNvSpPr/>
      </dsp:nvSpPr>
      <dsp:spPr>
        <a:xfrm>
          <a:off x="1288415" y="604235"/>
          <a:ext cx="8315959" cy="11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58" tIns="118058" rIns="118058" bIns="118058" numCol="1" spcCol="1270" anchor="ctr" anchorCtr="0">
          <a:noAutofit/>
        </a:bodyPr>
        <a:lstStyle/>
        <a:p>
          <a:pPr marL="0" lvl="0" indent="0" algn="l" defTabSz="933450">
            <a:lnSpc>
              <a:spcPct val="90000"/>
            </a:lnSpc>
            <a:spcBef>
              <a:spcPct val="0"/>
            </a:spcBef>
            <a:spcAft>
              <a:spcPct val="35000"/>
            </a:spcAft>
            <a:buNone/>
          </a:pPr>
          <a:r>
            <a:rPr lang="en-US" sz="2100" kern="1200"/>
            <a:t>Once you have downloaded all of the dependencies, either independently or by using the provided zip file), save to a convenient and easy to locate place.</a:t>
          </a:r>
        </a:p>
      </dsp:txBody>
      <dsp:txXfrm>
        <a:off x="1288415" y="604235"/>
        <a:ext cx="8315959" cy="1115511"/>
      </dsp:txXfrm>
    </dsp:sp>
    <dsp:sp modelId="{67AF453E-28AD-441D-9953-336B6A00A0F9}">
      <dsp:nvSpPr>
        <dsp:cNvPr id="0" name=""/>
        <dsp:cNvSpPr/>
      </dsp:nvSpPr>
      <dsp:spPr>
        <a:xfrm>
          <a:off x="0" y="1998623"/>
          <a:ext cx="9604375" cy="11155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D116-5D66-4D4A-B73C-F6723FB498A7}">
      <dsp:nvSpPr>
        <dsp:cNvPr id="0" name=""/>
        <dsp:cNvSpPr/>
      </dsp:nvSpPr>
      <dsp:spPr>
        <a:xfrm>
          <a:off x="337442" y="2249613"/>
          <a:ext cx="613531" cy="613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B60DFC-879E-443C-B670-D692B47D4DC6}">
      <dsp:nvSpPr>
        <dsp:cNvPr id="0" name=""/>
        <dsp:cNvSpPr/>
      </dsp:nvSpPr>
      <dsp:spPr>
        <a:xfrm>
          <a:off x="1288415" y="1998623"/>
          <a:ext cx="8315959" cy="11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58" tIns="118058" rIns="118058" bIns="118058" numCol="1" spcCol="1270" anchor="ctr" anchorCtr="0">
          <a:noAutofit/>
        </a:bodyPr>
        <a:lstStyle/>
        <a:p>
          <a:pPr marL="0" lvl="0" indent="0" algn="l" defTabSz="933450">
            <a:lnSpc>
              <a:spcPct val="90000"/>
            </a:lnSpc>
            <a:spcBef>
              <a:spcPct val="0"/>
            </a:spcBef>
            <a:spcAft>
              <a:spcPct val="35000"/>
            </a:spcAft>
            <a:buNone/>
          </a:pPr>
          <a:r>
            <a:rPr lang="en-US" sz="2100" kern="1200"/>
            <a:t>C:\ProgramFiles\... (or similar)</a:t>
          </a:r>
        </a:p>
      </dsp:txBody>
      <dsp:txXfrm>
        <a:off x="1288415" y="1998623"/>
        <a:ext cx="8315959" cy="111551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7/3/2019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questions/10467473/how-to-fix-this-error-include-gl-glut-h-cannot-open-source-file-gl-glut-h" TargetMode="External"/><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hyperlink" Target="https://stackoverflow.com/questions/6386098/visual-studio-can-i-copy-a-projects-properties-to-use-in-another-project" TargetMode="Externa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sproutecks2125/VS-and-OpenGL-SetU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visualstudio.microsoft.com/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transmissionzero.co.uk/software/freeglut-devel/" TargetMode="External"/><Relationship Id="rId2" Type="http://schemas.openxmlformats.org/officeDocument/2006/relationships/hyperlink" Target="https://github.com/sproutecks2125/VS-and-OpenGL-SetUp" TargetMode="External"/><Relationship Id="rId1" Type="http://schemas.openxmlformats.org/officeDocument/2006/relationships/slideLayout" Target="../slideLayouts/slideLayout2.xml"/><Relationship Id="rId6" Type="http://schemas.openxmlformats.org/officeDocument/2006/relationships/hyperlink" Target="https://github.com/g-truc/glm" TargetMode="External"/><Relationship Id="rId5" Type="http://schemas.openxmlformats.org/officeDocument/2006/relationships/hyperlink" Target="https://bitbucket.org/SpartanJ/soil2/src/default/" TargetMode="External"/><Relationship Id="rId4" Type="http://schemas.openxmlformats.org/officeDocument/2006/relationships/hyperlink" Target="https://sourceforge.net/projects/glew/files/glew/1.13.0/"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chemeClr val="tx2"/>
              </a:gs>
              <a:gs pos="100000">
                <a:schemeClr val="tx2">
                  <a:lumMod val="90000"/>
                </a:schemeClr>
              </a:gs>
            </a:gsLst>
            <a:lin ang="16200000" scaled="0"/>
          </a:gradFill>
          <a:ln w="38100" cmpd="sng">
            <a:solidFill>
              <a:schemeClr val="bg1">
                <a:lumMod val="65000"/>
                <a:lumOff val="3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chemeClr val="tx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4271C-4D6E-47CE-8BBE-241F64D3C4E5}"/>
              </a:ext>
            </a:extLst>
          </p:cNvPr>
          <p:cNvSpPr>
            <a:spLocks noGrp="1"/>
          </p:cNvSpPr>
          <p:nvPr>
            <p:ph type="ctrTitle"/>
          </p:nvPr>
        </p:nvSpPr>
        <p:spPr>
          <a:xfrm>
            <a:off x="1557071" y="1584552"/>
            <a:ext cx="9099255" cy="2537251"/>
          </a:xfrm>
        </p:spPr>
        <p:txBody>
          <a:bodyPr anchor="ctr">
            <a:normAutofit/>
          </a:bodyPr>
          <a:lstStyle/>
          <a:p>
            <a:r>
              <a:rPr lang="en-US" sz="7200">
                <a:solidFill>
                  <a:schemeClr val="bg2"/>
                </a:solidFill>
              </a:rPr>
              <a:t>Visual studio and OpenGL setup</a:t>
            </a:r>
          </a:p>
        </p:txBody>
      </p:sp>
      <p:sp>
        <p:nvSpPr>
          <p:cNvPr id="3" name="Subtitle 2">
            <a:extLst>
              <a:ext uri="{FF2B5EF4-FFF2-40B4-BE49-F238E27FC236}">
                <a16:creationId xmlns:a16="http://schemas.microsoft.com/office/drawing/2014/main" id="{D98E6233-D999-46D5-B59B-6EC50DF90688}"/>
              </a:ext>
            </a:extLst>
          </p:cNvPr>
          <p:cNvSpPr>
            <a:spLocks noGrp="1"/>
          </p:cNvSpPr>
          <p:nvPr>
            <p:ph type="subTitle" idx="1"/>
          </p:nvPr>
        </p:nvSpPr>
        <p:spPr>
          <a:xfrm>
            <a:off x="1535372" y="4133234"/>
            <a:ext cx="9120954" cy="744373"/>
          </a:xfrm>
        </p:spPr>
        <p:txBody>
          <a:bodyPr>
            <a:normAutofit/>
          </a:bodyPr>
          <a:lstStyle/>
          <a:p>
            <a:r>
              <a:rPr lang="en-US" sz="2000">
                <a:solidFill>
                  <a:schemeClr val="accent1"/>
                </a:solidFill>
              </a:rPr>
              <a:t>How to setup and get open GL to run in VS2017</a:t>
            </a:r>
          </a:p>
        </p:txBody>
      </p:sp>
      <p:cxnSp>
        <p:nvCxnSpPr>
          <p:cNvPr id="18" name="Straight Connector 1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54073B-2E31-4E11-95E9-80B425A43A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82811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5" name="Straight Connector 1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9FFEA7C-306E-4DDD-8054-3D36125CA938}"/>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300"/>
              <a:t>Project Properties Config (#2)</a:t>
            </a:r>
          </a:p>
        </p:txBody>
      </p:sp>
      <p:sp>
        <p:nvSpPr>
          <p:cNvPr id="4" name="Content Placeholder 3">
            <a:extLst>
              <a:ext uri="{FF2B5EF4-FFF2-40B4-BE49-F238E27FC236}">
                <a16:creationId xmlns:a16="http://schemas.microsoft.com/office/drawing/2014/main" id="{CA2F662B-74F1-47F8-AB8F-8F942C4DA167}"/>
              </a:ext>
            </a:extLst>
          </p:cNvPr>
          <p:cNvSpPr>
            <a:spLocks noGrp="1"/>
          </p:cNvSpPr>
          <p:nvPr>
            <p:ph sz="half" idx="2"/>
          </p:nvPr>
        </p:nvSpPr>
        <p:spPr>
          <a:xfrm>
            <a:off x="659302" y="3448294"/>
            <a:ext cx="2823919" cy="1693553"/>
          </a:xfrm>
        </p:spPr>
        <p:txBody>
          <a:bodyPr vert="horz" lIns="91440" tIns="91440" rIns="91440" bIns="91440" rtlCol="0">
            <a:normAutofit/>
          </a:bodyPr>
          <a:lstStyle/>
          <a:p>
            <a:pPr marL="0" indent="0" algn="ctr">
              <a:buNone/>
            </a:pPr>
            <a:r>
              <a:rPr lang="en-US" sz="1600" cap="all"/>
              <a:t>Then under General, put in the paths to the additional include directories</a:t>
            </a:r>
          </a:p>
        </p:txBody>
      </p:sp>
      <p:grpSp>
        <p:nvGrpSpPr>
          <p:cNvPr id="17" name="Group 16">
            <a:extLst>
              <a:ext uri="{FF2B5EF4-FFF2-40B4-BE49-F238E27FC236}">
                <a16:creationId xmlns:a16="http://schemas.microsoft.com/office/drawing/2014/main" id="{68AB872E-6C1A-4C0B-A53E-C32072839D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8" name="Rectangle 17">
              <a:extLst>
                <a:ext uri="{FF2B5EF4-FFF2-40B4-BE49-F238E27FC236}">
                  <a16:creationId xmlns:a16="http://schemas.microsoft.com/office/drawing/2014/main" id="{B910F639-6B0E-4BF7-82EC-9CDBD34C2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15CCB3E-2561-4C96-BE5B-19662F585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screenshot of a social media post&#10;&#10;Description automatically generated">
            <a:extLst>
              <a:ext uri="{FF2B5EF4-FFF2-40B4-BE49-F238E27FC236}">
                <a16:creationId xmlns:a16="http://schemas.microsoft.com/office/drawing/2014/main" id="{F434B889-9414-4B60-91E3-AC532A16D64E}"/>
              </a:ext>
            </a:extLst>
          </p:cNvPr>
          <p:cNvPicPr>
            <a:picLocks noGrp="1" noChangeAspect="1"/>
          </p:cNvPicPr>
          <p:nvPr>
            <p:ph sz="half" idx="1"/>
          </p:nvPr>
        </p:nvPicPr>
        <p:blipFill rotWithShape="1">
          <a:blip r:embed="rId4"/>
          <a:srcRect r="-2" b="9506"/>
          <a:stretch/>
        </p:blipFill>
        <p:spPr>
          <a:xfrm>
            <a:off x="4618374" y="1116345"/>
            <a:ext cx="6282919" cy="3866172"/>
          </a:xfrm>
          <a:prstGeom prst="rect">
            <a:avLst/>
          </a:prstGeom>
        </p:spPr>
      </p:pic>
    </p:spTree>
    <p:extLst>
      <p:ext uri="{BB962C8B-B14F-4D97-AF65-F5344CB8AC3E}">
        <p14:creationId xmlns:p14="http://schemas.microsoft.com/office/powerpoint/2010/main" val="211506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12">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3" name="Straight Connector 14">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EC5922A-A885-406F-88B5-BE0CBBFE4B6D}"/>
              </a:ext>
            </a:extLst>
          </p:cNvPr>
          <p:cNvSpPr>
            <a:spLocks noGrp="1"/>
          </p:cNvSpPr>
          <p:nvPr>
            <p:ph type="title"/>
          </p:nvPr>
        </p:nvSpPr>
        <p:spPr>
          <a:xfrm>
            <a:off x="7218030" y="804520"/>
            <a:ext cx="3520367" cy="1049235"/>
          </a:xfrm>
        </p:spPr>
        <p:txBody>
          <a:bodyPr vert="horz" lIns="91440" tIns="45720" rIns="91440" bIns="45720" rtlCol="0" anchor="ctr">
            <a:normAutofit/>
          </a:bodyPr>
          <a:lstStyle/>
          <a:p>
            <a:r>
              <a:rPr lang="en-US" dirty="0"/>
              <a:t>General &lt;&lt; include (#2A)</a:t>
            </a:r>
          </a:p>
        </p:txBody>
      </p:sp>
      <p:grpSp>
        <p:nvGrpSpPr>
          <p:cNvPr id="17" name="Group 16">
            <a:extLst>
              <a:ext uri="{FF2B5EF4-FFF2-40B4-BE49-F238E27FC236}">
                <a16:creationId xmlns:a16="http://schemas.microsoft.com/office/drawing/2014/main" id="{8BF9E6F5-AAF3-426F-8DBC-419AD27BE8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8" name="Rectangle 17">
              <a:extLst>
                <a:ext uri="{FF2B5EF4-FFF2-40B4-BE49-F238E27FC236}">
                  <a16:creationId xmlns:a16="http://schemas.microsoft.com/office/drawing/2014/main" id="{B31C9C44-8222-4274-95EE-715F312A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079376-A407-4B21-A19F-4DD7827B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C0638086-4582-4243-AC49-02B7425F6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023" y="988222"/>
            <a:ext cx="5143902"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3090DF35-2D12-4F1D-B7C9-9671092B1FEC}"/>
              </a:ext>
            </a:extLst>
          </p:cNvPr>
          <p:cNvPicPr>
            <a:picLocks noGrp="1" noChangeAspect="1"/>
          </p:cNvPicPr>
          <p:nvPr>
            <p:ph sz="half" idx="2"/>
          </p:nvPr>
        </p:nvPicPr>
        <p:blipFill>
          <a:blip r:embed="rId4"/>
          <a:stretch>
            <a:fillRect/>
          </a:stretch>
        </p:blipFill>
        <p:spPr>
          <a:xfrm>
            <a:off x="1271223" y="1379187"/>
            <a:ext cx="4825148" cy="3340487"/>
          </a:xfrm>
          <a:prstGeom prst="rect">
            <a:avLst/>
          </a:prstGeom>
        </p:spPr>
      </p:pic>
      <p:sp>
        <p:nvSpPr>
          <p:cNvPr id="3" name="Content Placeholder 2">
            <a:extLst>
              <a:ext uri="{FF2B5EF4-FFF2-40B4-BE49-F238E27FC236}">
                <a16:creationId xmlns:a16="http://schemas.microsoft.com/office/drawing/2014/main" id="{6F6AC69D-DD97-42D4-9A14-ACDE7A2C77C8}"/>
              </a:ext>
            </a:extLst>
          </p:cNvPr>
          <p:cNvSpPr>
            <a:spLocks noGrp="1"/>
          </p:cNvSpPr>
          <p:nvPr>
            <p:ph sz="half" idx="1"/>
          </p:nvPr>
        </p:nvSpPr>
        <p:spPr>
          <a:xfrm>
            <a:off x="7218029" y="2015732"/>
            <a:ext cx="3520368" cy="3450613"/>
          </a:xfrm>
        </p:spPr>
        <p:txBody>
          <a:bodyPr vert="horz" lIns="91440" tIns="45720" rIns="91440" bIns="45720" rtlCol="0" anchor="t">
            <a:normAutofit/>
          </a:bodyPr>
          <a:lstStyle/>
          <a:p>
            <a:r>
              <a:rPr lang="en-US" dirty="0"/>
              <a:t>The paths will be to the `include` directory inside the GLEW and GLUT directories where you saved the libraries</a:t>
            </a:r>
          </a:p>
          <a:p>
            <a:endParaRPr lang="en-US" dirty="0"/>
          </a:p>
        </p:txBody>
      </p:sp>
    </p:spTree>
    <p:extLst>
      <p:ext uri="{BB962C8B-B14F-4D97-AF65-F5344CB8AC3E}">
        <p14:creationId xmlns:p14="http://schemas.microsoft.com/office/powerpoint/2010/main" val="97954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5" name="Straight Connector 1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C7B864-E7F3-45B0-A0B6-239FB40F958A}"/>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sz="2500"/>
              <a:t>Project Properties continued (#3)</a:t>
            </a:r>
          </a:p>
        </p:txBody>
      </p:sp>
      <p:sp>
        <p:nvSpPr>
          <p:cNvPr id="4" name="Content Placeholder 3">
            <a:extLst>
              <a:ext uri="{FF2B5EF4-FFF2-40B4-BE49-F238E27FC236}">
                <a16:creationId xmlns:a16="http://schemas.microsoft.com/office/drawing/2014/main" id="{DC7FE997-B6EB-4D58-AE5E-987F7F3933AC}"/>
              </a:ext>
            </a:extLst>
          </p:cNvPr>
          <p:cNvSpPr>
            <a:spLocks noGrp="1"/>
          </p:cNvSpPr>
          <p:nvPr>
            <p:ph sz="half" idx="2"/>
          </p:nvPr>
        </p:nvSpPr>
        <p:spPr>
          <a:xfrm>
            <a:off x="1451581" y="2015732"/>
            <a:ext cx="3526523" cy="3450613"/>
          </a:xfrm>
        </p:spPr>
        <p:txBody>
          <a:bodyPr vert="horz" lIns="91440" tIns="45720" rIns="91440" bIns="45720" rtlCol="0" anchor="t">
            <a:normAutofit/>
          </a:bodyPr>
          <a:lstStyle/>
          <a:p>
            <a:pPr>
              <a:lnSpc>
                <a:spcPct val="110000"/>
              </a:lnSpc>
            </a:pPr>
            <a:r>
              <a:rPr lang="en-US" sz="1700"/>
              <a:t>After you point to the include directories, go to the Linker section in the Properties and under General, add the paths to the additional library directories. These paths will be in the same location where you saved the libraries, but it will be the `lib` directory instead of `include`</a:t>
            </a:r>
          </a:p>
        </p:txBody>
      </p:sp>
      <p:grpSp>
        <p:nvGrpSpPr>
          <p:cNvPr id="17" name="Group 16">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screenshot of a cell phone&#10;&#10;Description automatically generated">
            <a:extLst>
              <a:ext uri="{FF2B5EF4-FFF2-40B4-BE49-F238E27FC236}">
                <a16:creationId xmlns:a16="http://schemas.microsoft.com/office/drawing/2014/main" id="{C8F38709-7F33-4FF6-B912-D1AFF6ECC306}"/>
              </a:ext>
            </a:extLst>
          </p:cNvPr>
          <p:cNvPicPr>
            <a:picLocks noGrp="1" noChangeAspect="1"/>
          </p:cNvPicPr>
          <p:nvPr>
            <p:ph sz="half" idx="1"/>
          </p:nvPr>
        </p:nvPicPr>
        <p:blipFill rotWithShape="1">
          <a:blip r:embed="rId4"/>
          <a:srcRect l="4405" r="10792" b="1"/>
          <a:stretch/>
        </p:blipFill>
        <p:spPr>
          <a:xfrm>
            <a:off x="6093926" y="1116345"/>
            <a:ext cx="4821551" cy="3866172"/>
          </a:xfrm>
          <a:prstGeom prst="rect">
            <a:avLst/>
          </a:prstGeom>
        </p:spPr>
      </p:pic>
    </p:spTree>
    <p:extLst>
      <p:ext uri="{BB962C8B-B14F-4D97-AF65-F5344CB8AC3E}">
        <p14:creationId xmlns:p14="http://schemas.microsoft.com/office/powerpoint/2010/main" val="180966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1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1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1" name="Straight Connector 1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9610654-CCDF-4D5B-8188-4D09BB10F1FC}"/>
              </a:ext>
            </a:extLst>
          </p:cNvPr>
          <p:cNvSpPr>
            <a:spLocks noGrp="1"/>
          </p:cNvSpPr>
          <p:nvPr>
            <p:ph type="title"/>
          </p:nvPr>
        </p:nvSpPr>
        <p:spPr>
          <a:xfrm>
            <a:off x="1452617" y="976508"/>
            <a:ext cx="5525305" cy="2473475"/>
          </a:xfrm>
        </p:spPr>
        <p:txBody>
          <a:bodyPr vert="horz" lIns="91440" tIns="45720" rIns="91440" bIns="0" rtlCol="0" anchor="b">
            <a:normAutofit/>
          </a:bodyPr>
          <a:lstStyle/>
          <a:p>
            <a:r>
              <a:rPr lang="en-US" sz="5400"/>
              <a:t>Linker &lt;&lt; lib (#3A)</a:t>
            </a:r>
          </a:p>
        </p:txBody>
      </p:sp>
      <p:sp>
        <p:nvSpPr>
          <p:cNvPr id="3" name="Content Placeholder 2">
            <a:extLst>
              <a:ext uri="{FF2B5EF4-FFF2-40B4-BE49-F238E27FC236}">
                <a16:creationId xmlns:a16="http://schemas.microsoft.com/office/drawing/2014/main" id="{7928E032-52D9-4FC2-98B1-B29C4FFFC749}"/>
              </a:ext>
            </a:extLst>
          </p:cNvPr>
          <p:cNvSpPr>
            <a:spLocks noGrp="1"/>
          </p:cNvSpPr>
          <p:nvPr>
            <p:ph sz="half" idx="1"/>
          </p:nvPr>
        </p:nvSpPr>
        <p:spPr>
          <a:xfrm>
            <a:off x="1452617" y="3444431"/>
            <a:ext cx="5525305" cy="1693349"/>
          </a:xfrm>
        </p:spPr>
        <p:txBody>
          <a:bodyPr vert="horz" lIns="91440" tIns="91440" rIns="91440" bIns="91440" rtlCol="0">
            <a:normAutofit/>
          </a:bodyPr>
          <a:lstStyle/>
          <a:p>
            <a:pPr marL="0" indent="0" algn="ctr">
              <a:buNone/>
            </a:pPr>
            <a:r>
              <a:rPr lang="en-US" sz="1800" cap="all"/>
              <a:t>Makes both GLUT and GLEW `lib` folders are linked to the Linker Properties section.</a:t>
            </a:r>
          </a:p>
        </p:txBody>
      </p:sp>
      <p:grpSp>
        <p:nvGrpSpPr>
          <p:cNvPr id="32" name="Group 16">
            <a:extLst>
              <a:ext uri="{FF2B5EF4-FFF2-40B4-BE49-F238E27FC236}">
                <a16:creationId xmlns:a16="http://schemas.microsoft.com/office/drawing/2014/main" id="{3672F87A-4200-4347-A4CC-3E6D8C0C11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8" name="Rectangle 17">
              <a:extLst>
                <a:ext uri="{FF2B5EF4-FFF2-40B4-BE49-F238E27FC236}">
                  <a16:creationId xmlns:a16="http://schemas.microsoft.com/office/drawing/2014/main" id="{0A051EC5-082A-43B5-A4C3-052AF1A57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CE439E-9A59-4E2D-9A96-AFE60CF89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screenshot of a cell phone&#10;&#10;Description automatically generated">
            <a:extLst>
              <a:ext uri="{FF2B5EF4-FFF2-40B4-BE49-F238E27FC236}">
                <a16:creationId xmlns:a16="http://schemas.microsoft.com/office/drawing/2014/main" id="{80FAE867-E907-465D-A152-C2FDEB6CD83A}"/>
              </a:ext>
            </a:extLst>
          </p:cNvPr>
          <p:cNvPicPr>
            <a:picLocks noGrp="1" noChangeAspect="1"/>
          </p:cNvPicPr>
          <p:nvPr>
            <p:ph sz="half" idx="2"/>
          </p:nvPr>
        </p:nvPicPr>
        <p:blipFill rotWithShape="1">
          <a:blip r:embed="rId4"/>
          <a:srcRect t="3313" r="3" b="3977"/>
          <a:stretch/>
        </p:blipFill>
        <p:spPr>
          <a:xfrm>
            <a:off x="8116373" y="1116345"/>
            <a:ext cx="2799103" cy="3866172"/>
          </a:xfrm>
          <a:prstGeom prst="rect">
            <a:avLst/>
          </a:prstGeom>
        </p:spPr>
      </p:pic>
    </p:spTree>
    <p:extLst>
      <p:ext uri="{BB962C8B-B14F-4D97-AF65-F5344CB8AC3E}">
        <p14:creationId xmlns:p14="http://schemas.microsoft.com/office/powerpoint/2010/main" val="422898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5" name="Straight Connector 1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BC24EC-6FD1-40B5-8D0C-C62C2FB789B9}"/>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dirty="0"/>
              <a:t>Linker input (#4)</a:t>
            </a:r>
          </a:p>
        </p:txBody>
      </p:sp>
      <p:sp>
        <p:nvSpPr>
          <p:cNvPr id="4" name="Content Placeholder 3">
            <a:extLst>
              <a:ext uri="{FF2B5EF4-FFF2-40B4-BE49-F238E27FC236}">
                <a16:creationId xmlns:a16="http://schemas.microsoft.com/office/drawing/2014/main" id="{143B6D8E-6291-4274-B43D-EB949A4D6E91}"/>
              </a:ext>
            </a:extLst>
          </p:cNvPr>
          <p:cNvSpPr>
            <a:spLocks noGrp="1"/>
          </p:cNvSpPr>
          <p:nvPr>
            <p:ph sz="half" idx="2"/>
          </p:nvPr>
        </p:nvSpPr>
        <p:spPr>
          <a:xfrm>
            <a:off x="1451581" y="2015732"/>
            <a:ext cx="3526523" cy="3450613"/>
          </a:xfrm>
        </p:spPr>
        <p:txBody>
          <a:bodyPr vert="horz" lIns="91440" tIns="45720" rIns="91440" bIns="45720" rtlCol="0" anchor="t">
            <a:normAutofit/>
          </a:bodyPr>
          <a:lstStyle/>
          <a:p>
            <a:pPr>
              <a:lnSpc>
                <a:spcPct val="110000"/>
              </a:lnSpc>
            </a:pPr>
            <a:r>
              <a:rPr lang="en-US" sz="1500"/>
              <a:t>Then, still in the Linker Properties, go to the Input section and add the additional dependencies. These will be the names of the `.dll` files for the libraries.</a:t>
            </a:r>
          </a:p>
          <a:p>
            <a:pPr>
              <a:lnSpc>
                <a:spcPct val="110000"/>
              </a:lnSpc>
            </a:pPr>
            <a:r>
              <a:rPr lang="en-US" sz="1500"/>
              <a:t>Three (3) .dll files needed</a:t>
            </a:r>
          </a:p>
          <a:p>
            <a:pPr lvl="1">
              <a:lnSpc>
                <a:spcPct val="110000"/>
              </a:lnSpc>
            </a:pPr>
            <a:r>
              <a:rPr lang="en-US" sz="1500"/>
              <a:t>Glew32.lib</a:t>
            </a:r>
          </a:p>
          <a:p>
            <a:pPr lvl="1">
              <a:lnSpc>
                <a:spcPct val="110000"/>
              </a:lnSpc>
            </a:pPr>
            <a:r>
              <a:rPr lang="en-US" sz="1500"/>
              <a:t>Freeglut.lib</a:t>
            </a:r>
          </a:p>
          <a:p>
            <a:pPr lvl="1">
              <a:lnSpc>
                <a:spcPct val="110000"/>
              </a:lnSpc>
            </a:pPr>
            <a:r>
              <a:rPr lang="en-US" sz="1500"/>
              <a:t>Soil2-debug.lib</a:t>
            </a:r>
          </a:p>
        </p:txBody>
      </p:sp>
      <p:grpSp>
        <p:nvGrpSpPr>
          <p:cNvPr id="17" name="Group 16">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screenshot of a social media post&#10;&#10;Description automatically generated">
            <a:extLst>
              <a:ext uri="{FF2B5EF4-FFF2-40B4-BE49-F238E27FC236}">
                <a16:creationId xmlns:a16="http://schemas.microsoft.com/office/drawing/2014/main" id="{A1FFD4B2-F530-4557-9939-621C2EB596EC}"/>
              </a:ext>
            </a:extLst>
          </p:cNvPr>
          <p:cNvPicPr>
            <a:picLocks noGrp="1" noChangeAspect="1"/>
          </p:cNvPicPr>
          <p:nvPr>
            <p:ph sz="half" idx="1"/>
          </p:nvPr>
        </p:nvPicPr>
        <p:blipFill rotWithShape="1">
          <a:blip r:embed="rId4"/>
          <a:srcRect r="15819" b="-1"/>
          <a:stretch/>
        </p:blipFill>
        <p:spPr>
          <a:xfrm>
            <a:off x="6093926" y="1116345"/>
            <a:ext cx="4821551" cy="3866172"/>
          </a:xfrm>
          <a:prstGeom prst="rect">
            <a:avLst/>
          </a:prstGeom>
        </p:spPr>
      </p:pic>
    </p:spTree>
    <p:extLst>
      <p:ext uri="{BB962C8B-B14F-4D97-AF65-F5344CB8AC3E}">
        <p14:creationId xmlns:p14="http://schemas.microsoft.com/office/powerpoint/2010/main" val="294885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5" name="Straight Connector 1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BE75A24-4A34-4510-A855-C76DCA844904}"/>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sz="3000"/>
              <a:t>DLL &lt;&lt; SYstem32 folder (#5)</a:t>
            </a:r>
          </a:p>
        </p:txBody>
      </p:sp>
      <p:sp>
        <p:nvSpPr>
          <p:cNvPr id="3" name="Content Placeholder 2">
            <a:extLst>
              <a:ext uri="{FF2B5EF4-FFF2-40B4-BE49-F238E27FC236}">
                <a16:creationId xmlns:a16="http://schemas.microsoft.com/office/drawing/2014/main" id="{3207FAA2-43FF-411F-AB9F-B57009B28971}"/>
              </a:ext>
            </a:extLst>
          </p:cNvPr>
          <p:cNvSpPr>
            <a:spLocks noGrp="1"/>
          </p:cNvSpPr>
          <p:nvPr>
            <p:ph sz="half" idx="1"/>
          </p:nvPr>
        </p:nvSpPr>
        <p:spPr>
          <a:xfrm>
            <a:off x="1451581" y="2015732"/>
            <a:ext cx="3526523" cy="3450613"/>
          </a:xfrm>
        </p:spPr>
        <p:txBody>
          <a:bodyPr vert="horz" lIns="91440" tIns="45720" rIns="91440" bIns="45720" rtlCol="0" anchor="t">
            <a:normAutofit/>
          </a:bodyPr>
          <a:lstStyle/>
          <a:p>
            <a:pPr>
              <a:lnSpc>
                <a:spcPct val="110000"/>
              </a:lnSpc>
            </a:pPr>
            <a:r>
              <a:rPr lang="en-US" sz="1100"/>
              <a:t>To complete this last file setup we look at the provided instructions in the course. </a:t>
            </a:r>
          </a:p>
          <a:p>
            <a:pPr>
              <a:lnSpc>
                <a:spcPct val="110000"/>
              </a:lnSpc>
            </a:pPr>
            <a:r>
              <a:rPr lang="en-US" sz="1100"/>
              <a:t>First we need to add some .dll files to C:\windows\system32 folder</a:t>
            </a:r>
          </a:p>
          <a:p>
            <a:pPr>
              <a:lnSpc>
                <a:spcPct val="110000"/>
              </a:lnSpc>
            </a:pPr>
            <a:r>
              <a:rPr lang="en-US" sz="1100"/>
              <a:t>Second we look at this Stackoverflow correction solution:</a:t>
            </a:r>
          </a:p>
          <a:p>
            <a:pPr lvl="1">
              <a:lnSpc>
                <a:spcPct val="110000"/>
              </a:lnSpc>
            </a:pPr>
            <a:r>
              <a:rPr lang="en-US" sz="1100">
                <a:hlinkClick r:id="rId3"/>
              </a:rPr>
              <a:t>https://stackoverflow.com/questions/10467473/how-to-fix-this-error-include-gl-glut-h-cannot-open-source-file-gl-glut-h</a:t>
            </a:r>
            <a:endParaRPr lang="en-US" sz="1100"/>
          </a:p>
          <a:p>
            <a:pPr>
              <a:lnSpc>
                <a:spcPct val="110000"/>
              </a:lnSpc>
            </a:pPr>
            <a:r>
              <a:rPr lang="en-US" sz="1100"/>
              <a:t>Add the `glut32.dll` file to the C:\windows\sysWOW64\ folder</a:t>
            </a:r>
          </a:p>
        </p:txBody>
      </p:sp>
      <p:grpSp>
        <p:nvGrpSpPr>
          <p:cNvPr id="17" name="Group 16">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4">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a:extLst>
              <a:ext uri="{FF2B5EF4-FFF2-40B4-BE49-F238E27FC236}">
                <a16:creationId xmlns:a16="http://schemas.microsoft.com/office/drawing/2014/main" id="{7B51962E-D4F9-409F-9297-DAB425DA59CC}"/>
              </a:ext>
            </a:extLst>
          </p:cNvPr>
          <p:cNvPicPr>
            <a:picLocks noGrp="1" noChangeAspect="1"/>
          </p:cNvPicPr>
          <p:nvPr>
            <p:ph sz="half" idx="2"/>
          </p:nvPr>
        </p:nvPicPr>
        <p:blipFill rotWithShape="1">
          <a:blip r:embed="rId5"/>
          <a:srcRect r="1" b="9139"/>
          <a:stretch/>
        </p:blipFill>
        <p:spPr>
          <a:xfrm>
            <a:off x="6093926" y="1116345"/>
            <a:ext cx="4821551" cy="3866172"/>
          </a:xfrm>
          <a:prstGeom prst="rect">
            <a:avLst/>
          </a:prstGeom>
        </p:spPr>
      </p:pic>
    </p:spTree>
    <p:extLst>
      <p:ext uri="{BB962C8B-B14F-4D97-AF65-F5344CB8AC3E}">
        <p14:creationId xmlns:p14="http://schemas.microsoft.com/office/powerpoint/2010/main" val="1356520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5" name="Straight Connector 1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2453A9B-CBF0-4302-99E2-146012C79117}"/>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dirty="0"/>
              <a:t>Source CPP File (#6)</a:t>
            </a:r>
          </a:p>
        </p:txBody>
      </p:sp>
      <p:sp>
        <p:nvSpPr>
          <p:cNvPr id="4" name="Content Placeholder 3">
            <a:extLst>
              <a:ext uri="{FF2B5EF4-FFF2-40B4-BE49-F238E27FC236}">
                <a16:creationId xmlns:a16="http://schemas.microsoft.com/office/drawing/2014/main" id="{624F21CE-7A43-41BC-AFB6-D08AC63979F1}"/>
              </a:ext>
            </a:extLst>
          </p:cNvPr>
          <p:cNvSpPr>
            <a:spLocks noGrp="1"/>
          </p:cNvSpPr>
          <p:nvPr>
            <p:ph sz="half" idx="2"/>
          </p:nvPr>
        </p:nvSpPr>
        <p:spPr>
          <a:xfrm>
            <a:off x="1451581" y="2015732"/>
            <a:ext cx="3526523" cy="3450613"/>
          </a:xfrm>
        </p:spPr>
        <p:txBody>
          <a:bodyPr vert="horz" lIns="91440" tIns="45720" rIns="91440" bIns="45720" rtlCol="0" anchor="t">
            <a:normAutofit/>
          </a:bodyPr>
          <a:lstStyle/>
          <a:p>
            <a:pPr>
              <a:lnSpc>
                <a:spcPct val="110000"/>
              </a:lnSpc>
            </a:pPr>
            <a:r>
              <a:rPr lang="en-US" sz="1900"/>
              <a:t>The empty file we created needs to have the test source code copied into it. You can copy from the tutorial 1-2 instructions or (RECOMMENDED) retype the code yourself.</a:t>
            </a:r>
          </a:p>
          <a:p>
            <a:pPr>
              <a:lnSpc>
                <a:spcPct val="110000"/>
              </a:lnSpc>
            </a:pPr>
            <a:r>
              <a:rPr lang="en-US" sz="1900"/>
              <a:t>Be sure to add the `#include &lt;GL/filename&gt; as shown in the image.</a:t>
            </a:r>
          </a:p>
        </p:txBody>
      </p:sp>
      <p:grpSp>
        <p:nvGrpSpPr>
          <p:cNvPr id="17" name="Group 16">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screenshot of a cell phone&#10;&#10;Description automatically generated">
            <a:extLst>
              <a:ext uri="{FF2B5EF4-FFF2-40B4-BE49-F238E27FC236}">
                <a16:creationId xmlns:a16="http://schemas.microsoft.com/office/drawing/2014/main" id="{53664E05-263C-4C82-8324-0332A726D690}"/>
              </a:ext>
            </a:extLst>
          </p:cNvPr>
          <p:cNvPicPr>
            <a:picLocks noGrp="1" noChangeAspect="1"/>
          </p:cNvPicPr>
          <p:nvPr>
            <p:ph sz="half" idx="1"/>
          </p:nvPr>
        </p:nvPicPr>
        <p:blipFill rotWithShape="1">
          <a:blip r:embed="rId4"/>
          <a:srcRect l="13690" r="10854" b="4"/>
          <a:stretch/>
        </p:blipFill>
        <p:spPr>
          <a:xfrm>
            <a:off x="6093926" y="1116345"/>
            <a:ext cx="4821551" cy="3866172"/>
          </a:xfrm>
          <a:prstGeom prst="rect">
            <a:avLst/>
          </a:prstGeom>
        </p:spPr>
      </p:pic>
    </p:spTree>
    <p:extLst>
      <p:ext uri="{BB962C8B-B14F-4D97-AF65-F5344CB8AC3E}">
        <p14:creationId xmlns:p14="http://schemas.microsoft.com/office/powerpoint/2010/main" val="164096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12">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3" name="Straight Connector 14">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02CDAAE-6041-4E56-B529-152DA81363CE}"/>
              </a:ext>
            </a:extLst>
          </p:cNvPr>
          <p:cNvSpPr>
            <a:spLocks noGrp="1"/>
          </p:cNvSpPr>
          <p:nvPr>
            <p:ph type="title"/>
          </p:nvPr>
        </p:nvSpPr>
        <p:spPr>
          <a:xfrm>
            <a:off x="7218030" y="804520"/>
            <a:ext cx="3520367" cy="1049235"/>
          </a:xfrm>
        </p:spPr>
        <p:txBody>
          <a:bodyPr vert="horz" lIns="91440" tIns="45720" rIns="91440" bIns="45720" rtlCol="0" anchor="ctr">
            <a:normAutofit/>
          </a:bodyPr>
          <a:lstStyle/>
          <a:p>
            <a:r>
              <a:rPr lang="en-US" dirty="0"/>
              <a:t>Setting up a property page</a:t>
            </a:r>
          </a:p>
        </p:txBody>
      </p:sp>
      <p:grpSp>
        <p:nvGrpSpPr>
          <p:cNvPr id="17" name="Group 16">
            <a:extLst>
              <a:ext uri="{FF2B5EF4-FFF2-40B4-BE49-F238E27FC236}">
                <a16:creationId xmlns:a16="http://schemas.microsoft.com/office/drawing/2014/main" id="{8BF9E6F5-AAF3-426F-8DBC-419AD27BE8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8" name="Rectangle 17">
              <a:extLst>
                <a:ext uri="{FF2B5EF4-FFF2-40B4-BE49-F238E27FC236}">
                  <a16:creationId xmlns:a16="http://schemas.microsoft.com/office/drawing/2014/main" id="{B31C9C44-8222-4274-95EE-715F312A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079376-A407-4B21-A19F-4DD7827B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C0638086-4582-4243-AC49-02B7425F6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023" y="988222"/>
            <a:ext cx="5143902"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social media post&#10;&#10;Description automatically generated">
            <a:extLst>
              <a:ext uri="{FF2B5EF4-FFF2-40B4-BE49-F238E27FC236}">
                <a16:creationId xmlns:a16="http://schemas.microsoft.com/office/drawing/2014/main" id="{66798190-740D-4574-985D-282EA9C7605A}"/>
              </a:ext>
            </a:extLst>
          </p:cNvPr>
          <p:cNvPicPr>
            <a:picLocks noGrp="1" noChangeAspect="1"/>
          </p:cNvPicPr>
          <p:nvPr>
            <p:ph sz="half" idx="2"/>
          </p:nvPr>
        </p:nvPicPr>
        <p:blipFill>
          <a:blip r:embed="rId4"/>
          <a:stretch>
            <a:fillRect/>
          </a:stretch>
        </p:blipFill>
        <p:spPr>
          <a:xfrm>
            <a:off x="1271223" y="1626012"/>
            <a:ext cx="4825148" cy="2846837"/>
          </a:xfrm>
          <a:prstGeom prst="rect">
            <a:avLst/>
          </a:prstGeom>
        </p:spPr>
      </p:pic>
      <p:sp>
        <p:nvSpPr>
          <p:cNvPr id="3" name="Content Placeholder 2">
            <a:extLst>
              <a:ext uri="{FF2B5EF4-FFF2-40B4-BE49-F238E27FC236}">
                <a16:creationId xmlns:a16="http://schemas.microsoft.com/office/drawing/2014/main" id="{F7194014-B6F6-4926-BB23-E1CD0BDB8108}"/>
              </a:ext>
            </a:extLst>
          </p:cNvPr>
          <p:cNvSpPr>
            <a:spLocks noGrp="1"/>
          </p:cNvSpPr>
          <p:nvPr>
            <p:ph sz="half" idx="1"/>
          </p:nvPr>
        </p:nvSpPr>
        <p:spPr>
          <a:xfrm>
            <a:off x="7218029" y="2015732"/>
            <a:ext cx="3520368" cy="3450613"/>
          </a:xfrm>
        </p:spPr>
        <p:txBody>
          <a:bodyPr vert="horz" lIns="91440" tIns="45720" rIns="91440" bIns="45720" rtlCol="0" anchor="t">
            <a:normAutofit/>
          </a:bodyPr>
          <a:lstStyle/>
          <a:p>
            <a:pPr>
              <a:lnSpc>
                <a:spcPct val="110000"/>
              </a:lnSpc>
            </a:pPr>
            <a:r>
              <a:rPr lang="en-US" sz="1300"/>
              <a:t>Visual Studio allows you to create a property page that can be used in each new project.</a:t>
            </a:r>
          </a:p>
          <a:p>
            <a:pPr>
              <a:lnSpc>
                <a:spcPct val="110000"/>
              </a:lnSpc>
            </a:pPr>
            <a:r>
              <a:rPr lang="en-US" sz="1300"/>
              <a:t>Once you get the project working you can save the property page to then be added to new projects without having to go through these steps each time.</a:t>
            </a:r>
          </a:p>
          <a:p>
            <a:pPr>
              <a:lnSpc>
                <a:spcPct val="110000"/>
              </a:lnSpc>
            </a:pPr>
            <a:r>
              <a:rPr lang="en-US" sz="1300"/>
              <a:t>Reference:</a:t>
            </a:r>
          </a:p>
          <a:p>
            <a:pPr lvl="1">
              <a:lnSpc>
                <a:spcPct val="110000"/>
              </a:lnSpc>
            </a:pPr>
            <a:r>
              <a:rPr lang="en-US" sz="1300">
                <a:hlinkClick r:id="rId5"/>
              </a:rPr>
              <a:t>https://stackoverflow.com/questions/6386098/visual-studio-can-i-copy-a-projects-properties-to-use-in-another-project</a:t>
            </a:r>
            <a:endParaRPr lang="en-US" sz="1300"/>
          </a:p>
        </p:txBody>
      </p:sp>
    </p:spTree>
    <p:extLst>
      <p:ext uri="{BB962C8B-B14F-4D97-AF65-F5344CB8AC3E}">
        <p14:creationId xmlns:p14="http://schemas.microsoft.com/office/powerpoint/2010/main" val="39898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D64F6FC-C0CF-4A31-8318-222AAD6D9F7D}"/>
              </a:ext>
            </a:extLst>
          </p:cNvPr>
          <p:cNvSpPr>
            <a:spLocks noGrp="1"/>
          </p:cNvSpPr>
          <p:nvPr>
            <p:ph type="title"/>
          </p:nvPr>
        </p:nvSpPr>
        <p:spPr>
          <a:xfrm>
            <a:off x="893523" y="804519"/>
            <a:ext cx="3160501" cy="4431360"/>
          </a:xfrm>
        </p:spPr>
        <p:txBody>
          <a:bodyPr anchor="ctr">
            <a:normAutofit/>
          </a:bodyPr>
          <a:lstStyle/>
          <a:p>
            <a:r>
              <a:rPr lang="en-US" dirty="0" err="1"/>
              <a:t>NoTice</a:t>
            </a:r>
            <a:endParaRPr lang="en-US" dirty="0"/>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D85CBB-4724-404A-AC3C-A1C158DFB2E7}"/>
              </a:ext>
            </a:extLst>
          </p:cNvPr>
          <p:cNvSpPr>
            <a:spLocks noGrp="1"/>
          </p:cNvSpPr>
          <p:nvPr>
            <p:ph idx="1"/>
          </p:nvPr>
        </p:nvSpPr>
        <p:spPr>
          <a:xfrm>
            <a:off x="4637863" y="804520"/>
            <a:ext cx="6102559" cy="4431359"/>
          </a:xfrm>
        </p:spPr>
        <p:txBody>
          <a:bodyPr anchor="ctr">
            <a:normAutofit/>
          </a:bodyPr>
          <a:lstStyle/>
          <a:p>
            <a:r>
              <a:rPr lang="en-US" sz="1700"/>
              <a:t>This has worked for setting up Visual Studio 2017 using the provided OpenGL.zip file at:</a:t>
            </a:r>
          </a:p>
          <a:p>
            <a:pPr lvl="1"/>
            <a:r>
              <a:rPr lang="en-US" sz="1700">
                <a:hlinkClick r:id="rId2"/>
              </a:rPr>
              <a:t>https://github.com/sproutecks2125/VS-and-OpenGL-SetUp</a:t>
            </a:r>
            <a:endParaRPr lang="en-US" sz="1700"/>
          </a:p>
          <a:p>
            <a:r>
              <a:rPr lang="en-US" sz="1700"/>
              <a:t>This has not been tested using the SOIL2 library but does not show any errors for the SOIL2 library.</a:t>
            </a:r>
          </a:p>
          <a:p>
            <a:r>
              <a:rPr lang="en-US" sz="1700"/>
              <a:t>If you come across any correction please lets us know by email or for quicker response use the GitHub page.</a:t>
            </a:r>
          </a:p>
          <a:p>
            <a:r>
              <a:rPr lang="en-US" sz="1700"/>
              <a:t>Hope this helps! Happy Coding and good luck on your course.</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05089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4B3DD-4F6F-48FF-8399-B9B4CA27890A}"/>
              </a:ext>
            </a:extLst>
          </p:cNvPr>
          <p:cNvSpPr>
            <a:spLocks noGrp="1"/>
          </p:cNvSpPr>
          <p:nvPr>
            <p:ph type="title"/>
          </p:nvPr>
        </p:nvSpPr>
        <p:spPr>
          <a:xfrm>
            <a:off x="1451579" y="804519"/>
            <a:ext cx="9291215" cy="1049235"/>
          </a:xfrm>
        </p:spPr>
        <p:txBody>
          <a:bodyPr>
            <a:normAutofit/>
          </a:bodyPr>
          <a:lstStyle/>
          <a:p>
            <a:r>
              <a:rPr lang="en-US" dirty="0"/>
              <a:t>Authors</a:t>
            </a:r>
          </a:p>
        </p:txBody>
      </p:sp>
      <p:cxnSp>
        <p:nvCxnSpPr>
          <p:cNvPr id="12" name="Straight Connector 11">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41AF8CA5-9300-4109-A4DF-5025D218B678}"/>
              </a:ext>
            </a:extLst>
          </p:cNvPr>
          <p:cNvGraphicFramePr>
            <a:graphicFrameLocks noGrp="1"/>
          </p:cNvGraphicFramePr>
          <p:nvPr>
            <p:ph idx="1"/>
            <p:extLst>
              <p:ext uri="{D42A27DB-BD31-4B8C-83A1-F6EECF244321}">
                <p14:modId xmlns:p14="http://schemas.microsoft.com/office/powerpoint/2010/main" val="4210491151"/>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48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8287173-FD7C-4802-B820-49F889A5E966}"/>
              </a:ext>
            </a:extLst>
          </p:cNvPr>
          <p:cNvSpPr>
            <a:spLocks noGrp="1"/>
          </p:cNvSpPr>
          <p:nvPr>
            <p:ph type="title"/>
          </p:nvPr>
        </p:nvSpPr>
        <p:spPr>
          <a:xfrm>
            <a:off x="1964987" y="802298"/>
            <a:ext cx="9089865" cy="3822329"/>
          </a:xfrm>
        </p:spPr>
        <p:txBody>
          <a:bodyPr vert="horz" lIns="91440" tIns="45720" rIns="91440" bIns="0" rtlCol="0" anchor="b">
            <a:normAutofit/>
          </a:bodyPr>
          <a:lstStyle/>
          <a:p>
            <a:pPr algn="l"/>
            <a:r>
              <a:rPr lang="en-US" sz="6600"/>
              <a:t>Visual Studio</a:t>
            </a:r>
          </a:p>
        </p:txBody>
      </p:sp>
      <p:sp>
        <p:nvSpPr>
          <p:cNvPr id="3" name="Text Placeholder 2">
            <a:extLst>
              <a:ext uri="{FF2B5EF4-FFF2-40B4-BE49-F238E27FC236}">
                <a16:creationId xmlns:a16="http://schemas.microsoft.com/office/drawing/2014/main" id="{957433A0-4AD1-4945-8147-0B6E1D2C333F}"/>
              </a:ext>
            </a:extLst>
          </p:cNvPr>
          <p:cNvSpPr>
            <a:spLocks noGrp="1"/>
          </p:cNvSpPr>
          <p:nvPr>
            <p:ph type="body" idx="1"/>
          </p:nvPr>
        </p:nvSpPr>
        <p:spPr>
          <a:xfrm>
            <a:off x="1964988" y="4941662"/>
            <a:ext cx="9089864" cy="977621"/>
          </a:xfrm>
        </p:spPr>
        <p:txBody>
          <a:bodyPr vert="horz" lIns="91440" tIns="91440" rIns="91440" bIns="91440" rtlCol="0">
            <a:normAutofit/>
          </a:bodyPr>
          <a:lstStyle/>
          <a:p>
            <a:pPr algn="l"/>
            <a:r>
              <a:rPr lang="en-US" cap="all"/>
              <a:t>Download and Set-Up</a:t>
            </a:r>
          </a:p>
        </p:txBody>
      </p:sp>
      <p:cxnSp>
        <p:nvCxnSpPr>
          <p:cNvPr id="18" name="Straight Connector 17">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8211" y="4768183"/>
            <a:ext cx="8401527" cy="0"/>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32F83421-27F5-45DC-A0C2-B4B3592FD8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42806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06C9D31-49E2-4BA2-B42D-25E8B01ACA48}"/>
              </a:ext>
            </a:extLst>
          </p:cNvPr>
          <p:cNvSpPr>
            <a:spLocks noGrp="1"/>
          </p:cNvSpPr>
          <p:nvPr>
            <p:ph type="title"/>
          </p:nvPr>
        </p:nvSpPr>
        <p:spPr>
          <a:xfrm>
            <a:off x="893523" y="804519"/>
            <a:ext cx="3160501" cy="4431360"/>
          </a:xfrm>
        </p:spPr>
        <p:txBody>
          <a:bodyPr anchor="ctr">
            <a:normAutofit/>
          </a:bodyPr>
          <a:lstStyle/>
          <a:p>
            <a:r>
              <a:rPr lang="en-US" dirty="0"/>
              <a:t>Download Link</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028DCF-5D80-4C06-8F34-D8A628053326}"/>
              </a:ext>
            </a:extLst>
          </p:cNvPr>
          <p:cNvSpPr>
            <a:spLocks noGrp="1"/>
          </p:cNvSpPr>
          <p:nvPr>
            <p:ph idx="1"/>
          </p:nvPr>
        </p:nvSpPr>
        <p:spPr>
          <a:xfrm>
            <a:off x="4637863" y="804520"/>
            <a:ext cx="6102559" cy="4431359"/>
          </a:xfrm>
        </p:spPr>
        <p:txBody>
          <a:bodyPr anchor="ctr">
            <a:normAutofit/>
          </a:bodyPr>
          <a:lstStyle/>
          <a:p>
            <a:r>
              <a:rPr lang="en-US" dirty="0">
                <a:hlinkClick r:id="rId2"/>
              </a:rPr>
              <a:t>https://visualstudio.microsoft.com/downloads/</a:t>
            </a:r>
            <a:endParaRPr lang="en-US" dirty="0"/>
          </a:p>
          <a:p>
            <a:r>
              <a:rPr lang="en-US" dirty="0"/>
              <a:t>The link provided is for Visual Studio 2019 (latest as of 7/3/2019)</a:t>
            </a:r>
          </a:p>
          <a:p>
            <a:r>
              <a:rPr lang="en-US" dirty="0"/>
              <a:t>Download the community version for free</a:t>
            </a:r>
          </a:p>
          <a:p>
            <a:r>
              <a:rPr lang="en-US" dirty="0"/>
              <a:t>Follow the install instruction on your PC</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97920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8287173-FD7C-4802-B820-49F889A5E966}"/>
              </a:ext>
            </a:extLst>
          </p:cNvPr>
          <p:cNvSpPr>
            <a:spLocks noGrp="1"/>
          </p:cNvSpPr>
          <p:nvPr>
            <p:ph type="title"/>
          </p:nvPr>
        </p:nvSpPr>
        <p:spPr>
          <a:xfrm>
            <a:off x="1964987" y="802298"/>
            <a:ext cx="9089865" cy="3822329"/>
          </a:xfrm>
        </p:spPr>
        <p:txBody>
          <a:bodyPr vert="horz" lIns="91440" tIns="45720" rIns="91440" bIns="0" rtlCol="0" anchor="b">
            <a:normAutofit/>
          </a:bodyPr>
          <a:lstStyle/>
          <a:p>
            <a:pPr algn="l"/>
            <a:r>
              <a:rPr lang="en-US" sz="6600"/>
              <a:t>Open Gl</a:t>
            </a:r>
          </a:p>
        </p:txBody>
      </p:sp>
      <p:sp>
        <p:nvSpPr>
          <p:cNvPr id="3" name="Text Placeholder 2">
            <a:extLst>
              <a:ext uri="{FF2B5EF4-FFF2-40B4-BE49-F238E27FC236}">
                <a16:creationId xmlns:a16="http://schemas.microsoft.com/office/drawing/2014/main" id="{957433A0-4AD1-4945-8147-0B6E1D2C333F}"/>
              </a:ext>
            </a:extLst>
          </p:cNvPr>
          <p:cNvSpPr>
            <a:spLocks noGrp="1"/>
          </p:cNvSpPr>
          <p:nvPr>
            <p:ph type="body" idx="1"/>
          </p:nvPr>
        </p:nvSpPr>
        <p:spPr>
          <a:xfrm>
            <a:off x="1964988" y="4941662"/>
            <a:ext cx="9089864" cy="977621"/>
          </a:xfrm>
        </p:spPr>
        <p:txBody>
          <a:bodyPr vert="horz" lIns="91440" tIns="91440" rIns="91440" bIns="91440" rtlCol="0">
            <a:normAutofit/>
          </a:bodyPr>
          <a:lstStyle/>
          <a:p>
            <a:pPr algn="l"/>
            <a:r>
              <a:rPr lang="en-US" cap="all"/>
              <a:t>Download and Set-Up</a:t>
            </a:r>
          </a:p>
        </p:txBody>
      </p:sp>
      <p:cxnSp>
        <p:nvCxnSpPr>
          <p:cNvPr id="18" name="Straight Connector 17">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8211" y="4768183"/>
            <a:ext cx="8401527" cy="0"/>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32F83421-27F5-45DC-A0C2-B4B3592FD8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47451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7530-3811-4A5A-9A53-AB4B805A802C}"/>
              </a:ext>
            </a:extLst>
          </p:cNvPr>
          <p:cNvSpPr>
            <a:spLocks noGrp="1"/>
          </p:cNvSpPr>
          <p:nvPr>
            <p:ph type="title"/>
          </p:nvPr>
        </p:nvSpPr>
        <p:spPr>
          <a:xfrm>
            <a:off x="1451579" y="422779"/>
            <a:ext cx="9291215" cy="1049235"/>
          </a:xfrm>
        </p:spPr>
        <p:txBody>
          <a:bodyPr/>
          <a:lstStyle/>
          <a:p>
            <a:r>
              <a:rPr lang="en-US" dirty="0"/>
              <a:t>Download </a:t>
            </a:r>
            <a:r>
              <a:rPr lang="en-US" dirty="0" err="1"/>
              <a:t>LInk</a:t>
            </a:r>
            <a:endParaRPr lang="en-US" dirty="0"/>
          </a:p>
        </p:txBody>
      </p:sp>
      <p:sp>
        <p:nvSpPr>
          <p:cNvPr id="3" name="Content Placeholder 2">
            <a:extLst>
              <a:ext uri="{FF2B5EF4-FFF2-40B4-BE49-F238E27FC236}">
                <a16:creationId xmlns:a16="http://schemas.microsoft.com/office/drawing/2014/main" id="{8AC84D4E-5EA7-4121-AA52-841EA357E16F}"/>
              </a:ext>
            </a:extLst>
          </p:cNvPr>
          <p:cNvSpPr>
            <a:spLocks noGrp="1"/>
          </p:cNvSpPr>
          <p:nvPr>
            <p:ph idx="1"/>
          </p:nvPr>
        </p:nvSpPr>
        <p:spPr>
          <a:xfrm>
            <a:off x="1451579" y="1251751"/>
            <a:ext cx="9291215" cy="4705166"/>
          </a:xfrm>
        </p:spPr>
        <p:txBody>
          <a:bodyPr>
            <a:normAutofit/>
          </a:bodyPr>
          <a:lstStyle/>
          <a:p>
            <a:r>
              <a:rPr lang="en-US" dirty="0"/>
              <a:t>Follow this link to the SNHU CS330 zip files required</a:t>
            </a:r>
          </a:p>
          <a:p>
            <a:pPr lvl="1"/>
            <a:r>
              <a:rPr lang="en-US" dirty="0">
                <a:hlinkClick r:id="rId2"/>
              </a:rPr>
              <a:t>https://github.com/sproutecks2125/VS-and-OpenGL-SetUp</a:t>
            </a:r>
            <a:endParaRPr lang="en-US" dirty="0"/>
          </a:p>
          <a:p>
            <a:r>
              <a:rPr lang="en-US" dirty="0"/>
              <a:t>Use these links if any updated version of the software are needed directly from the makers</a:t>
            </a:r>
          </a:p>
          <a:p>
            <a:pPr lvl="1"/>
            <a:r>
              <a:rPr lang="en-US" dirty="0" err="1"/>
              <a:t>FreeGLUT</a:t>
            </a:r>
            <a:endParaRPr lang="en-US" dirty="0"/>
          </a:p>
          <a:p>
            <a:pPr lvl="2"/>
            <a:r>
              <a:rPr lang="en-US" dirty="0">
                <a:hlinkClick r:id="rId3"/>
              </a:rPr>
              <a:t>https://www.transmissionzero.co.uk/software/freeglut-devel/</a:t>
            </a:r>
            <a:endParaRPr lang="en-US" dirty="0"/>
          </a:p>
          <a:p>
            <a:pPr lvl="1"/>
            <a:r>
              <a:rPr lang="en-US" dirty="0"/>
              <a:t>GLEW</a:t>
            </a:r>
          </a:p>
          <a:p>
            <a:pPr lvl="2"/>
            <a:r>
              <a:rPr lang="en-US" dirty="0">
                <a:hlinkClick r:id="rId4"/>
              </a:rPr>
              <a:t>https://sourceforge.net/projects/glew/files/glew/1.13.0/</a:t>
            </a:r>
            <a:endParaRPr lang="en-US" dirty="0"/>
          </a:p>
          <a:p>
            <a:pPr lvl="1"/>
            <a:r>
              <a:rPr lang="en-US" dirty="0"/>
              <a:t>SOIL2</a:t>
            </a:r>
          </a:p>
          <a:p>
            <a:pPr lvl="2"/>
            <a:r>
              <a:rPr lang="en-US" dirty="0">
                <a:hlinkClick r:id="rId5"/>
              </a:rPr>
              <a:t>https://bitbucket.org/SpartanJ/soil2/src/default/</a:t>
            </a:r>
            <a:endParaRPr lang="en-US" dirty="0"/>
          </a:p>
          <a:p>
            <a:pPr lvl="1"/>
            <a:r>
              <a:rPr lang="en-US" dirty="0"/>
              <a:t>GLM</a:t>
            </a:r>
          </a:p>
          <a:p>
            <a:pPr lvl="2"/>
            <a:r>
              <a:rPr lang="en-US" dirty="0">
                <a:hlinkClick r:id="rId6"/>
              </a:rPr>
              <a:t>https://github.com/g-truc/glm</a:t>
            </a:r>
            <a:endParaRPr lang="en-US" dirty="0"/>
          </a:p>
        </p:txBody>
      </p:sp>
    </p:spTree>
    <p:extLst>
      <p:ext uri="{BB962C8B-B14F-4D97-AF65-F5344CB8AC3E}">
        <p14:creationId xmlns:p14="http://schemas.microsoft.com/office/powerpoint/2010/main" val="2368555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6EDF1-323D-4F01-B6AB-40A79510C77D}"/>
              </a:ext>
            </a:extLst>
          </p:cNvPr>
          <p:cNvSpPr>
            <a:spLocks noGrp="1"/>
          </p:cNvSpPr>
          <p:nvPr>
            <p:ph type="title"/>
          </p:nvPr>
        </p:nvSpPr>
        <p:spPr>
          <a:xfrm>
            <a:off x="1451579" y="804519"/>
            <a:ext cx="9291215" cy="1049235"/>
          </a:xfrm>
        </p:spPr>
        <p:txBody>
          <a:bodyPr>
            <a:normAutofit/>
          </a:bodyPr>
          <a:lstStyle/>
          <a:p>
            <a:r>
              <a:rPr lang="en-US" dirty="0"/>
              <a:t>Download Dependencies Continued</a:t>
            </a:r>
          </a:p>
        </p:txBody>
      </p:sp>
      <p:cxnSp>
        <p:nvCxnSpPr>
          <p:cNvPr id="12" name="Straight Connector 11">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875623C9-B668-4355-8726-3445D5120518}"/>
              </a:ext>
            </a:extLst>
          </p:cNvPr>
          <p:cNvGraphicFramePr>
            <a:graphicFrameLocks noGrp="1"/>
          </p:cNvGraphicFramePr>
          <p:nvPr>
            <p:ph idx="1"/>
            <p:extLst>
              <p:ext uri="{D42A27DB-BD31-4B8C-83A1-F6EECF244321}">
                <p14:modId xmlns:p14="http://schemas.microsoft.com/office/powerpoint/2010/main" val="965139537"/>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74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507AB345-0E86-41AC-BF00-8D39AA94E2F7}"/>
              </a:ext>
            </a:extLst>
          </p:cNvPr>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a:t>Setting up OpenGL</a:t>
            </a:r>
          </a:p>
        </p:txBody>
      </p:sp>
      <p:sp>
        <p:nvSpPr>
          <p:cNvPr id="3" name="Text Placeholder 2">
            <a:extLst>
              <a:ext uri="{FF2B5EF4-FFF2-40B4-BE49-F238E27FC236}">
                <a16:creationId xmlns:a16="http://schemas.microsoft.com/office/drawing/2014/main" id="{D5733DC6-8D0D-48C5-A65D-573EC1391716}"/>
              </a:ext>
            </a:extLst>
          </p:cNvPr>
          <p:cNvSpPr>
            <a:spLocks noGrp="1"/>
          </p:cNvSpPr>
          <p:nvPr>
            <p:ph type="body" idx="1"/>
          </p:nvPr>
        </p:nvSpPr>
        <p:spPr>
          <a:xfrm>
            <a:off x="8453071" y="964028"/>
            <a:ext cx="2770873" cy="4196299"/>
          </a:xfrm>
        </p:spPr>
        <p:txBody>
          <a:bodyPr vert="horz" lIns="91440" tIns="91440" rIns="91440" bIns="91440" rtlCol="0" anchor="ctr">
            <a:normAutofit/>
          </a:bodyPr>
          <a:lstStyle/>
          <a:p>
            <a:r>
              <a:rPr lang="en-US" cap="all"/>
              <a:t>Inside Visual Studio and your Computer</a:t>
            </a:r>
          </a:p>
        </p:txBody>
      </p:sp>
      <p:cxnSp>
        <p:nvCxnSpPr>
          <p:cNvPr id="18" name="Straight Connector 17">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8FDC2FA6-6637-43EC-B8B3-D2EF3EC325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95205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F366-E8A1-4E02-9230-B24E24A9829C}"/>
              </a:ext>
            </a:extLst>
          </p:cNvPr>
          <p:cNvSpPr>
            <a:spLocks noGrp="1"/>
          </p:cNvSpPr>
          <p:nvPr>
            <p:ph type="title"/>
          </p:nvPr>
        </p:nvSpPr>
        <p:spPr>
          <a:xfrm>
            <a:off x="1449217" y="804889"/>
            <a:ext cx="5951707" cy="1059305"/>
          </a:xfrm>
        </p:spPr>
        <p:txBody>
          <a:bodyPr/>
          <a:lstStyle/>
          <a:p>
            <a:r>
              <a:rPr lang="en-US" dirty="0"/>
              <a:t>Open Visual Studio (#1)</a:t>
            </a:r>
          </a:p>
        </p:txBody>
      </p:sp>
      <p:sp>
        <p:nvSpPr>
          <p:cNvPr id="3" name="Content Placeholder 2">
            <a:extLst>
              <a:ext uri="{FF2B5EF4-FFF2-40B4-BE49-F238E27FC236}">
                <a16:creationId xmlns:a16="http://schemas.microsoft.com/office/drawing/2014/main" id="{C51CD016-6916-4E1A-B100-5D29ED03E7DA}"/>
              </a:ext>
            </a:extLst>
          </p:cNvPr>
          <p:cNvSpPr>
            <a:spLocks noGrp="1"/>
          </p:cNvSpPr>
          <p:nvPr>
            <p:ph sz="half" idx="1"/>
          </p:nvPr>
        </p:nvSpPr>
        <p:spPr>
          <a:xfrm>
            <a:off x="1447330" y="2010878"/>
            <a:ext cx="5867869" cy="3448595"/>
          </a:xfrm>
        </p:spPr>
        <p:txBody>
          <a:bodyPr>
            <a:normAutofit fontScale="92500"/>
          </a:bodyPr>
          <a:lstStyle/>
          <a:p>
            <a:pPr marL="457200" indent="-457200">
              <a:buFont typeface="+mj-lt"/>
              <a:buAutoNum type="arabicPeriod"/>
            </a:pPr>
            <a:r>
              <a:rPr lang="en-US" dirty="0"/>
              <a:t>Inside VS – Create a project and give it a name like Test-OpenGL</a:t>
            </a:r>
          </a:p>
          <a:p>
            <a:pPr marL="457200" indent="-457200">
              <a:buFont typeface="+mj-lt"/>
              <a:buAutoNum type="arabicPeriod"/>
            </a:pPr>
            <a:r>
              <a:rPr lang="en-US" dirty="0"/>
              <a:t>Create a blank .</a:t>
            </a:r>
            <a:r>
              <a:rPr lang="en-US" dirty="0" err="1"/>
              <a:t>cpp</a:t>
            </a:r>
            <a:r>
              <a:rPr lang="en-US" dirty="0"/>
              <a:t> file named OpenGL</a:t>
            </a:r>
          </a:p>
          <a:p>
            <a:pPr marL="457200" indent="-457200">
              <a:buFont typeface="+mj-lt"/>
              <a:buAutoNum type="arabicPeriod"/>
            </a:pPr>
            <a:r>
              <a:rPr lang="en-US" dirty="0"/>
              <a:t>Right-click the project, then choose Properties</a:t>
            </a:r>
          </a:p>
          <a:p>
            <a:pPr marL="457200" indent="-457200">
              <a:buFont typeface="+mj-lt"/>
              <a:buAutoNum type="arabicPeriod"/>
            </a:pPr>
            <a:r>
              <a:rPr lang="en-US" dirty="0"/>
              <a:t>In the properties, navigate to the C++ section (NOTE: for this to be present, you must first have a .</a:t>
            </a:r>
            <a:r>
              <a:rPr lang="en-US" dirty="0" err="1"/>
              <a:t>cpp</a:t>
            </a:r>
            <a:r>
              <a:rPr lang="en-US" dirty="0"/>
              <a:t> file in your project. You can add a blank one if you like).</a:t>
            </a:r>
          </a:p>
        </p:txBody>
      </p:sp>
      <p:pic>
        <p:nvPicPr>
          <p:cNvPr id="6" name="Content Placeholder 5" descr="A screenshot of a computer screen&#10;&#10;Description automatically generated">
            <a:extLst>
              <a:ext uri="{FF2B5EF4-FFF2-40B4-BE49-F238E27FC236}">
                <a16:creationId xmlns:a16="http://schemas.microsoft.com/office/drawing/2014/main" id="{B1BDCCF7-28E3-4B1B-869D-E1DE77A9F0E2}"/>
              </a:ext>
            </a:extLst>
          </p:cNvPr>
          <p:cNvPicPr>
            <a:picLocks noGrp="1" noChangeAspect="1"/>
          </p:cNvPicPr>
          <p:nvPr>
            <p:ph sz="half" idx="2"/>
          </p:nvPr>
        </p:nvPicPr>
        <p:blipFill>
          <a:blip r:embed="rId2"/>
          <a:stretch>
            <a:fillRect/>
          </a:stretch>
        </p:blipFill>
        <p:spPr>
          <a:xfrm>
            <a:off x="7549999" y="684213"/>
            <a:ext cx="3192783" cy="5254212"/>
          </a:xfrm>
        </p:spPr>
      </p:pic>
      <p:sp>
        <p:nvSpPr>
          <p:cNvPr id="7" name="TextBox 6">
            <a:extLst>
              <a:ext uri="{FF2B5EF4-FFF2-40B4-BE49-F238E27FC236}">
                <a16:creationId xmlns:a16="http://schemas.microsoft.com/office/drawing/2014/main" id="{52D7D6F0-9A36-4356-9E7F-593545EAF56E}"/>
              </a:ext>
            </a:extLst>
          </p:cNvPr>
          <p:cNvSpPr txBox="1"/>
          <p:nvPr/>
        </p:nvSpPr>
        <p:spPr>
          <a:xfrm>
            <a:off x="6360791" y="5714894"/>
            <a:ext cx="3278508" cy="276999"/>
          </a:xfrm>
          <a:prstGeom prst="rect">
            <a:avLst/>
          </a:prstGeom>
          <a:noFill/>
        </p:spPr>
        <p:txBody>
          <a:bodyPr wrap="square" rtlCol="0">
            <a:spAutoFit/>
          </a:bodyPr>
          <a:lstStyle/>
          <a:p>
            <a:r>
              <a:rPr lang="en-US" sz="1200" dirty="0"/>
              <a:t>Photo: Eddie</a:t>
            </a:r>
          </a:p>
        </p:txBody>
      </p:sp>
    </p:spTree>
    <p:extLst>
      <p:ext uri="{BB962C8B-B14F-4D97-AF65-F5344CB8AC3E}">
        <p14:creationId xmlns:p14="http://schemas.microsoft.com/office/powerpoint/2010/main" val="41682038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Rockwell</vt:lpstr>
      <vt:lpstr>Gallery</vt:lpstr>
      <vt:lpstr>Visual studio and OpenGL setup</vt:lpstr>
      <vt:lpstr>Authors</vt:lpstr>
      <vt:lpstr>Visual Studio</vt:lpstr>
      <vt:lpstr>Download Link</vt:lpstr>
      <vt:lpstr>Open Gl</vt:lpstr>
      <vt:lpstr>Download LInk</vt:lpstr>
      <vt:lpstr>Download Dependencies Continued</vt:lpstr>
      <vt:lpstr>Setting up OpenGL</vt:lpstr>
      <vt:lpstr>Open Visual Studio (#1)</vt:lpstr>
      <vt:lpstr>Project Properties Config (#2)</vt:lpstr>
      <vt:lpstr>General &lt;&lt; include (#2A)</vt:lpstr>
      <vt:lpstr>Project Properties continued (#3)</vt:lpstr>
      <vt:lpstr>Linker &lt;&lt; lib (#3A)</vt:lpstr>
      <vt:lpstr>Linker input (#4)</vt:lpstr>
      <vt:lpstr>DLL &lt;&lt; SYstem32 folder (#5)</vt:lpstr>
      <vt:lpstr>Source CPP File (#6)</vt:lpstr>
      <vt:lpstr>Setting up a property page</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and OpenGL setup</dc:title>
  <dc:creator>Brandon Rickman</dc:creator>
  <cp:lastModifiedBy>Brandon Rickman</cp:lastModifiedBy>
  <cp:revision>1</cp:revision>
  <dcterms:created xsi:type="dcterms:W3CDTF">2019-07-03T22:12:54Z</dcterms:created>
  <dcterms:modified xsi:type="dcterms:W3CDTF">2019-07-03T22:13:00Z</dcterms:modified>
</cp:coreProperties>
</file>