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02" r:id="rId4"/>
    <p:sldId id="258" r:id="rId5"/>
    <p:sldId id="290" r:id="rId6"/>
    <p:sldId id="297" r:id="rId7"/>
    <p:sldId id="291" r:id="rId8"/>
    <p:sldId id="289" r:id="rId9"/>
    <p:sldId id="298" r:id="rId10"/>
    <p:sldId id="294" r:id="rId11"/>
    <p:sldId id="292" r:id="rId12"/>
    <p:sldId id="299" r:id="rId13"/>
    <p:sldId id="293" r:id="rId14"/>
    <p:sldId id="295" r:id="rId15"/>
    <p:sldId id="301" r:id="rId16"/>
    <p:sldId id="296" r:id="rId17"/>
    <p:sldId id="284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>
        <p:scale>
          <a:sx n="83" d="100"/>
          <a:sy n="83" d="100"/>
        </p:scale>
        <p:origin x="-1386" y="21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51DC8-52E6-4F69-84FB-5F11CAFAC9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20CD91-4421-497B-A5A1-A802355E578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14299567-2ED2-44B5-9407-084EEA89664A}" type="parTrans" cxnId="{4C999263-D30C-4E48-8E90-38DF522689BC}">
      <dgm:prSet/>
      <dgm:spPr/>
      <dgm:t>
        <a:bodyPr/>
        <a:lstStyle/>
        <a:p>
          <a:endParaRPr lang="en-US"/>
        </a:p>
      </dgm:t>
    </dgm:pt>
    <dgm:pt modelId="{32011024-57A3-49E7-B77A-1064530EE27C}" type="sibTrans" cxnId="{4C999263-D30C-4E48-8E90-38DF522689BC}">
      <dgm:prSet/>
      <dgm:spPr/>
      <dgm:t>
        <a:bodyPr/>
        <a:lstStyle/>
        <a:p>
          <a:endParaRPr lang="en-US"/>
        </a:p>
      </dgm:t>
    </dgm:pt>
    <dgm:pt modelId="{663B8376-5D8F-4D62-8C5D-63F0C2C58BC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Design Software</a:t>
          </a:r>
          <a:endParaRPr lang="en-US" dirty="0"/>
        </a:p>
      </dgm:t>
    </dgm:pt>
    <dgm:pt modelId="{AEC9F39E-3954-4DD6-95DF-E2BEB73A0989}" type="parTrans" cxnId="{7682EBCB-71CA-47ED-8536-089E2A940EE3}">
      <dgm:prSet/>
      <dgm:spPr/>
      <dgm:t>
        <a:bodyPr/>
        <a:lstStyle/>
        <a:p>
          <a:endParaRPr lang="en-US"/>
        </a:p>
      </dgm:t>
    </dgm:pt>
    <dgm:pt modelId="{3E7F23DB-4A20-47C0-90D6-A4E4866A341B}" type="sibTrans" cxnId="{7682EBCB-71CA-47ED-8536-089E2A940EE3}">
      <dgm:prSet/>
      <dgm:spPr/>
      <dgm:t>
        <a:bodyPr/>
        <a:lstStyle/>
        <a:p>
          <a:endParaRPr lang="en-US"/>
        </a:p>
      </dgm:t>
    </dgm:pt>
    <dgm:pt modelId="{69ECE8C1-20F9-4616-8DDE-0CE9D1EECA00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Printer Software</a:t>
          </a:r>
          <a:endParaRPr lang="en-US" dirty="0"/>
        </a:p>
      </dgm:t>
    </dgm:pt>
    <dgm:pt modelId="{CE3EEE74-4EED-4C4C-BB40-678570CD484F}" type="parTrans" cxnId="{ED0BD24C-F170-40B3-BE02-B96BA4A745D6}">
      <dgm:prSet/>
      <dgm:spPr/>
      <dgm:t>
        <a:bodyPr/>
        <a:lstStyle/>
        <a:p>
          <a:endParaRPr lang="en-US"/>
        </a:p>
      </dgm:t>
    </dgm:pt>
    <dgm:pt modelId="{B24F4863-9CF2-4E5D-ADE6-AADE66938307}" type="sibTrans" cxnId="{ED0BD24C-F170-40B3-BE02-B96BA4A745D6}">
      <dgm:prSet/>
      <dgm:spPr/>
      <dgm:t>
        <a:bodyPr/>
        <a:lstStyle/>
        <a:p>
          <a:endParaRPr lang="en-US"/>
        </a:p>
      </dgm:t>
    </dgm:pt>
    <dgm:pt modelId="{D709506E-45C9-45E8-90D8-5CDFACD5911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AAF05865-1278-4C65-8577-6AC5A665C124}" type="parTrans" cxnId="{32D04B75-759F-4741-9A76-817E7A2ECB3F}">
      <dgm:prSet/>
      <dgm:spPr/>
      <dgm:t>
        <a:bodyPr/>
        <a:lstStyle/>
        <a:p>
          <a:endParaRPr lang="en-US"/>
        </a:p>
      </dgm:t>
    </dgm:pt>
    <dgm:pt modelId="{34ACE4ED-3098-4AB4-B3F9-CB02907C85CF}" type="sibTrans" cxnId="{32D04B75-759F-4741-9A76-817E7A2ECB3F}">
      <dgm:prSet/>
      <dgm:spPr/>
      <dgm:t>
        <a:bodyPr/>
        <a:lstStyle/>
        <a:p>
          <a:endParaRPr lang="en-US"/>
        </a:p>
      </dgm:t>
    </dgm:pt>
    <dgm:pt modelId="{2A70DA25-14E3-41D2-B025-5FE2AEA1CA0F}" type="pres">
      <dgm:prSet presAssocID="{8A051DC8-52E6-4F69-84FB-5F11CAFAC963}" presName="Name0" presStyleCnt="0">
        <dgm:presLayoutVars>
          <dgm:dir/>
          <dgm:animLvl val="lvl"/>
          <dgm:resizeHandles val="exact"/>
        </dgm:presLayoutVars>
      </dgm:prSet>
      <dgm:spPr/>
    </dgm:pt>
    <dgm:pt modelId="{ED7C1EAC-BFE9-4987-B9A3-BD4205EA4600}" type="pres">
      <dgm:prSet presAssocID="{4E20CD91-4421-497B-A5A1-A802355E578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381F61-2BAE-4BE2-BD71-70F4AD0A7A86}" type="pres">
      <dgm:prSet presAssocID="{32011024-57A3-49E7-B77A-1064530EE27C}" presName="parTxOnlySpace" presStyleCnt="0"/>
      <dgm:spPr/>
    </dgm:pt>
    <dgm:pt modelId="{2129A624-C29B-4D59-A498-40A87C3650EC}" type="pres">
      <dgm:prSet presAssocID="{663B8376-5D8F-4D62-8C5D-63F0C2C58B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255C59-4A05-40E2-9489-7636D6D36276}" type="pres">
      <dgm:prSet presAssocID="{3E7F23DB-4A20-47C0-90D6-A4E4866A341B}" presName="parTxOnlySpace" presStyleCnt="0"/>
      <dgm:spPr/>
    </dgm:pt>
    <dgm:pt modelId="{1344EC90-A023-4045-BF68-760BB87DF09B}" type="pres">
      <dgm:prSet presAssocID="{69ECE8C1-20F9-4616-8DDE-0CE9D1EECA0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75F2FC-5D31-4D52-894A-37E15E13190A}" type="pres">
      <dgm:prSet presAssocID="{B24F4863-9CF2-4E5D-ADE6-AADE66938307}" presName="parTxOnlySpace" presStyleCnt="0"/>
      <dgm:spPr/>
    </dgm:pt>
    <dgm:pt modelId="{ED5EA461-9BA8-4458-8663-D700A44BE319}" type="pres">
      <dgm:prSet presAssocID="{D709506E-45C9-45E8-90D8-5CDFACD5911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43D72-0E14-4A95-97DF-BC3C2D65E378}" type="presOf" srcId="{4E20CD91-4421-497B-A5A1-A802355E5784}" destId="{ED7C1EAC-BFE9-4987-B9A3-BD4205EA4600}" srcOrd="0" destOrd="0" presId="urn:microsoft.com/office/officeart/2005/8/layout/chevron1"/>
    <dgm:cxn modelId="{ED0BD24C-F170-40B3-BE02-B96BA4A745D6}" srcId="{8A051DC8-52E6-4F69-84FB-5F11CAFAC963}" destId="{69ECE8C1-20F9-4616-8DDE-0CE9D1EECA00}" srcOrd="2" destOrd="0" parTransId="{CE3EEE74-4EED-4C4C-BB40-678570CD484F}" sibTransId="{B24F4863-9CF2-4E5D-ADE6-AADE66938307}"/>
    <dgm:cxn modelId="{4C999263-D30C-4E48-8E90-38DF522689BC}" srcId="{8A051DC8-52E6-4F69-84FB-5F11CAFAC963}" destId="{4E20CD91-4421-497B-A5A1-A802355E5784}" srcOrd="0" destOrd="0" parTransId="{14299567-2ED2-44B5-9407-084EEA89664A}" sibTransId="{32011024-57A3-49E7-B77A-1064530EE27C}"/>
    <dgm:cxn modelId="{A34A8DE3-AC4A-42D1-96BA-95159760314A}" type="presOf" srcId="{8A051DC8-52E6-4F69-84FB-5F11CAFAC963}" destId="{2A70DA25-14E3-41D2-B025-5FE2AEA1CA0F}" srcOrd="0" destOrd="0" presId="urn:microsoft.com/office/officeart/2005/8/layout/chevron1"/>
    <dgm:cxn modelId="{D27CCB01-835E-44A0-BB6A-C05D2CDBAA0B}" type="presOf" srcId="{663B8376-5D8F-4D62-8C5D-63F0C2C58BCE}" destId="{2129A624-C29B-4D59-A498-40A87C3650EC}" srcOrd="0" destOrd="0" presId="urn:microsoft.com/office/officeart/2005/8/layout/chevron1"/>
    <dgm:cxn modelId="{AECEA68C-DF60-43A7-9072-8B31E1147B8E}" type="presOf" srcId="{D709506E-45C9-45E8-90D8-5CDFACD5911E}" destId="{ED5EA461-9BA8-4458-8663-D700A44BE319}" srcOrd="0" destOrd="0" presId="urn:microsoft.com/office/officeart/2005/8/layout/chevron1"/>
    <dgm:cxn modelId="{11699A06-4A9D-4314-B5F4-E1E5ACBF228F}" type="presOf" srcId="{69ECE8C1-20F9-4616-8DDE-0CE9D1EECA00}" destId="{1344EC90-A023-4045-BF68-760BB87DF09B}" srcOrd="0" destOrd="0" presId="urn:microsoft.com/office/officeart/2005/8/layout/chevron1"/>
    <dgm:cxn modelId="{32D04B75-759F-4741-9A76-817E7A2ECB3F}" srcId="{8A051DC8-52E6-4F69-84FB-5F11CAFAC963}" destId="{D709506E-45C9-45E8-90D8-5CDFACD5911E}" srcOrd="3" destOrd="0" parTransId="{AAF05865-1278-4C65-8577-6AC5A665C124}" sibTransId="{34ACE4ED-3098-4AB4-B3F9-CB02907C85CF}"/>
    <dgm:cxn modelId="{7682EBCB-71CA-47ED-8536-089E2A940EE3}" srcId="{8A051DC8-52E6-4F69-84FB-5F11CAFAC963}" destId="{663B8376-5D8F-4D62-8C5D-63F0C2C58BCE}" srcOrd="1" destOrd="0" parTransId="{AEC9F39E-3954-4DD6-95DF-E2BEB73A0989}" sibTransId="{3E7F23DB-4A20-47C0-90D6-A4E4866A341B}"/>
    <dgm:cxn modelId="{C94DDAFD-B870-4253-94F1-1C740105285F}" type="presParOf" srcId="{2A70DA25-14E3-41D2-B025-5FE2AEA1CA0F}" destId="{ED7C1EAC-BFE9-4987-B9A3-BD4205EA4600}" srcOrd="0" destOrd="0" presId="urn:microsoft.com/office/officeart/2005/8/layout/chevron1"/>
    <dgm:cxn modelId="{457191E3-2C2F-4BB4-9BFD-4D6F74210297}" type="presParOf" srcId="{2A70DA25-14E3-41D2-B025-5FE2AEA1CA0F}" destId="{67381F61-2BAE-4BE2-BD71-70F4AD0A7A86}" srcOrd="1" destOrd="0" presId="urn:microsoft.com/office/officeart/2005/8/layout/chevron1"/>
    <dgm:cxn modelId="{872FB737-6617-4E8C-8C00-393576D6C150}" type="presParOf" srcId="{2A70DA25-14E3-41D2-B025-5FE2AEA1CA0F}" destId="{2129A624-C29B-4D59-A498-40A87C3650EC}" srcOrd="2" destOrd="0" presId="urn:microsoft.com/office/officeart/2005/8/layout/chevron1"/>
    <dgm:cxn modelId="{00DC7BB4-8654-4466-A4AF-DF6DD5291FF9}" type="presParOf" srcId="{2A70DA25-14E3-41D2-B025-5FE2AEA1CA0F}" destId="{4D255C59-4A05-40E2-9489-7636D6D36276}" srcOrd="3" destOrd="0" presId="urn:microsoft.com/office/officeart/2005/8/layout/chevron1"/>
    <dgm:cxn modelId="{39C586EE-ADAD-48A5-9735-B0B3797F294A}" type="presParOf" srcId="{2A70DA25-14E3-41D2-B025-5FE2AEA1CA0F}" destId="{1344EC90-A023-4045-BF68-760BB87DF09B}" srcOrd="4" destOrd="0" presId="urn:microsoft.com/office/officeart/2005/8/layout/chevron1"/>
    <dgm:cxn modelId="{AB1B8883-27A0-493D-A074-3E3F8473315C}" type="presParOf" srcId="{2A70DA25-14E3-41D2-B025-5FE2AEA1CA0F}" destId="{D775F2FC-5D31-4D52-894A-37E15E13190A}" srcOrd="5" destOrd="0" presId="urn:microsoft.com/office/officeart/2005/8/layout/chevron1"/>
    <dgm:cxn modelId="{99EEFC60-57C4-4FC5-8940-8D706DFE643E}" type="presParOf" srcId="{2A70DA25-14E3-41D2-B025-5FE2AEA1CA0F}" destId="{ED5EA461-9BA8-4458-8663-D700A44BE3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C1EAC-BFE9-4987-B9A3-BD4205EA4600}">
      <dsp:nvSpPr>
        <dsp:cNvPr id="0" name=""/>
        <dsp:cNvSpPr/>
      </dsp:nvSpPr>
      <dsp:spPr>
        <a:xfrm>
          <a:off x="5544" y="3206388"/>
          <a:ext cx="3227608" cy="1291043"/>
        </a:xfrm>
        <a:prstGeom prst="chevron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IDEA</a:t>
          </a:r>
          <a:endParaRPr lang="en-US" sz="3400" kern="1200" dirty="0"/>
        </a:p>
      </dsp:txBody>
      <dsp:txXfrm>
        <a:off x="651066" y="3206388"/>
        <a:ext cx="1936565" cy="1291043"/>
      </dsp:txXfrm>
    </dsp:sp>
    <dsp:sp modelId="{2129A624-C29B-4D59-A498-40A87C3650EC}">
      <dsp:nvSpPr>
        <dsp:cNvPr id="0" name=""/>
        <dsp:cNvSpPr/>
      </dsp:nvSpPr>
      <dsp:spPr>
        <a:xfrm>
          <a:off x="2910392" y="3206388"/>
          <a:ext cx="3227608" cy="1291043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Design Software</a:t>
          </a:r>
          <a:endParaRPr lang="en-US" sz="3400" kern="1200" dirty="0"/>
        </a:p>
      </dsp:txBody>
      <dsp:txXfrm>
        <a:off x="3555914" y="3206388"/>
        <a:ext cx="1936565" cy="1291043"/>
      </dsp:txXfrm>
    </dsp:sp>
    <dsp:sp modelId="{1344EC90-A023-4045-BF68-760BB87DF09B}">
      <dsp:nvSpPr>
        <dsp:cNvPr id="0" name=""/>
        <dsp:cNvSpPr/>
      </dsp:nvSpPr>
      <dsp:spPr>
        <a:xfrm>
          <a:off x="5815239" y="3206388"/>
          <a:ext cx="3227608" cy="129104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Printer Software</a:t>
          </a:r>
          <a:endParaRPr lang="en-US" sz="3400" kern="1200" dirty="0"/>
        </a:p>
      </dsp:txBody>
      <dsp:txXfrm>
        <a:off x="6460761" y="3206388"/>
        <a:ext cx="1936565" cy="1291043"/>
      </dsp:txXfrm>
    </dsp:sp>
    <dsp:sp modelId="{ED5EA461-9BA8-4458-8663-D700A44BE319}">
      <dsp:nvSpPr>
        <dsp:cNvPr id="0" name=""/>
        <dsp:cNvSpPr/>
      </dsp:nvSpPr>
      <dsp:spPr>
        <a:xfrm>
          <a:off x="8720087" y="3206388"/>
          <a:ext cx="3227608" cy="1291043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Product</a:t>
          </a:r>
          <a:endParaRPr lang="en-US" sz="3400" kern="1200" dirty="0"/>
        </a:p>
      </dsp:txBody>
      <dsp:txXfrm>
        <a:off x="9365609" y="3206388"/>
        <a:ext cx="1936565" cy="1291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629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M3D,</a:t>
            </a:r>
            <a:r>
              <a:rPr lang="en-US" baseline="0" dirty="0" smtClean="0"/>
              <a:t> Staples, Conductive filament, </a:t>
            </a:r>
            <a:r>
              <a:rPr lang="en-US" baseline="0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07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transfrom-Ed-Snip.jpg"/>
          <p:cNvPicPr/>
          <p:nvPr/>
        </p:nvPicPr>
        <p:blipFill>
          <a:blip r:embed="rId2">
            <a:alphaModFix amt="28242"/>
            <a:extLst/>
          </a:blip>
          <a:stretch>
            <a:fillRect/>
          </a:stretch>
        </p:blipFill>
        <p:spPr>
          <a:xfrm>
            <a:off x="130228" y="6239569"/>
            <a:ext cx="13074544" cy="4036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OBlgSz8sS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wfMmj6Gjla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lang="en-US" sz="8000" dirty="0" smtClean="0">
                <a:latin typeface="Arial Bold"/>
                <a:ea typeface="Arial Bold"/>
                <a:cs typeface="Arial Bold"/>
                <a:sym typeface="Arial Bold"/>
              </a:rPr>
              <a:t>Printing for the    </a:t>
            </a:r>
            <a:r>
              <a:rPr lang="en-US" sz="8000" dirty="0" smtClean="0">
                <a:latin typeface="Arial Bold"/>
                <a:ea typeface="Arial Bold"/>
                <a:cs typeface="Arial Bold"/>
                <a:sym typeface="Arial Bold"/>
              </a:rPr>
              <a:t> Intellectually </a:t>
            </a:r>
            <a:r>
              <a:rPr lang="en-US" sz="8000" dirty="0" smtClean="0">
                <a:latin typeface="Arial Bold"/>
                <a:ea typeface="Arial Bold"/>
                <a:cs typeface="Arial Bold"/>
                <a:sym typeface="Arial Bold"/>
              </a:rPr>
              <a:t>Curious</a:t>
            </a:r>
            <a:endParaRPr sz="8000" dirty="0"/>
          </a:p>
          <a:p>
            <a:pPr lvl="2" algn="l">
              <a:defRPr sz="1800"/>
            </a:pPr>
            <a:endParaRPr sz="3200" dirty="0">
              <a:solidFill>
                <a:srgbClr val="164F86"/>
              </a:solidFill>
            </a:endParaRPr>
          </a:p>
          <a:p>
            <a:pPr lvl="2" algn="l">
              <a:defRPr sz="1800"/>
            </a:pPr>
            <a:endParaRPr sz="3200" dirty="0">
              <a:solidFill>
                <a:srgbClr val="164F86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79621735"/>
              </p:ext>
            </p:extLst>
          </p:nvPr>
        </p:nvGraphicFramePr>
        <p:xfrm>
          <a:off x="674370" y="114300"/>
          <a:ext cx="11953240" cy="770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266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inkerc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inkerc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06" y="1269206"/>
            <a:ext cx="5331922" cy="149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347" y="152984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76" y="2673540"/>
            <a:ext cx="4641448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0" descr="Image result for 3d printing from rh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557" y="4083367"/>
            <a:ext cx="2460943" cy="263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1404"/>
            <a:ext cx="2117090" cy="296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4" descr="Image result for sketchup pro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965255"/>
            <a:ext cx="381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57" y="4689665"/>
            <a:ext cx="27686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63660" y="465138"/>
            <a:ext cx="4145549" cy="2003742"/>
            <a:chOff x="2910392" y="3206388"/>
            <a:chExt cx="3227608" cy="1291043"/>
          </a:xfrm>
        </p:grpSpPr>
        <p:sp>
          <p:nvSpPr>
            <p:cNvPr id="14" name="Chevron 13"/>
            <p:cNvSpPr/>
            <p:nvPr/>
          </p:nvSpPr>
          <p:spPr>
            <a:xfrm>
              <a:off x="2910392" y="3206388"/>
              <a:ext cx="3227608" cy="1291043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3555914" y="3206388"/>
              <a:ext cx="1936565" cy="1291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6017" tIns="45339" rIns="45339" bIns="45339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Design Software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910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31" y="674370"/>
            <a:ext cx="6647089" cy="37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518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3660" y="465138"/>
            <a:ext cx="4145549" cy="2003742"/>
            <a:chOff x="2910392" y="3206388"/>
            <a:chExt cx="3227608" cy="1291043"/>
          </a:xfrm>
        </p:grpSpPr>
        <p:sp>
          <p:nvSpPr>
            <p:cNvPr id="4" name="Chevron 3"/>
            <p:cNvSpPr/>
            <p:nvPr/>
          </p:nvSpPr>
          <p:spPr>
            <a:xfrm>
              <a:off x="2910392" y="3206388"/>
              <a:ext cx="3227608" cy="1291043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Chevron 4"/>
            <p:cNvSpPr/>
            <p:nvPr/>
          </p:nvSpPr>
          <p:spPr>
            <a:xfrm>
              <a:off x="3555914" y="3206388"/>
              <a:ext cx="1936565" cy="1291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6017" tIns="45339" rIns="45339" bIns="45339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Printer </a:t>
              </a:r>
              <a:r>
                <a:rPr lang="en-US" sz="3400" kern="1200" dirty="0" smtClean="0"/>
                <a:t>Software</a:t>
              </a:r>
              <a:endParaRPr lang="en-US" sz="3400" kern="1200" dirty="0"/>
            </a:p>
          </p:txBody>
        </p:sp>
      </p:grpSp>
      <p:sp>
        <p:nvSpPr>
          <p:cNvPr id="6" name="AutoShape 2" descr="Image result for makerbot desk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53" y="2777491"/>
            <a:ext cx="6851969" cy="293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7598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5820" y="491489"/>
            <a:ext cx="4572904" cy="2310493"/>
            <a:chOff x="8865301" y="3206387"/>
            <a:chExt cx="3227608" cy="1291044"/>
          </a:xfrm>
        </p:grpSpPr>
        <p:sp>
          <p:nvSpPr>
            <p:cNvPr id="3" name="Chevron 2"/>
            <p:cNvSpPr/>
            <p:nvPr/>
          </p:nvSpPr>
          <p:spPr>
            <a:xfrm>
              <a:off x="8865301" y="3206387"/>
              <a:ext cx="3227608" cy="1291043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hevron 4"/>
            <p:cNvSpPr/>
            <p:nvPr/>
          </p:nvSpPr>
          <p:spPr>
            <a:xfrm>
              <a:off x="9365609" y="3206388"/>
              <a:ext cx="1936565" cy="1291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6017" tIns="45339" rIns="45339" bIns="45339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Product</a:t>
              </a:r>
              <a:endParaRPr lang="en-US" sz="3400" kern="1200" dirty="0"/>
            </a:p>
          </p:txBody>
        </p:sp>
      </p:grpSp>
      <p:sp>
        <p:nvSpPr>
          <p:cNvPr id="5" name="AutoShape 2" descr="Image result for makerbot replic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45" y="3044472"/>
            <a:ext cx="4441065" cy="295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782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65" y="631825"/>
            <a:ext cx="6651625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0031" y="4555709"/>
            <a:ext cx="7185569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Video</a:t>
            </a:r>
          </a:p>
          <a:p>
            <a:pPr rtl="0" latinLnBrk="1" hangingPunct="0"/>
            <a:r>
              <a:rPr lang="en-US" dirty="0">
                <a:solidFill>
                  <a:srgbClr val="000000"/>
                </a:solidFill>
                <a:hlinkClick r:id="rId3"/>
              </a:rPr>
              <a:t>https://www.youtube.com/watch?v=_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OBlgSz8sSM</a:t>
            </a:r>
            <a:endParaRPr lang="en-US" dirty="0" smtClean="0">
              <a:solidFill>
                <a:srgbClr val="000000"/>
              </a:solidFill>
            </a:endParaRPr>
          </a:p>
          <a:p>
            <a:pPr rtl="0" latinLnBrk="1" hangingPunct="0"/>
            <a:r>
              <a:rPr lang="en-US" dirty="0" smtClean="0">
                <a:solidFill>
                  <a:srgbClr val="000000"/>
                </a:solidFill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31" y="674370"/>
            <a:ext cx="6647089" cy="37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21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57" y="708660"/>
            <a:ext cx="3446335" cy="34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92290" y="1972444"/>
            <a:ext cx="51663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Lt’s Try It!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Tinkercad.com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Create Account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0369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400800" y="47434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35250" y="3743255"/>
            <a:ext cx="1084636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 u="sng">
                <a:hlinkClick r:id="rId2"/>
              </a:defRPr>
            </a:lvl1pPr>
          </a:lstStyle>
          <a:p>
            <a:pPr lvl="0">
              <a:defRPr sz="1800" u="none"/>
            </a:pPr>
            <a:r>
              <a:rPr lang="en-US" sz="5400" dirty="0" smtClean="0"/>
              <a:t>http://</a:t>
            </a:r>
            <a:r>
              <a:rPr lang="en-US" sz="5400" dirty="0" err="1" smtClean="0"/>
              <a:t>bit.ly/transformEDsessions</a:t>
            </a:r>
            <a:endParaRPr sz="5400" u="sng" dirty="0"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1" algn="l" defTabSz="457200">
              <a:lnSpc>
                <a:spcPct val="130000"/>
              </a:lnSpc>
              <a:defRPr sz="1800"/>
            </a:pP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1) </a:t>
            </a:r>
            <a:r>
              <a:rPr sz="5000" dirty="0" smtClean="0">
                <a:latin typeface="Helvetica"/>
                <a:ea typeface="Helvetica"/>
                <a:cs typeface="Helvetica"/>
                <a:sym typeface="Helvetica"/>
              </a:rPr>
              <a:t>Open Educreations</a:t>
            </a: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 APP on iPads</a:t>
            </a:r>
            <a:r>
              <a:rPr sz="5000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3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“New lesson”, ignore microphone prompt</a:t>
            </a:r>
            <a:endParaRPr sz="4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In large font, t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ype</a:t>
            </a: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Name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				 						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School</a:t>
            </a:r>
            <a:endParaRPr lang="en-US" sz="4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4200" dirty="0" smtClean="0">
                <a:latin typeface="Helvetica"/>
                <a:ea typeface="Helvetica"/>
                <a:cs typeface="Helvetica"/>
                <a:sym typeface="Helvetica"/>
              </a:rPr>
              <a:t>2) </a:t>
            </a:r>
            <a:r>
              <a:rPr lang="en-US" sz="4200" u="sng" dirty="0" smtClean="0">
                <a:latin typeface="Helvetica"/>
                <a:ea typeface="Helvetica"/>
                <a:cs typeface="Helvetica"/>
                <a:sym typeface="Helvetica"/>
              </a:rPr>
              <a:t>Turn brightness down on </a:t>
            </a:r>
            <a:r>
              <a:rPr lang="en-US" sz="4200" u="sng" dirty="0" err="1" smtClean="0">
                <a:latin typeface="Helvetica"/>
                <a:ea typeface="Helvetica"/>
                <a:cs typeface="Helvetica"/>
                <a:sym typeface="Helvetica"/>
              </a:rPr>
              <a:t>iPad</a:t>
            </a:r>
            <a:endParaRPr lang="en-US" sz="4200" u="sng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3) Stand near wall mural</a:t>
            </a:r>
            <a:endParaRPr sz="5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Picture 3" descr="iOS-8.1-battery-Life-Fixes-Brightness.jpg"/>
          <p:cNvPicPr>
            <a:picLocks noChangeAspect="1"/>
          </p:cNvPicPr>
          <p:nvPr/>
        </p:nvPicPr>
        <p:blipFill>
          <a:blip r:embed="rId2"/>
          <a:srcRect t="24748" r="50007" b="49081"/>
          <a:stretch>
            <a:fillRect/>
          </a:stretch>
        </p:blipFill>
        <p:spPr>
          <a:xfrm>
            <a:off x="8933128" y="3933965"/>
            <a:ext cx="3068367" cy="14249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120139"/>
            <a:ext cx="9451340" cy="413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131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1" algn="l" defTabSz="457200">
              <a:lnSpc>
                <a:spcPct val="130000"/>
              </a:lnSpc>
              <a:defRPr sz="1800"/>
            </a:pPr>
            <a:r>
              <a:rPr sz="5000" dirty="0">
                <a:latin typeface="Helvetica"/>
                <a:ea typeface="Helvetica"/>
                <a:cs typeface="Helvetica"/>
                <a:sym typeface="Helvetica"/>
              </a:rPr>
              <a:t>Session participants </a:t>
            </a:r>
            <a:r>
              <a:rPr sz="5000" dirty="0" smtClean="0">
                <a:latin typeface="Helvetica"/>
                <a:ea typeface="Helvetica"/>
                <a:cs typeface="Helvetica"/>
                <a:sym typeface="Helvetica"/>
              </a:rPr>
              <a:t>will:</a:t>
            </a: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3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Understand history of 3d printing</a:t>
            </a:r>
            <a:endParaRPr sz="4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Understand the general implications of 3d printing in classrooms</a:t>
            </a:r>
            <a:endParaRPr sz="4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Know 3d printing platform options</a:t>
            </a:r>
            <a:endParaRPr sz="4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Manipulate and create 3d objects in </a:t>
            </a:r>
            <a:r>
              <a:rPr lang="en-US" sz="4000" dirty="0" err="1" smtClean="0">
                <a:latin typeface="Helvetica"/>
                <a:ea typeface="Helvetica"/>
                <a:cs typeface="Helvetica"/>
                <a:sym typeface="Helvetica"/>
              </a:rPr>
              <a:t>tinkercad</a:t>
            </a:r>
            <a:endParaRPr sz="4000" dirty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3files.core77.com/blog/images/2013/03/3dprinter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70" y="141039"/>
            <a:ext cx="5299075" cy="67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393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31" y="674370"/>
            <a:ext cx="6647089" cy="37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7978" y="4949192"/>
            <a:ext cx="46345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www.kahoot.it</a:t>
            </a:r>
          </a:p>
          <a:p>
            <a:r>
              <a:rPr lang="en-US" sz="4400" b="1" dirty="0" smtClean="0"/>
              <a:t>305781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59722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dprinting-blog.com/wp-content/uploads/2014/09/makerbot-3d-printer-filament-sp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120707"/>
            <a:ext cx="5524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3d printing ink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20" y="819150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://www.inkpal.com/images/what-materials-does-a-3d-printer-u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5" y="445452"/>
            <a:ext cx="7606168" cy="51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738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" y="1245869"/>
            <a:ext cx="10995646" cy="45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69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31" y="674370"/>
            <a:ext cx="6647089" cy="37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0" y="5236756"/>
            <a:ext cx="9521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https://www.youtube.com/watch?v=SObzNdyRTBs</a:t>
            </a:r>
          </a:p>
        </p:txBody>
      </p:sp>
    </p:spTree>
    <p:extLst>
      <p:ext uri="{BB962C8B-B14F-4D97-AF65-F5344CB8AC3E}">
        <p14:creationId xmlns:p14="http://schemas.microsoft.com/office/powerpoint/2010/main" val="35176518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15886</TotalTime>
  <Words>99</Words>
  <Application>Microsoft Office PowerPoint</Application>
  <PresentationFormat>Custom</PresentationFormat>
  <Paragraphs>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Cicconi, Megan</dc:creator>
  <cp:lastModifiedBy>Cicconi, Megan</cp:lastModifiedBy>
  <cp:revision>13</cp:revision>
  <dcterms:created xsi:type="dcterms:W3CDTF">2015-01-28T14:49:20Z</dcterms:created>
  <dcterms:modified xsi:type="dcterms:W3CDTF">2015-02-16T15:45:57Z</dcterms:modified>
</cp:coreProperties>
</file>