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2" r:id="rId6"/>
  </p:sldMasterIdLst>
  <p:sldIdLst>
    <p:sldId id="258" r:id="rId7"/>
    <p:sldId id="259" r:id="rId8"/>
    <p:sldId id="314" r:id="rId9"/>
    <p:sldId id="318" r:id="rId10"/>
    <p:sldId id="319" r:id="rId11"/>
    <p:sldId id="321" r:id="rId12"/>
    <p:sldId id="260" r:id="rId13"/>
    <p:sldId id="257" r:id="rId14"/>
    <p:sldId id="261" r:id="rId15"/>
    <p:sldId id="262" r:id="rId16"/>
    <p:sldId id="263" r:id="rId17"/>
    <p:sldId id="264" r:id="rId18"/>
    <p:sldId id="265" r:id="rId19"/>
    <p:sldId id="269" r:id="rId20"/>
    <p:sldId id="266" r:id="rId21"/>
    <p:sldId id="270" r:id="rId22"/>
    <p:sldId id="267" r:id="rId23"/>
    <p:sldId id="268" r:id="rId24"/>
    <p:sldId id="271" r:id="rId25"/>
    <p:sldId id="276" r:id="rId26"/>
    <p:sldId id="277" r:id="rId27"/>
    <p:sldId id="272" r:id="rId28"/>
    <p:sldId id="273" r:id="rId29"/>
    <p:sldId id="279" r:id="rId30"/>
    <p:sldId id="274" r:id="rId31"/>
    <p:sldId id="275" r:id="rId32"/>
    <p:sldId id="280" r:id="rId33"/>
    <p:sldId id="281" r:id="rId34"/>
    <p:sldId id="315" r:id="rId35"/>
    <p:sldId id="283" r:id="rId36"/>
    <p:sldId id="282" r:id="rId37"/>
    <p:sldId id="284" r:id="rId38"/>
    <p:sldId id="286" r:id="rId39"/>
    <p:sldId id="285" r:id="rId40"/>
    <p:sldId id="287" r:id="rId41"/>
    <p:sldId id="288" r:id="rId42"/>
    <p:sldId id="289" r:id="rId43"/>
    <p:sldId id="290" r:id="rId44"/>
    <p:sldId id="291" r:id="rId45"/>
    <p:sldId id="316" r:id="rId46"/>
    <p:sldId id="322" r:id="rId47"/>
    <p:sldId id="292" r:id="rId48"/>
    <p:sldId id="293" r:id="rId49"/>
    <p:sldId id="294" r:id="rId50"/>
    <p:sldId id="295" r:id="rId51"/>
    <p:sldId id="296" r:id="rId52"/>
    <p:sldId id="297" r:id="rId53"/>
    <p:sldId id="298" r:id="rId54"/>
    <p:sldId id="300" r:id="rId55"/>
    <p:sldId id="299" r:id="rId56"/>
    <p:sldId id="325" r:id="rId57"/>
    <p:sldId id="317" r:id="rId5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33C498-17B8-4EC1-B4E6-5BACBF8456A6}" v="2" dt="2024-01-30T16:14:50.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5" Type="http://schemas.openxmlformats.org/officeDocument/2006/relationships/slideMaster" Target="slideMasters/slideMaster2.xml"/><Relationship Id="rId61" Type="http://schemas.openxmlformats.org/officeDocument/2006/relationships/theme" Target="theme/theme1.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RICKY LIE" userId="S::steven.535230086@stu.untar.ac.id::27ba331c-b811-4f72-9b06-85e6f9d180d9" providerId="AD" clId="Web-{E518AF35-F788-494D-8485-394B96B53A58}"/>
    <pc:docChg chg="modSld">
      <pc:chgData name="STEVEN RICKY LIE" userId="S::steven.535230086@stu.untar.ac.id::27ba331c-b811-4f72-9b06-85e6f9d180d9" providerId="AD" clId="Web-{E518AF35-F788-494D-8485-394B96B53A58}" dt="2023-10-12T13:00:58.503" v="4" actId="14100"/>
      <pc:docMkLst>
        <pc:docMk/>
      </pc:docMkLst>
      <pc:sldChg chg="modSp">
        <pc:chgData name="STEVEN RICKY LIE" userId="S::steven.535230086@stu.untar.ac.id::27ba331c-b811-4f72-9b06-85e6f9d180d9" providerId="AD" clId="Web-{E518AF35-F788-494D-8485-394B96B53A58}" dt="2023-10-12T13:00:58.503" v="4" actId="14100"/>
        <pc:sldMkLst>
          <pc:docMk/>
          <pc:sldMk cId="125872321" sldId="270"/>
        </pc:sldMkLst>
        <pc:spChg chg="mod">
          <ac:chgData name="STEVEN RICKY LIE" userId="S::steven.535230086@stu.untar.ac.id::27ba331c-b811-4f72-9b06-85e6f9d180d9" providerId="AD" clId="Web-{E518AF35-F788-494D-8485-394B96B53A58}" dt="2023-10-12T13:00:42.721" v="1" actId="1076"/>
          <ac:spMkLst>
            <pc:docMk/>
            <pc:sldMk cId="125872321" sldId="270"/>
            <ac:spMk id="2" creationId="{322F691A-01A1-4D62-B93A-1C93AA2B03B8}"/>
          </ac:spMkLst>
        </pc:spChg>
        <pc:spChg chg="mod">
          <ac:chgData name="STEVEN RICKY LIE" userId="S::steven.535230086@stu.untar.ac.id::27ba331c-b811-4f72-9b06-85e6f9d180d9" providerId="AD" clId="Web-{E518AF35-F788-494D-8485-394B96B53A58}" dt="2023-10-12T13:00:58.503" v="4" actId="14100"/>
          <ac:spMkLst>
            <pc:docMk/>
            <pc:sldMk cId="125872321" sldId="270"/>
            <ac:spMk id="3" creationId="{FA1166A7-2138-4104-9E30-0E0AFA730240}"/>
          </ac:spMkLst>
        </pc:spChg>
      </pc:sldChg>
    </pc:docChg>
  </pc:docChgLst>
  <pc:docChgLst>
    <pc:chgData name="JULIUS JUAN" userId="S::julius.535230078@stu.untar.ac.id::7720d20e-f7cd-41b0-816b-abad4dd6273c" providerId="AD" clId="Web-{DAEE285E-702F-88A4-BF87-5EE4C76168CA}"/>
    <pc:docChg chg="modSld sldOrd">
      <pc:chgData name="JULIUS JUAN" userId="S::julius.535230078@stu.untar.ac.id::7720d20e-f7cd-41b0-816b-abad4dd6273c" providerId="AD" clId="Web-{DAEE285E-702F-88A4-BF87-5EE4C76168CA}" dt="2023-09-02T09:02:31.987" v="12"/>
      <pc:docMkLst>
        <pc:docMk/>
      </pc:docMkLst>
      <pc:sldChg chg="addSp delSp modSp">
        <pc:chgData name="JULIUS JUAN" userId="S::julius.535230078@stu.untar.ac.id::7720d20e-f7cd-41b0-816b-abad4dd6273c" providerId="AD" clId="Web-{DAEE285E-702F-88A4-BF87-5EE4C76168CA}" dt="2023-09-02T08:29:32.081" v="11"/>
        <pc:sldMkLst>
          <pc:docMk/>
          <pc:sldMk cId="3312310287" sldId="286"/>
        </pc:sldMkLst>
        <pc:spChg chg="add del mod">
          <ac:chgData name="JULIUS JUAN" userId="S::julius.535230078@stu.untar.ac.id::7720d20e-f7cd-41b0-816b-abad4dd6273c" providerId="AD" clId="Web-{DAEE285E-702F-88A4-BF87-5EE4C76168CA}" dt="2023-09-02T08:29:32.081" v="11"/>
          <ac:spMkLst>
            <pc:docMk/>
            <pc:sldMk cId="3312310287" sldId="286"/>
            <ac:spMk id="2" creationId="{2DA31BFE-B3C7-2F24-23D7-C5E3D8636328}"/>
          </ac:spMkLst>
        </pc:spChg>
      </pc:sldChg>
      <pc:sldChg chg="ord">
        <pc:chgData name="JULIUS JUAN" userId="S::julius.535230078@stu.untar.ac.id::7720d20e-f7cd-41b0-816b-abad4dd6273c" providerId="AD" clId="Web-{DAEE285E-702F-88A4-BF87-5EE4C76168CA}" dt="2023-09-02T09:02:31.987" v="12"/>
        <pc:sldMkLst>
          <pc:docMk/>
          <pc:sldMk cId="1433592488" sldId="299"/>
        </pc:sldMkLst>
      </pc:sldChg>
    </pc:docChg>
  </pc:docChgLst>
  <pc:docChgLst>
    <pc:chgData name="AKBAR IQBNU PRAYOGA" userId="S::akbar.535230095@stu.untar.ac.id::733c26a2-b002-44b6-b923-2226082c61e5" providerId="AD" clId="Web-{3B33C498-17B8-4EC1-B4E6-5BACBF8456A6}"/>
    <pc:docChg chg="modSld">
      <pc:chgData name="AKBAR IQBNU PRAYOGA" userId="S::akbar.535230095@stu.untar.ac.id::733c26a2-b002-44b6-b923-2226082c61e5" providerId="AD" clId="Web-{3B33C498-17B8-4EC1-B4E6-5BACBF8456A6}" dt="2024-01-30T16:14:50.045" v="1" actId="1076"/>
      <pc:docMkLst>
        <pc:docMk/>
      </pc:docMkLst>
      <pc:sldChg chg="modSp">
        <pc:chgData name="AKBAR IQBNU PRAYOGA" userId="S::akbar.535230095@stu.untar.ac.id::733c26a2-b002-44b6-b923-2226082c61e5" providerId="AD" clId="Web-{3B33C498-17B8-4EC1-B4E6-5BACBF8456A6}" dt="2024-01-30T16:14:50.045" v="1" actId="1076"/>
        <pc:sldMkLst>
          <pc:docMk/>
          <pc:sldMk cId="2297371456" sldId="321"/>
        </pc:sldMkLst>
        <pc:picChg chg="mod">
          <ac:chgData name="AKBAR IQBNU PRAYOGA" userId="S::akbar.535230095@stu.untar.ac.id::733c26a2-b002-44b6-b923-2226082c61e5" providerId="AD" clId="Web-{3B33C498-17B8-4EC1-B4E6-5BACBF8456A6}" dt="2024-01-30T16:14:50.045" v="1" actId="1076"/>
          <ac:picMkLst>
            <pc:docMk/>
            <pc:sldMk cId="2297371456" sldId="321"/>
            <ac:picMk id="6" creationId="{B24596DF-5A5D-2FBC-D909-78AAA83064FD}"/>
          </ac:picMkLst>
        </pc:picChg>
      </pc:sldChg>
    </pc:docChg>
  </pc:docChgLst>
  <pc:docChgLst>
    <pc:chgData name="JULIUS JUAN" userId="S::julius.535230078@stu.untar.ac.id::7720d20e-f7cd-41b0-816b-abad4dd6273c" providerId="AD" clId="Web-{3876883F-58A2-27C2-572A-5A3918BA2B95}"/>
    <pc:docChg chg="modSld">
      <pc:chgData name="JULIUS JUAN" userId="S::julius.535230078@stu.untar.ac.id::7720d20e-f7cd-41b0-816b-abad4dd6273c" providerId="AD" clId="Web-{3876883F-58A2-27C2-572A-5A3918BA2B95}" dt="2023-09-01T03:36:18.504" v="1" actId="1076"/>
      <pc:docMkLst>
        <pc:docMk/>
      </pc:docMkLst>
      <pc:sldChg chg="modSp">
        <pc:chgData name="JULIUS JUAN" userId="S::julius.535230078@stu.untar.ac.id::7720d20e-f7cd-41b0-816b-abad4dd6273c" providerId="AD" clId="Web-{3876883F-58A2-27C2-572A-5A3918BA2B95}" dt="2023-09-01T03:36:18.504" v="1" actId="1076"/>
        <pc:sldMkLst>
          <pc:docMk/>
          <pc:sldMk cId="2616149241" sldId="278"/>
        </pc:sldMkLst>
        <pc:picChg chg="mod">
          <ac:chgData name="JULIUS JUAN" userId="S::julius.535230078@stu.untar.ac.id::7720d20e-f7cd-41b0-816b-abad4dd6273c" providerId="AD" clId="Web-{3876883F-58A2-27C2-572A-5A3918BA2B95}" dt="2023-09-01T03:36:18.504" v="1" actId="1076"/>
          <ac:picMkLst>
            <pc:docMk/>
            <pc:sldMk cId="2616149241" sldId="278"/>
            <ac:picMk id="4098" creationId="{00000000-0000-0000-0000-000000000000}"/>
          </ac:picMkLst>
        </pc:picChg>
      </pc:sldChg>
    </pc:docChg>
  </pc:docChgLst>
  <pc:docChgLst>
    <pc:chgData name="GEORGIA SUGISANDHEA" userId="S::georgia.535230080@stu.untar.ac.id::135e7328-8c06-47f2-b531-6d860cd642ba" providerId="AD" clId="Web-{29187E08-4FC9-4E39-BBE2-5789E7865269}"/>
    <pc:docChg chg="delSld">
      <pc:chgData name="GEORGIA SUGISANDHEA" userId="S::georgia.535230080@stu.untar.ac.id::135e7328-8c06-47f2-b531-6d860cd642ba" providerId="AD" clId="Web-{29187E08-4FC9-4E39-BBE2-5789E7865269}" dt="2023-09-02T14:40:36.784" v="0"/>
      <pc:docMkLst>
        <pc:docMk/>
      </pc:docMkLst>
      <pc:sldChg chg="del">
        <pc:chgData name="GEORGIA SUGISANDHEA" userId="S::georgia.535230080@stu.untar.ac.id::135e7328-8c06-47f2-b531-6d860cd642ba" providerId="AD" clId="Web-{29187E08-4FC9-4E39-BBE2-5789E7865269}" dt="2023-09-02T14:40:36.784" v="0"/>
        <pc:sldMkLst>
          <pc:docMk/>
          <pc:sldMk cId="2616149241"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E386C332-9B4F-4C81-A323-305C97087982}" type="datetimeFigureOut">
              <a:rPr lang="id-ID" smtClean="0"/>
              <a:t>30/01/2024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893097C-C2C7-4439-824F-8941F26A7EE2}" type="slidenum">
              <a:rPr lang="id-ID" smtClean="0"/>
              <a:t>‹#›</a:t>
            </a:fld>
            <a:endParaRPr lang="id-ID"/>
          </a:p>
        </p:txBody>
      </p:sp>
    </p:spTree>
    <p:extLst>
      <p:ext uri="{BB962C8B-B14F-4D97-AF65-F5344CB8AC3E}">
        <p14:creationId xmlns:p14="http://schemas.microsoft.com/office/powerpoint/2010/main" val="295020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E386C332-9B4F-4C81-A323-305C97087982}" type="datetimeFigureOut">
              <a:rPr lang="id-ID" smtClean="0"/>
              <a:t>30/01/2024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893097C-C2C7-4439-824F-8941F26A7EE2}" type="slidenum">
              <a:rPr lang="id-ID" smtClean="0"/>
              <a:t>‹#›</a:t>
            </a:fld>
            <a:endParaRPr lang="id-ID"/>
          </a:p>
        </p:txBody>
      </p:sp>
    </p:spTree>
    <p:extLst>
      <p:ext uri="{BB962C8B-B14F-4D97-AF65-F5344CB8AC3E}">
        <p14:creationId xmlns:p14="http://schemas.microsoft.com/office/powerpoint/2010/main" val="23392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E386C332-9B4F-4C81-A323-305C97087982}" type="datetimeFigureOut">
              <a:rPr lang="id-ID" smtClean="0"/>
              <a:t>30/01/2024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893097C-C2C7-4439-824F-8941F26A7EE2}" type="slidenum">
              <a:rPr lang="id-ID" smtClean="0"/>
              <a:t>‹#›</a:t>
            </a:fld>
            <a:endParaRPr lang="id-ID"/>
          </a:p>
        </p:txBody>
      </p:sp>
    </p:spTree>
    <p:extLst>
      <p:ext uri="{BB962C8B-B14F-4D97-AF65-F5344CB8AC3E}">
        <p14:creationId xmlns:p14="http://schemas.microsoft.com/office/powerpoint/2010/main" val="3865848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ED097A1-0033-4FEA-BC51-34288F4A0903}"/>
              </a:ext>
            </a:extLst>
          </p:cNvPr>
          <p:cNvSpPr>
            <a:spLocks noGrp="1"/>
          </p:cNvSpPr>
          <p:nvPr>
            <p:ph type="dt" sz="half" idx="10"/>
          </p:nvPr>
        </p:nvSpPr>
        <p:spPr/>
        <p:txBody>
          <a:bodyPr/>
          <a:lstStyle>
            <a:lvl1pPr>
              <a:defRPr/>
            </a:lvl1pPr>
          </a:lstStyle>
          <a:p>
            <a:pPr>
              <a:defRPr/>
            </a:pPr>
            <a:fld id="{C902E11A-F176-4F61-9D1F-9CE2C06ED00F}" type="datetime1">
              <a:rPr lang="en-US"/>
              <a:pPr>
                <a:defRPr/>
              </a:pPr>
              <a:t>1/30/2024</a:t>
            </a:fld>
            <a:endParaRPr lang="en-US"/>
          </a:p>
        </p:txBody>
      </p:sp>
      <p:sp>
        <p:nvSpPr>
          <p:cNvPr id="5" name="Footer Placeholder 4">
            <a:extLst>
              <a:ext uri="{FF2B5EF4-FFF2-40B4-BE49-F238E27FC236}">
                <a16:creationId xmlns:a16="http://schemas.microsoft.com/office/drawing/2014/main" id="{5E499069-F018-474E-912E-516933D2562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7AC9C3A-E6A1-4827-990A-0B5F3FB1BEFB}"/>
              </a:ext>
            </a:extLst>
          </p:cNvPr>
          <p:cNvSpPr>
            <a:spLocks noGrp="1"/>
          </p:cNvSpPr>
          <p:nvPr>
            <p:ph type="sldNum" sz="quarter" idx="12"/>
          </p:nvPr>
        </p:nvSpPr>
        <p:spPr/>
        <p:txBody>
          <a:bodyPr/>
          <a:lstStyle>
            <a:lvl1pPr>
              <a:defRPr/>
            </a:lvl1pPr>
          </a:lstStyle>
          <a:p>
            <a:pPr>
              <a:defRPr/>
            </a:pPr>
            <a:fld id="{AE0B5727-FB2F-41FF-8EB7-5996197C15DA}" type="slidenum">
              <a:rPr lang="en-US" altLang="en-US"/>
              <a:pPr>
                <a:defRPr/>
              </a:pPr>
              <a:t>‹#›</a:t>
            </a:fld>
            <a:endParaRPr lang="en-US" altLang="en-US"/>
          </a:p>
        </p:txBody>
      </p:sp>
    </p:spTree>
    <p:extLst>
      <p:ext uri="{BB962C8B-B14F-4D97-AF65-F5344CB8AC3E}">
        <p14:creationId xmlns:p14="http://schemas.microsoft.com/office/powerpoint/2010/main" val="1138183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AB04A-F39C-40E6-A881-92D756E24D93}"/>
              </a:ext>
            </a:extLst>
          </p:cNvPr>
          <p:cNvSpPr>
            <a:spLocks noGrp="1"/>
          </p:cNvSpPr>
          <p:nvPr>
            <p:ph type="dt" sz="half" idx="10"/>
          </p:nvPr>
        </p:nvSpPr>
        <p:spPr/>
        <p:txBody>
          <a:bodyPr/>
          <a:lstStyle>
            <a:lvl1pPr>
              <a:defRPr/>
            </a:lvl1pPr>
          </a:lstStyle>
          <a:p>
            <a:pPr>
              <a:defRPr/>
            </a:pPr>
            <a:fld id="{2807A798-CA22-445D-B55C-211A64E5050A}" type="datetime1">
              <a:rPr lang="en-US"/>
              <a:pPr>
                <a:defRPr/>
              </a:pPr>
              <a:t>1/30/2024</a:t>
            </a:fld>
            <a:endParaRPr lang="en-US"/>
          </a:p>
        </p:txBody>
      </p:sp>
      <p:sp>
        <p:nvSpPr>
          <p:cNvPr id="5" name="Footer Placeholder 4">
            <a:extLst>
              <a:ext uri="{FF2B5EF4-FFF2-40B4-BE49-F238E27FC236}">
                <a16:creationId xmlns:a16="http://schemas.microsoft.com/office/drawing/2014/main" id="{75A9D137-4337-4E17-B9B7-F00A95D1B13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7C58E88-3FAB-4CB0-96C0-A1AAE6D415CA}"/>
              </a:ext>
            </a:extLst>
          </p:cNvPr>
          <p:cNvSpPr>
            <a:spLocks noGrp="1"/>
          </p:cNvSpPr>
          <p:nvPr>
            <p:ph type="sldNum" sz="quarter" idx="12"/>
          </p:nvPr>
        </p:nvSpPr>
        <p:spPr/>
        <p:txBody>
          <a:bodyPr/>
          <a:lstStyle>
            <a:lvl1pPr>
              <a:defRPr/>
            </a:lvl1pPr>
          </a:lstStyle>
          <a:p>
            <a:pPr>
              <a:defRPr/>
            </a:pPr>
            <a:fld id="{D3801A9C-E5F1-4322-A73E-E3D1C8C6417E}" type="slidenum">
              <a:rPr lang="en-US" altLang="en-US"/>
              <a:pPr>
                <a:defRPr/>
              </a:pPr>
              <a:t>‹#›</a:t>
            </a:fld>
            <a:endParaRPr lang="en-US" altLang="en-US"/>
          </a:p>
        </p:txBody>
      </p:sp>
    </p:spTree>
    <p:extLst>
      <p:ext uri="{BB962C8B-B14F-4D97-AF65-F5344CB8AC3E}">
        <p14:creationId xmlns:p14="http://schemas.microsoft.com/office/powerpoint/2010/main" val="1633392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2D9838-8858-45FC-800E-A3A2DF798637}"/>
              </a:ext>
            </a:extLst>
          </p:cNvPr>
          <p:cNvSpPr>
            <a:spLocks noGrp="1"/>
          </p:cNvSpPr>
          <p:nvPr>
            <p:ph type="dt" sz="half" idx="10"/>
          </p:nvPr>
        </p:nvSpPr>
        <p:spPr/>
        <p:txBody>
          <a:bodyPr/>
          <a:lstStyle>
            <a:lvl1pPr>
              <a:defRPr/>
            </a:lvl1pPr>
          </a:lstStyle>
          <a:p>
            <a:pPr>
              <a:defRPr/>
            </a:pPr>
            <a:fld id="{57C4B871-76FA-4EB5-84E0-1ABC95FE16A6}" type="datetime1">
              <a:rPr lang="en-US"/>
              <a:pPr>
                <a:defRPr/>
              </a:pPr>
              <a:t>1/30/2024</a:t>
            </a:fld>
            <a:endParaRPr lang="en-US"/>
          </a:p>
        </p:txBody>
      </p:sp>
      <p:sp>
        <p:nvSpPr>
          <p:cNvPr id="5" name="Footer Placeholder 4">
            <a:extLst>
              <a:ext uri="{FF2B5EF4-FFF2-40B4-BE49-F238E27FC236}">
                <a16:creationId xmlns:a16="http://schemas.microsoft.com/office/drawing/2014/main" id="{1F1A5C24-E09F-4C3F-8C4C-9DD5D815123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B9A546-EA8D-4837-89AB-23C208DFB862}"/>
              </a:ext>
            </a:extLst>
          </p:cNvPr>
          <p:cNvSpPr>
            <a:spLocks noGrp="1"/>
          </p:cNvSpPr>
          <p:nvPr>
            <p:ph type="sldNum" sz="quarter" idx="12"/>
          </p:nvPr>
        </p:nvSpPr>
        <p:spPr/>
        <p:txBody>
          <a:bodyPr/>
          <a:lstStyle>
            <a:lvl1pPr>
              <a:defRPr/>
            </a:lvl1pPr>
          </a:lstStyle>
          <a:p>
            <a:pPr>
              <a:defRPr/>
            </a:pPr>
            <a:fld id="{50A2C913-33F8-40A8-9A09-22197A515349}" type="slidenum">
              <a:rPr lang="en-US" altLang="en-US"/>
              <a:pPr>
                <a:defRPr/>
              </a:pPr>
              <a:t>‹#›</a:t>
            </a:fld>
            <a:endParaRPr lang="en-US" altLang="en-US"/>
          </a:p>
        </p:txBody>
      </p:sp>
    </p:spTree>
    <p:extLst>
      <p:ext uri="{BB962C8B-B14F-4D97-AF65-F5344CB8AC3E}">
        <p14:creationId xmlns:p14="http://schemas.microsoft.com/office/powerpoint/2010/main" val="2129392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D284474-BF2C-41EB-898C-4B600969BAE0}"/>
              </a:ext>
            </a:extLst>
          </p:cNvPr>
          <p:cNvSpPr>
            <a:spLocks noGrp="1"/>
          </p:cNvSpPr>
          <p:nvPr>
            <p:ph type="dt" sz="half" idx="10"/>
          </p:nvPr>
        </p:nvSpPr>
        <p:spPr/>
        <p:txBody>
          <a:bodyPr/>
          <a:lstStyle>
            <a:lvl1pPr>
              <a:defRPr/>
            </a:lvl1pPr>
          </a:lstStyle>
          <a:p>
            <a:pPr>
              <a:defRPr/>
            </a:pPr>
            <a:fld id="{C9177251-8D58-45D0-B8B7-6B9B01FD6BD8}" type="datetime1">
              <a:rPr lang="en-US"/>
              <a:pPr>
                <a:defRPr/>
              </a:pPr>
              <a:t>1/30/2024</a:t>
            </a:fld>
            <a:endParaRPr lang="en-US"/>
          </a:p>
        </p:txBody>
      </p:sp>
      <p:sp>
        <p:nvSpPr>
          <p:cNvPr id="6" name="Footer Placeholder 4">
            <a:extLst>
              <a:ext uri="{FF2B5EF4-FFF2-40B4-BE49-F238E27FC236}">
                <a16:creationId xmlns:a16="http://schemas.microsoft.com/office/drawing/2014/main" id="{49869B56-F94B-49B0-9DAF-99F8AB2EB46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29670B8-214E-47FD-B3E6-06922485C3CC}"/>
              </a:ext>
            </a:extLst>
          </p:cNvPr>
          <p:cNvSpPr>
            <a:spLocks noGrp="1"/>
          </p:cNvSpPr>
          <p:nvPr>
            <p:ph type="sldNum" sz="quarter" idx="12"/>
          </p:nvPr>
        </p:nvSpPr>
        <p:spPr/>
        <p:txBody>
          <a:bodyPr/>
          <a:lstStyle>
            <a:lvl1pPr>
              <a:defRPr/>
            </a:lvl1pPr>
          </a:lstStyle>
          <a:p>
            <a:pPr>
              <a:defRPr/>
            </a:pPr>
            <a:fld id="{C4FAA779-77C4-467E-8E87-28F40690A13E}" type="slidenum">
              <a:rPr lang="en-US" altLang="en-US"/>
              <a:pPr>
                <a:defRPr/>
              </a:pPr>
              <a:t>‹#›</a:t>
            </a:fld>
            <a:endParaRPr lang="en-US" altLang="en-US"/>
          </a:p>
        </p:txBody>
      </p:sp>
    </p:spTree>
    <p:extLst>
      <p:ext uri="{BB962C8B-B14F-4D97-AF65-F5344CB8AC3E}">
        <p14:creationId xmlns:p14="http://schemas.microsoft.com/office/powerpoint/2010/main" val="2990091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23B566E-E132-44BA-A761-331C0E3D993C}"/>
              </a:ext>
            </a:extLst>
          </p:cNvPr>
          <p:cNvSpPr>
            <a:spLocks noGrp="1"/>
          </p:cNvSpPr>
          <p:nvPr>
            <p:ph type="dt" sz="half" idx="10"/>
          </p:nvPr>
        </p:nvSpPr>
        <p:spPr/>
        <p:txBody>
          <a:bodyPr/>
          <a:lstStyle>
            <a:lvl1pPr>
              <a:defRPr/>
            </a:lvl1pPr>
          </a:lstStyle>
          <a:p>
            <a:pPr>
              <a:defRPr/>
            </a:pPr>
            <a:fld id="{BECEBFE3-694A-481E-9DF5-C753B51B20FB}" type="datetime1">
              <a:rPr lang="en-US"/>
              <a:pPr>
                <a:defRPr/>
              </a:pPr>
              <a:t>1/30/2024</a:t>
            </a:fld>
            <a:endParaRPr lang="en-US"/>
          </a:p>
        </p:txBody>
      </p:sp>
      <p:sp>
        <p:nvSpPr>
          <p:cNvPr id="8" name="Footer Placeholder 4">
            <a:extLst>
              <a:ext uri="{FF2B5EF4-FFF2-40B4-BE49-F238E27FC236}">
                <a16:creationId xmlns:a16="http://schemas.microsoft.com/office/drawing/2014/main" id="{E79A1275-B4AF-4265-B2CA-5C49E73FA5D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DCDDA14-0D3A-4B04-8F5E-B54B79879C08}"/>
              </a:ext>
            </a:extLst>
          </p:cNvPr>
          <p:cNvSpPr>
            <a:spLocks noGrp="1"/>
          </p:cNvSpPr>
          <p:nvPr>
            <p:ph type="sldNum" sz="quarter" idx="12"/>
          </p:nvPr>
        </p:nvSpPr>
        <p:spPr/>
        <p:txBody>
          <a:bodyPr/>
          <a:lstStyle>
            <a:lvl1pPr>
              <a:defRPr/>
            </a:lvl1pPr>
          </a:lstStyle>
          <a:p>
            <a:pPr>
              <a:defRPr/>
            </a:pPr>
            <a:fld id="{65AA85E3-A890-4DE2-84CD-ED3751A49C05}" type="slidenum">
              <a:rPr lang="en-US" altLang="en-US"/>
              <a:pPr>
                <a:defRPr/>
              </a:pPr>
              <a:t>‹#›</a:t>
            </a:fld>
            <a:endParaRPr lang="en-US" altLang="en-US"/>
          </a:p>
        </p:txBody>
      </p:sp>
    </p:spTree>
    <p:extLst>
      <p:ext uri="{BB962C8B-B14F-4D97-AF65-F5344CB8AC3E}">
        <p14:creationId xmlns:p14="http://schemas.microsoft.com/office/powerpoint/2010/main" val="3847256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FC2746CB-9256-48F8-9AB4-607ACD9F5B9A}"/>
              </a:ext>
            </a:extLst>
          </p:cNvPr>
          <p:cNvSpPr>
            <a:spLocks noGrp="1"/>
          </p:cNvSpPr>
          <p:nvPr>
            <p:ph type="dt" sz="half" idx="10"/>
          </p:nvPr>
        </p:nvSpPr>
        <p:spPr/>
        <p:txBody>
          <a:bodyPr/>
          <a:lstStyle>
            <a:lvl1pPr>
              <a:defRPr/>
            </a:lvl1pPr>
          </a:lstStyle>
          <a:p>
            <a:pPr>
              <a:defRPr/>
            </a:pPr>
            <a:fld id="{BF7D71F7-035D-484E-BFCF-EE8F6AD50C19}" type="datetime1">
              <a:rPr lang="en-US"/>
              <a:pPr>
                <a:defRPr/>
              </a:pPr>
              <a:t>1/30/2024</a:t>
            </a:fld>
            <a:endParaRPr lang="en-US"/>
          </a:p>
        </p:txBody>
      </p:sp>
      <p:sp>
        <p:nvSpPr>
          <p:cNvPr id="4" name="Footer Placeholder 4">
            <a:extLst>
              <a:ext uri="{FF2B5EF4-FFF2-40B4-BE49-F238E27FC236}">
                <a16:creationId xmlns:a16="http://schemas.microsoft.com/office/drawing/2014/main" id="{1FE6615D-F3AA-4D6C-97BF-BA7E444DC0A6}"/>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9655046-D94F-4AC8-917B-89582E36F0A6}"/>
              </a:ext>
            </a:extLst>
          </p:cNvPr>
          <p:cNvSpPr>
            <a:spLocks noGrp="1"/>
          </p:cNvSpPr>
          <p:nvPr>
            <p:ph type="sldNum" sz="quarter" idx="12"/>
          </p:nvPr>
        </p:nvSpPr>
        <p:spPr/>
        <p:txBody>
          <a:bodyPr/>
          <a:lstStyle>
            <a:lvl1pPr>
              <a:defRPr/>
            </a:lvl1pPr>
          </a:lstStyle>
          <a:p>
            <a:pPr>
              <a:defRPr/>
            </a:pPr>
            <a:fld id="{13D7DED4-4505-44DD-8601-77A4C101BA51}" type="slidenum">
              <a:rPr lang="en-US" altLang="en-US"/>
              <a:pPr>
                <a:defRPr/>
              </a:pPr>
              <a:t>‹#›</a:t>
            </a:fld>
            <a:endParaRPr lang="en-US" altLang="en-US"/>
          </a:p>
        </p:txBody>
      </p:sp>
    </p:spTree>
    <p:extLst>
      <p:ext uri="{BB962C8B-B14F-4D97-AF65-F5344CB8AC3E}">
        <p14:creationId xmlns:p14="http://schemas.microsoft.com/office/powerpoint/2010/main" val="3360270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5099743-34F9-41B6-9EBC-88A36BA58DF9}"/>
              </a:ext>
            </a:extLst>
          </p:cNvPr>
          <p:cNvSpPr>
            <a:spLocks noGrp="1"/>
          </p:cNvSpPr>
          <p:nvPr>
            <p:ph type="dt" sz="half" idx="10"/>
          </p:nvPr>
        </p:nvSpPr>
        <p:spPr/>
        <p:txBody>
          <a:bodyPr/>
          <a:lstStyle>
            <a:lvl1pPr>
              <a:defRPr/>
            </a:lvl1pPr>
          </a:lstStyle>
          <a:p>
            <a:pPr>
              <a:defRPr/>
            </a:pPr>
            <a:fld id="{03624DFF-8ED9-4C8F-B3AE-79A9BE726C4E}" type="datetime1">
              <a:rPr lang="en-US"/>
              <a:pPr>
                <a:defRPr/>
              </a:pPr>
              <a:t>1/30/2024</a:t>
            </a:fld>
            <a:endParaRPr lang="en-US"/>
          </a:p>
        </p:txBody>
      </p:sp>
      <p:sp>
        <p:nvSpPr>
          <p:cNvPr id="3" name="Footer Placeholder 4">
            <a:extLst>
              <a:ext uri="{FF2B5EF4-FFF2-40B4-BE49-F238E27FC236}">
                <a16:creationId xmlns:a16="http://schemas.microsoft.com/office/drawing/2014/main" id="{7BD95307-68C2-46B8-908C-362F86DB90DF}"/>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21C1361-655A-4121-B84D-F05BD77C0C26}"/>
              </a:ext>
            </a:extLst>
          </p:cNvPr>
          <p:cNvSpPr>
            <a:spLocks noGrp="1"/>
          </p:cNvSpPr>
          <p:nvPr>
            <p:ph type="sldNum" sz="quarter" idx="12"/>
          </p:nvPr>
        </p:nvSpPr>
        <p:spPr/>
        <p:txBody>
          <a:bodyPr/>
          <a:lstStyle>
            <a:lvl1pPr>
              <a:defRPr/>
            </a:lvl1pPr>
          </a:lstStyle>
          <a:p>
            <a:pPr>
              <a:defRPr/>
            </a:pPr>
            <a:fld id="{D73C3D0F-178A-4FCB-8AAF-B65343A2652B}" type="slidenum">
              <a:rPr lang="en-US" altLang="en-US"/>
              <a:pPr>
                <a:defRPr/>
              </a:pPr>
              <a:t>‹#›</a:t>
            </a:fld>
            <a:endParaRPr lang="en-US" altLang="en-US"/>
          </a:p>
        </p:txBody>
      </p:sp>
    </p:spTree>
    <p:extLst>
      <p:ext uri="{BB962C8B-B14F-4D97-AF65-F5344CB8AC3E}">
        <p14:creationId xmlns:p14="http://schemas.microsoft.com/office/powerpoint/2010/main" val="32687437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113440C-38AE-4771-9745-C5788C13FD62}"/>
              </a:ext>
            </a:extLst>
          </p:cNvPr>
          <p:cNvSpPr>
            <a:spLocks noGrp="1"/>
          </p:cNvSpPr>
          <p:nvPr>
            <p:ph type="dt" sz="half" idx="10"/>
          </p:nvPr>
        </p:nvSpPr>
        <p:spPr/>
        <p:txBody>
          <a:bodyPr/>
          <a:lstStyle>
            <a:lvl1pPr>
              <a:defRPr/>
            </a:lvl1pPr>
          </a:lstStyle>
          <a:p>
            <a:pPr>
              <a:defRPr/>
            </a:pPr>
            <a:fld id="{3D7055D2-FE71-46EC-AFA9-B4DBA281F085}" type="datetime1">
              <a:rPr lang="en-US"/>
              <a:pPr>
                <a:defRPr/>
              </a:pPr>
              <a:t>1/30/2024</a:t>
            </a:fld>
            <a:endParaRPr lang="en-US"/>
          </a:p>
        </p:txBody>
      </p:sp>
      <p:sp>
        <p:nvSpPr>
          <p:cNvPr id="6" name="Footer Placeholder 4">
            <a:extLst>
              <a:ext uri="{FF2B5EF4-FFF2-40B4-BE49-F238E27FC236}">
                <a16:creationId xmlns:a16="http://schemas.microsoft.com/office/drawing/2014/main" id="{7CA37A03-72D9-4878-83DC-0CC81E64A2E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3E477CC-B62C-44FC-B24C-2EA31878352C}"/>
              </a:ext>
            </a:extLst>
          </p:cNvPr>
          <p:cNvSpPr>
            <a:spLocks noGrp="1"/>
          </p:cNvSpPr>
          <p:nvPr>
            <p:ph type="sldNum" sz="quarter" idx="12"/>
          </p:nvPr>
        </p:nvSpPr>
        <p:spPr/>
        <p:txBody>
          <a:bodyPr/>
          <a:lstStyle>
            <a:lvl1pPr>
              <a:defRPr/>
            </a:lvl1pPr>
          </a:lstStyle>
          <a:p>
            <a:pPr>
              <a:defRPr/>
            </a:pPr>
            <a:fld id="{A3328099-1F3B-4B6E-AEDB-21CBA98C11E6}" type="slidenum">
              <a:rPr lang="en-US" altLang="en-US"/>
              <a:pPr>
                <a:defRPr/>
              </a:pPr>
              <a:t>‹#›</a:t>
            </a:fld>
            <a:endParaRPr lang="en-US" altLang="en-US"/>
          </a:p>
        </p:txBody>
      </p:sp>
    </p:spTree>
    <p:extLst>
      <p:ext uri="{BB962C8B-B14F-4D97-AF65-F5344CB8AC3E}">
        <p14:creationId xmlns:p14="http://schemas.microsoft.com/office/powerpoint/2010/main" val="95570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E386C332-9B4F-4C81-A323-305C97087982}" type="datetimeFigureOut">
              <a:rPr lang="id-ID" smtClean="0"/>
              <a:t>30/01/2024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893097C-C2C7-4439-824F-8941F26A7EE2}" type="slidenum">
              <a:rPr lang="id-ID" smtClean="0"/>
              <a:t>‹#›</a:t>
            </a:fld>
            <a:endParaRPr lang="id-ID"/>
          </a:p>
        </p:txBody>
      </p:sp>
    </p:spTree>
    <p:extLst>
      <p:ext uri="{BB962C8B-B14F-4D97-AF65-F5344CB8AC3E}">
        <p14:creationId xmlns:p14="http://schemas.microsoft.com/office/powerpoint/2010/main" val="21202038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D9808A3-A86F-4C2E-AD6E-541284F232CA}"/>
              </a:ext>
            </a:extLst>
          </p:cNvPr>
          <p:cNvSpPr>
            <a:spLocks noGrp="1"/>
          </p:cNvSpPr>
          <p:nvPr>
            <p:ph type="dt" sz="half" idx="10"/>
          </p:nvPr>
        </p:nvSpPr>
        <p:spPr/>
        <p:txBody>
          <a:bodyPr/>
          <a:lstStyle>
            <a:lvl1pPr>
              <a:defRPr/>
            </a:lvl1pPr>
          </a:lstStyle>
          <a:p>
            <a:pPr>
              <a:defRPr/>
            </a:pPr>
            <a:fld id="{3C8860A7-0BF3-498D-BB90-7E656DE321A5}" type="datetime1">
              <a:rPr lang="en-US"/>
              <a:pPr>
                <a:defRPr/>
              </a:pPr>
              <a:t>1/30/2024</a:t>
            </a:fld>
            <a:endParaRPr lang="en-US"/>
          </a:p>
        </p:txBody>
      </p:sp>
      <p:sp>
        <p:nvSpPr>
          <p:cNvPr id="6" name="Footer Placeholder 4">
            <a:extLst>
              <a:ext uri="{FF2B5EF4-FFF2-40B4-BE49-F238E27FC236}">
                <a16:creationId xmlns:a16="http://schemas.microsoft.com/office/drawing/2014/main" id="{F784A520-9D16-408A-BA3F-03B47729862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7EEA378-399A-4D8E-956E-0C34E4E4E6F2}"/>
              </a:ext>
            </a:extLst>
          </p:cNvPr>
          <p:cNvSpPr>
            <a:spLocks noGrp="1"/>
          </p:cNvSpPr>
          <p:nvPr>
            <p:ph type="sldNum" sz="quarter" idx="12"/>
          </p:nvPr>
        </p:nvSpPr>
        <p:spPr/>
        <p:txBody>
          <a:bodyPr/>
          <a:lstStyle>
            <a:lvl1pPr>
              <a:defRPr/>
            </a:lvl1pPr>
          </a:lstStyle>
          <a:p>
            <a:pPr>
              <a:defRPr/>
            </a:pPr>
            <a:fld id="{869B2C37-2A47-412A-B922-E4A0A6BEFAE2}" type="slidenum">
              <a:rPr lang="en-US" altLang="en-US"/>
              <a:pPr>
                <a:defRPr/>
              </a:pPr>
              <a:t>‹#›</a:t>
            </a:fld>
            <a:endParaRPr lang="en-US" altLang="en-US"/>
          </a:p>
        </p:txBody>
      </p:sp>
    </p:spTree>
    <p:extLst>
      <p:ext uri="{BB962C8B-B14F-4D97-AF65-F5344CB8AC3E}">
        <p14:creationId xmlns:p14="http://schemas.microsoft.com/office/powerpoint/2010/main" val="1447157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DBC6-17E4-44E7-806D-3EFD4457AFF6}"/>
              </a:ext>
            </a:extLst>
          </p:cNvPr>
          <p:cNvSpPr>
            <a:spLocks noGrp="1"/>
          </p:cNvSpPr>
          <p:nvPr>
            <p:ph type="dt" sz="half" idx="10"/>
          </p:nvPr>
        </p:nvSpPr>
        <p:spPr/>
        <p:txBody>
          <a:bodyPr/>
          <a:lstStyle>
            <a:lvl1pPr>
              <a:defRPr/>
            </a:lvl1pPr>
          </a:lstStyle>
          <a:p>
            <a:pPr>
              <a:defRPr/>
            </a:pPr>
            <a:fld id="{FA134A1A-A64B-44F8-A26D-B0B937D0F689}" type="datetime1">
              <a:rPr lang="en-US"/>
              <a:pPr>
                <a:defRPr/>
              </a:pPr>
              <a:t>1/30/2024</a:t>
            </a:fld>
            <a:endParaRPr lang="en-US"/>
          </a:p>
        </p:txBody>
      </p:sp>
      <p:sp>
        <p:nvSpPr>
          <p:cNvPr id="5" name="Footer Placeholder 4">
            <a:extLst>
              <a:ext uri="{FF2B5EF4-FFF2-40B4-BE49-F238E27FC236}">
                <a16:creationId xmlns:a16="http://schemas.microsoft.com/office/drawing/2014/main" id="{CAE8E72C-8A41-4964-93E0-21B096880EE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91FD648-B87D-4C4D-BB76-5FCADE367F21}"/>
              </a:ext>
            </a:extLst>
          </p:cNvPr>
          <p:cNvSpPr>
            <a:spLocks noGrp="1"/>
          </p:cNvSpPr>
          <p:nvPr>
            <p:ph type="sldNum" sz="quarter" idx="12"/>
          </p:nvPr>
        </p:nvSpPr>
        <p:spPr/>
        <p:txBody>
          <a:bodyPr/>
          <a:lstStyle>
            <a:lvl1pPr>
              <a:defRPr/>
            </a:lvl1pPr>
          </a:lstStyle>
          <a:p>
            <a:pPr>
              <a:defRPr/>
            </a:pPr>
            <a:fld id="{4E876D05-58C5-454C-94B2-DEF92B4B4ACA}" type="slidenum">
              <a:rPr lang="en-US" altLang="en-US"/>
              <a:pPr>
                <a:defRPr/>
              </a:pPr>
              <a:t>‹#›</a:t>
            </a:fld>
            <a:endParaRPr lang="en-US" altLang="en-US"/>
          </a:p>
        </p:txBody>
      </p:sp>
    </p:spTree>
    <p:extLst>
      <p:ext uri="{BB962C8B-B14F-4D97-AF65-F5344CB8AC3E}">
        <p14:creationId xmlns:p14="http://schemas.microsoft.com/office/powerpoint/2010/main" val="14732937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8F87A-FE10-4D57-B925-9259766294D0}"/>
              </a:ext>
            </a:extLst>
          </p:cNvPr>
          <p:cNvSpPr>
            <a:spLocks noGrp="1"/>
          </p:cNvSpPr>
          <p:nvPr>
            <p:ph type="dt" sz="half" idx="10"/>
          </p:nvPr>
        </p:nvSpPr>
        <p:spPr/>
        <p:txBody>
          <a:bodyPr/>
          <a:lstStyle>
            <a:lvl1pPr>
              <a:defRPr/>
            </a:lvl1pPr>
          </a:lstStyle>
          <a:p>
            <a:pPr>
              <a:defRPr/>
            </a:pPr>
            <a:fld id="{F1601905-6143-484F-9E09-E01B68D241AD}" type="datetime1">
              <a:rPr lang="en-US"/>
              <a:pPr>
                <a:defRPr/>
              </a:pPr>
              <a:t>1/30/2024</a:t>
            </a:fld>
            <a:endParaRPr lang="en-US"/>
          </a:p>
        </p:txBody>
      </p:sp>
      <p:sp>
        <p:nvSpPr>
          <p:cNvPr id="5" name="Footer Placeholder 4">
            <a:extLst>
              <a:ext uri="{FF2B5EF4-FFF2-40B4-BE49-F238E27FC236}">
                <a16:creationId xmlns:a16="http://schemas.microsoft.com/office/drawing/2014/main" id="{49FBD6AB-CA02-4E0A-BB6B-36015BF81FE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C62A919-336F-4EB5-8BB6-76CB5575BAA3}"/>
              </a:ext>
            </a:extLst>
          </p:cNvPr>
          <p:cNvSpPr>
            <a:spLocks noGrp="1"/>
          </p:cNvSpPr>
          <p:nvPr>
            <p:ph type="sldNum" sz="quarter" idx="12"/>
          </p:nvPr>
        </p:nvSpPr>
        <p:spPr/>
        <p:txBody>
          <a:bodyPr/>
          <a:lstStyle>
            <a:lvl1pPr>
              <a:defRPr/>
            </a:lvl1pPr>
          </a:lstStyle>
          <a:p>
            <a:pPr>
              <a:defRPr/>
            </a:pPr>
            <a:fld id="{640C50FC-F5C8-40E6-B45A-A044F8661840}" type="slidenum">
              <a:rPr lang="en-US" altLang="en-US"/>
              <a:pPr>
                <a:defRPr/>
              </a:pPr>
              <a:t>‹#›</a:t>
            </a:fld>
            <a:endParaRPr lang="en-US" altLang="en-US"/>
          </a:p>
        </p:txBody>
      </p:sp>
    </p:spTree>
    <p:extLst>
      <p:ext uri="{BB962C8B-B14F-4D97-AF65-F5344CB8AC3E}">
        <p14:creationId xmlns:p14="http://schemas.microsoft.com/office/powerpoint/2010/main" val="21142338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AE910FD-3BD6-451D-8E34-893A6784257D}" type="datetimeFigureOut">
              <a:rPr lang="en-US" smtClean="0"/>
              <a:pPr/>
              <a:t>1/30/2024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785759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template presentation Isi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1/30/2024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11018088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template presentation Isi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4"/>
            <a:ext cx="7772400" cy="1362075"/>
          </a:xfrm>
        </p:spPr>
        <p:txBody>
          <a:bodyPr anchor="t"/>
          <a:lstStyle>
            <a:lvl1pPr algn="l">
              <a:defRPr sz="4923"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462">
                <a:solidFill>
                  <a:schemeClr val="tx1">
                    <a:tint val="75000"/>
                  </a:schemeClr>
                </a:solidFill>
              </a:defRPr>
            </a:lvl1pPr>
            <a:lvl2pPr marL="562722" indent="0">
              <a:buNone/>
              <a:defRPr sz="2215">
                <a:solidFill>
                  <a:schemeClr val="tx1">
                    <a:tint val="75000"/>
                  </a:schemeClr>
                </a:solidFill>
              </a:defRPr>
            </a:lvl2pPr>
            <a:lvl3pPr marL="1125444" indent="0">
              <a:buNone/>
              <a:defRPr sz="1969">
                <a:solidFill>
                  <a:schemeClr val="tx1">
                    <a:tint val="75000"/>
                  </a:schemeClr>
                </a:solidFill>
              </a:defRPr>
            </a:lvl3pPr>
            <a:lvl4pPr marL="1688165" indent="0">
              <a:buNone/>
              <a:defRPr sz="1723">
                <a:solidFill>
                  <a:schemeClr val="tx1">
                    <a:tint val="75000"/>
                  </a:schemeClr>
                </a:solidFill>
              </a:defRPr>
            </a:lvl4pPr>
            <a:lvl5pPr marL="2250887" indent="0">
              <a:buNone/>
              <a:defRPr sz="1723">
                <a:solidFill>
                  <a:schemeClr val="tx1">
                    <a:tint val="75000"/>
                  </a:schemeClr>
                </a:solidFill>
              </a:defRPr>
            </a:lvl5pPr>
            <a:lvl6pPr marL="2813609" indent="0">
              <a:buNone/>
              <a:defRPr sz="1723">
                <a:solidFill>
                  <a:schemeClr val="tx1">
                    <a:tint val="75000"/>
                  </a:schemeClr>
                </a:solidFill>
              </a:defRPr>
            </a:lvl6pPr>
            <a:lvl7pPr marL="3376331" indent="0">
              <a:buNone/>
              <a:defRPr sz="1723">
                <a:solidFill>
                  <a:schemeClr val="tx1">
                    <a:tint val="75000"/>
                  </a:schemeClr>
                </a:solidFill>
              </a:defRPr>
            </a:lvl7pPr>
            <a:lvl8pPr marL="3939052" indent="0">
              <a:buNone/>
              <a:defRPr sz="1723">
                <a:solidFill>
                  <a:schemeClr val="tx1">
                    <a:tint val="75000"/>
                  </a:schemeClr>
                </a:solidFill>
              </a:defRPr>
            </a:lvl8pPr>
            <a:lvl9pPr marL="4501774" indent="0">
              <a:buNone/>
              <a:defRPr sz="1723">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1/30/2024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32699427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3446"/>
            </a:lvl1pPr>
            <a:lvl2pPr>
              <a:defRPr sz="2954"/>
            </a:lvl2pPr>
            <a:lvl3pPr>
              <a:defRPr sz="2462"/>
            </a:lvl3pPr>
            <a:lvl4pPr>
              <a:defRPr sz="2215"/>
            </a:lvl4pPr>
            <a:lvl5pPr>
              <a:defRPr sz="2215"/>
            </a:lvl5pPr>
            <a:lvl6pPr>
              <a:defRPr sz="2215"/>
            </a:lvl6pPr>
            <a:lvl7pPr>
              <a:defRPr sz="2215"/>
            </a:lvl7pPr>
            <a:lvl8pPr>
              <a:defRPr sz="2215"/>
            </a:lvl8pPr>
            <a:lvl9pPr>
              <a:defRPr sz="22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1/30/2024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40648066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954" b="1"/>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954"/>
            </a:lvl1pPr>
            <a:lvl2pPr>
              <a:defRPr sz="2462"/>
            </a:lvl2pPr>
            <a:lvl3pPr>
              <a:defRPr sz="2215"/>
            </a:lvl3pPr>
            <a:lvl4pPr>
              <a:defRPr sz="1969"/>
            </a:lvl4pPr>
            <a:lvl5pPr>
              <a:defRPr sz="1969"/>
            </a:lvl5pPr>
            <a:lvl6pPr>
              <a:defRPr sz="1969"/>
            </a:lvl6pPr>
            <a:lvl7pPr>
              <a:defRPr sz="1969"/>
            </a:lvl7pPr>
            <a:lvl8pPr>
              <a:defRPr sz="1969"/>
            </a:lvl8pPr>
            <a:lvl9pPr>
              <a:defRPr sz="19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CAE910FD-3BD6-451D-8E34-893A6784257D}" type="datetimeFigureOut">
              <a:rPr lang="en-US" smtClean="0"/>
              <a:pPr/>
              <a:t>1/30/2024</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74145017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AE910FD-3BD6-451D-8E34-893A6784257D}" type="datetimeFigureOut">
              <a:rPr lang="en-US" smtClean="0"/>
              <a:pPr/>
              <a:t>1/30/2024</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18585956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AE910FD-3BD6-451D-8E34-893A6784257D}" type="datetimeFigureOut">
              <a:rPr lang="en-US" smtClean="0"/>
              <a:pPr/>
              <a:t>1/30/2024</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404367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86C332-9B4F-4C81-A323-305C97087982}" type="datetimeFigureOut">
              <a:rPr lang="id-ID" smtClean="0"/>
              <a:t>30/01/2024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893097C-C2C7-4439-824F-8941F26A7EE2}" type="slidenum">
              <a:rPr lang="id-ID" smtClean="0"/>
              <a:t>‹#›</a:t>
            </a:fld>
            <a:endParaRPr lang="id-ID"/>
          </a:p>
        </p:txBody>
      </p:sp>
    </p:spTree>
    <p:extLst>
      <p:ext uri="{BB962C8B-B14F-4D97-AF65-F5344CB8AC3E}">
        <p14:creationId xmlns:p14="http://schemas.microsoft.com/office/powerpoint/2010/main" val="1778106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462"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939"/>
            </a:lvl1pPr>
            <a:lvl2pPr>
              <a:defRPr sz="3446"/>
            </a:lvl2pPr>
            <a:lvl3pPr>
              <a:defRPr sz="2954"/>
            </a:lvl3pPr>
            <a:lvl4pPr>
              <a:defRPr sz="2462"/>
            </a:lvl4pPr>
            <a:lvl5pPr>
              <a:defRPr sz="2462"/>
            </a:lvl5pPr>
            <a:lvl6pPr>
              <a:defRPr sz="2462"/>
            </a:lvl6pPr>
            <a:lvl7pPr>
              <a:defRPr sz="2462"/>
            </a:lvl7pPr>
            <a:lvl8pPr>
              <a:defRPr sz="2462"/>
            </a:lvl8pPr>
            <a:lvl9pPr>
              <a:defRPr sz="24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313" cy="4691063"/>
          </a:xfr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1/30/2024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39587294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462"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939"/>
            </a:lvl1pPr>
            <a:lvl2pPr marL="562722" indent="0">
              <a:buNone/>
              <a:defRPr sz="3446"/>
            </a:lvl2pPr>
            <a:lvl3pPr marL="1125444" indent="0">
              <a:buNone/>
              <a:defRPr sz="2954"/>
            </a:lvl3pPr>
            <a:lvl4pPr marL="1688165" indent="0">
              <a:buNone/>
              <a:defRPr sz="2462"/>
            </a:lvl4pPr>
            <a:lvl5pPr marL="2250887" indent="0">
              <a:buNone/>
              <a:defRPr sz="2462"/>
            </a:lvl5pPr>
            <a:lvl6pPr marL="2813609" indent="0">
              <a:buNone/>
              <a:defRPr sz="2462"/>
            </a:lvl6pPr>
            <a:lvl7pPr marL="3376331" indent="0">
              <a:buNone/>
              <a:defRPr sz="2462"/>
            </a:lvl7pPr>
            <a:lvl8pPr marL="3939052" indent="0">
              <a:buNone/>
              <a:defRPr sz="2462"/>
            </a:lvl8pPr>
            <a:lvl9pPr marL="4501774" indent="0">
              <a:buNone/>
              <a:defRPr sz="2462"/>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723"/>
            </a:lvl1pPr>
            <a:lvl2pPr marL="562722" indent="0">
              <a:buNone/>
              <a:defRPr sz="1477"/>
            </a:lvl2pPr>
            <a:lvl3pPr marL="1125444" indent="0">
              <a:buNone/>
              <a:defRPr sz="1231"/>
            </a:lvl3pPr>
            <a:lvl4pPr marL="1688165" indent="0">
              <a:buNone/>
              <a:defRPr sz="1108"/>
            </a:lvl4pPr>
            <a:lvl5pPr marL="2250887" indent="0">
              <a:buNone/>
              <a:defRPr sz="1108"/>
            </a:lvl5pPr>
            <a:lvl6pPr marL="2813609" indent="0">
              <a:buNone/>
              <a:defRPr sz="1108"/>
            </a:lvl6pPr>
            <a:lvl7pPr marL="3376331" indent="0">
              <a:buNone/>
              <a:defRPr sz="1108"/>
            </a:lvl7pPr>
            <a:lvl8pPr marL="3939052" indent="0">
              <a:buNone/>
              <a:defRPr sz="1108"/>
            </a:lvl8pPr>
            <a:lvl9pPr marL="4501774" indent="0">
              <a:buNone/>
              <a:defRPr sz="110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AE910FD-3BD6-451D-8E34-893A6784257D}" type="datetimeFigureOut">
              <a:rPr lang="en-US" smtClean="0"/>
              <a:pPr/>
              <a:t>1/30/2024</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16133378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AE910FD-3BD6-451D-8E34-893A6784257D}" type="datetimeFigureOut">
              <a:rPr lang="en-US" smtClean="0"/>
              <a:pPr/>
              <a:t>1/30/2024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13069340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AE910FD-3BD6-451D-8E34-893A6784257D}" type="datetimeFigureOut">
              <a:rPr lang="en-US" smtClean="0"/>
              <a:pPr/>
              <a:t>1/30/2024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3656351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E386C332-9B4F-4C81-A323-305C97087982}" type="datetimeFigureOut">
              <a:rPr lang="id-ID" smtClean="0"/>
              <a:t>30/01/2024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893097C-C2C7-4439-824F-8941F26A7EE2}" type="slidenum">
              <a:rPr lang="id-ID" smtClean="0"/>
              <a:t>‹#›</a:t>
            </a:fld>
            <a:endParaRPr lang="id-ID"/>
          </a:p>
        </p:txBody>
      </p:sp>
    </p:spTree>
    <p:extLst>
      <p:ext uri="{BB962C8B-B14F-4D97-AF65-F5344CB8AC3E}">
        <p14:creationId xmlns:p14="http://schemas.microsoft.com/office/powerpoint/2010/main" val="200387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E386C332-9B4F-4C81-A323-305C97087982}" type="datetimeFigureOut">
              <a:rPr lang="id-ID" smtClean="0"/>
              <a:t>30/01/2024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893097C-C2C7-4439-824F-8941F26A7EE2}" type="slidenum">
              <a:rPr lang="id-ID" smtClean="0"/>
              <a:t>‹#›</a:t>
            </a:fld>
            <a:endParaRPr lang="id-ID"/>
          </a:p>
        </p:txBody>
      </p:sp>
    </p:spTree>
    <p:extLst>
      <p:ext uri="{BB962C8B-B14F-4D97-AF65-F5344CB8AC3E}">
        <p14:creationId xmlns:p14="http://schemas.microsoft.com/office/powerpoint/2010/main" val="2738245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E386C332-9B4F-4C81-A323-305C97087982}" type="datetimeFigureOut">
              <a:rPr lang="id-ID" smtClean="0"/>
              <a:t>30/01/2024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893097C-C2C7-4439-824F-8941F26A7EE2}" type="slidenum">
              <a:rPr lang="id-ID" smtClean="0"/>
              <a:t>‹#›</a:t>
            </a:fld>
            <a:endParaRPr lang="id-ID"/>
          </a:p>
        </p:txBody>
      </p:sp>
    </p:spTree>
    <p:extLst>
      <p:ext uri="{BB962C8B-B14F-4D97-AF65-F5344CB8AC3E}">
        <p14:creationId xmlns:p14="http://schemas.microsoft.com/office/powerpoint/2010/main" val="3788042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6C332-9B4F-4C81-A323-305C97087982}" type="datetimeFigureOut">
              <a:rPr lang="id-ID" smtClean="0"/>
              <a:t>30/01/2024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893097C-C2C7-4439-824F-8941F26A7EE2}" type="slidenum">
              <a:rPr lang="id-ID" smtClean="0"/>
              <a:t>‹#›</a:t>
            </a:fld>
            <a:endParaRPr lang="id-ID"/>
          </a:p>
        </p:txBody>
      </p:sp>
    </p:spTree>
    <p:extLst>
      <p:ext uri="{BB962C8B-B14F-4D97-AF65-F5344CB8AC3E}">
        <p14:creationId xmlns:p14="http://schemas.microsoft.com/office/powerpoint/2010/main" val="312345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6C332-9B4F-4C81-A323-305C97087982}" type="datetimeFigureOut">
              <a:rPr lang="id-ID" smtClean="0"/>
              <a:t>30/01/2024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893097C-C2C7-4439-824F-8941F26A7EE2}" type="slidenum">
              <a:rPr lang="id-ID" smtClean="0"/>
              <a:t>‹#›</a:t>
            </a:fld>
            <a:endParaRPr lang="id-ID"/>
          </a:p>
        </p:txBody>
      </p:sp>
    </p:spTree>
    <p:extLst>
      <p:ext uri="{BB962C8B-B14F-4D97-AF65-F5344CB8AC3E}">
        <p14:creationId xmlns:p14="http://schemas.microsoft.com/office/powerpoint/2010/main" val="322218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86C332-9B4F-4C81-A323-305C97087982}" type="datetimeFigureOut">
              <a:rPr lang="id-ID" smtClean="0"/>
              <a:t>30/01/2024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893097C-C2C7-4439-824F-8941F26A7EE2}" type="slidenum">
              <a:rPr lang="id-ID" smtClean="0"/>
              <a:t>‹#›</a:t>
            </a:fld>
            <a:endParaRPr lang="id-ID"/>
          </a:p>
        </p:txBody>
      </p:sp>
    </p:spTree>
    <p:extLst>
      <p:ext uri="{BB962C8B-B14F-4D97-AF65-F5344CB8AC3E}">
        <p14:creationId xmlns:p14="http://schemas.microsoft.com/office/powerpoint/2010/main" val="1217578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6C332-9B4F-4C81-A323-305C97087982}" type="datetimeFigureOut">
              <a:rPr lang="id-ID" smtClean="0"/>
              <a:t>30/01/2024</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93097C-C2C7-4439-824F-8941F26A7EE2}" type="slidenum">
              <a:rPr lang="id-ID" smtClean="0"/>
              <a:t>‹#›</a:t>
            </a:fld>
            <a:endParaRPr lang="id-ID"/>
          </a:p>
        </p:txBody>
      </p:sp>
    </p:spTree>
    <p:extLst>
      <p:ext uri="{BB962C8B-B14F-4D97-AF65-F5344CB8AC3E}">
        <p14:creationId xmlns:p14="http://schemas.microsoft.com/office/powerpoint/2010/main" val="3416276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268E73A-27C5-4B40-B9E9-6725AB84810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F686B08-4721-4209-B904-28393AC7EEE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C0228B9-FEFC-46C1-846C-03BD00C633C2}"/>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4A5F3D51-D9BE-4DAA-B299-E5EE5A924B1A}" type="datetime1">
              <a:rPr lang="en-US"/>
              <a:pPr>
                <a:defRPr/>
              </a:pPr>
              <a:t>1/30/2024</a:t>
            </a:fld>
            <a:endParaRPr lang="en-US"/>
          </a:p>
        </p:txBody>
      </p:sp>
      <p:sp>
        <p:nvSpPr>
          <p:cNvPr id="5" name="Footer Placeholder 4">
            <a:extLst>
              <a:ext uri="{FF2B5EF4-FFF2-40B4-BE49-F238E27FC236}">
                <a16:creationId xmlns:a16="http://schemas.microsoft.com/office/drawing/2014/main" id="{DA186125-02B0-478C-8196-08945F85234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39A7FD6E-249B-4C6E-9A1E-9E6838EC911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fontAlgn="base">
              <a:spcBef>
                <a:spcPct val="0"/>
              </a:spcBef>
              <a:spcAft>
                <a:spcPct val="0"/>
              </a:spcAft>
              <a:defRPr/>
            </a:pPr>
            <a:fld id="{839DE7C3-4BFA-485F-9FE9-608A8CA085AC}" type="slidenum">
              <a:rPr lang="en-US" altLang="en-US">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Tree>
    <p:extLst>
      <p:ext uri="{BB962C8B-B14F-4D97-AF65-F5344CB8AC3E}">
        <p14:creationId xmlns:p14="http://schemas.microsoft.com/office/powerpoint/2010/main" val="10036606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descr="template presentation-Judul.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457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wrap="square" lIns="91440" tIns="45720" rIns="91440" bIns="45720" numCol="1" anchor="ctr" anchorCtr="0" compatLnSpc="1">
            <a:prstTxWarp prst="textNoShape">
              <a:avLst/>
            </a:prstTxWarp>
          </a:bodyPr>
          <a:lstStyle>
            <a:lvl1pPr>
              <a:defRPr sz="1400">
                <a:solidFill>
                  <a:srgbClr val="898989"/>
                </a:solidFill>
                <a:latin typeface="Calibri" pitchFamily="34" charset="0"/>
              </a:defRPr>
            </a:lvl1pPr>
          </a:lstStyle>
          <a:p>
            <a:fld id="{CAE910FD-3BD6-451D-8E34-893A6784257D}" type="datetimeFigureOut">
              <a:rPr lang="en-US" smtClean="0"/>
              <a:pPr/>
              <a:t>1/30/2024</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400">
                <a:solidFill>
                  <a:srgbClr val="898989"/>
                </a:solidFill>
                <a:latin typeface="Calibri" pitchFamily="34" charset="0"/>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rgbClr val="898989"/>
                </a:solidFill>
                <a:latin typeface="Calibri" pitchFamily="34" charset="0"/>
              </a:defRPr>
            </a:lvl1pPr>
          </a:lstStyle>
          <a:p>
            <a:fld id="{19F730B5-B70C-42D3-A7BC-F1334D91BE0A}" type="slidenum">
              <a:rPr lang="en-US" smtClean="0"/>
              <a:pPr/>
              <a:t>‹#›</a:t>
            </a:fld>
            <a:endParaRPr lang="en-US"/>
          </a:p>
        </p:txBody>
      </p:sp>
    </p:spTree>
    <p:extLst>
      <p:ext uri="{BB962C8B-B14F-4D97-AF65-F5344CB8AC3E}">
        <p14:creationId xmlns:p14="http://schemas.microsoft.com/office/powerpoint/2010/main" val="40167938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561975" rtl="0" eaLnBrk="1" fontAlgn="base" hangingPunct="1">
        <a:spcBef>
          <a:spcPct val="0"/>
        </a:spcBef>
        <a:spcAft>
          <a:spcPct val="0"/>
        </a:spcAft>
        <a:defRPr sz="5400" kern="1200">
          <a:solidFill>
            <a:schemeClr val="tx1"/>
          </a:solidFill>
          <a:latin typeface="+mj-lt"/>
          <a:ea typeface="+mj-ea"/>
          <a:cs typeface="+mj-cs"/>
        </a:defRPr>
      </a:lvl1pPr>
      <a:lvl2pPr algn="ctr" defTabSz="561975" rtl="0" eaLnBrk="1" fontAlgn="base" hangingPunct="1">
        <a:spcBef>
          <a:spcPct val="0"/>
        </a:spcBef>
        <a:spcAft>
          <a:spcPct val="0"/>
        </a:spcAft>
        <a:defRPr sz="5400">
          <a:solidFill>
            <a:schemeClr val="tx1"/>
          </a:solidFill>
          <a:latin typeface="Calibri" pitchFamily="34" charset="0"/>
        </a:defRPr>
      </a:lvl2pPr>
      <a:lvl3pPr algn="ctr" defTabSz="561975" rtl="0" eaLnBrk="1" fontAlgn="base" hangingPunct="1">
        <a:spcBef>
          <a:spcPct val="0"/>
        </a:spcBef>
        <a:spcAft>
          <a:spcPct val="0"/>
        </a:spcAft>
        <a:defRPr sz="5400">
          <a:solidFill>
            <a:schemeClr val="tx1"/>
          </a:solidFill>
          <a:latin typeface="Calibri" pitchFamily="34" charset="0"/>
        </a:defRPr>
      </a:lvl3pPr>
      <a:lvl4pPr algn="ctr" defTabSz="561975" rtl="0" eaLnBrk="1" fontAlgn="base" hangingPunct="1">
        <a:spcBef>
          <a:spcPct val="0"/>
        </a:spcBef>
        <a:spcAft>
          <a:spcPct val="0"/>
        </a:spcAft>
        <a:defRPr sz="5400">
          <a:solidFill>
            <a:schemeClr val="tx1"/>
          </a:solidFill>
          <a:latin typeface="Calibri" pitchFamily="34" charset="0"/>
        </a:defRPr>
      </a:lvl4pPr>
      <a:lvl5pPr algn="ctr" defTabSz="561975" rtl="0" eaLnBrk="1" fontAlgn="base" hangingPunct="1">
        <a:spcBef>
          <a:spcPct val="0"/>
        </a:spcBef>
        <a:spcAft>
          <a:spcPct val="0"/>
        </a:spcAft>
        <a:defRPr sz="5400">
          <a:solidFill>
            <a:schemeClr val="tx1"/>
          </a:solidFill>
          <a:latin typeface="Calibri" pitchFamily="34" charset="0"/>
        </a:defRPr>
      </a:lvl5pPr>
      <a:lvl6pPr marL="457200" algn="ctr" defTabSz="561975" rtl="0" eaLnBrk="1" fontAlgn="base" hangingPunct="1">
        <a:spcBef>
          <a:spcPct val="0"/>
        </a:spcBef>
        <a:spcAft>
          <a:spcPct val="0"/>
        </a:spcAft>
        <a:defRPr sz="5400">
          <a:solidFill>
            <a:schemeClr val="tx1"/>
          </a:solidFill>
          <a:latin typeface="Calibri" pitchFamily="34" charset="0"/>
        </a:defRPr>
      </a:lvl6pPr>
      <a:lvl7pPr marL="914400" algn="ctr" defTabSz="561975" rtl="0" eaLnBrk="1" fontAlgn="base" hangingPunct="1">
        <a:spcBef>
          <a:spcPct val="0"/>
        </a:spcBef>
        <a:spcAft>
          <a:spcPct val="0"/>
        </a:spcAft>
        <a:defRPr sz="5400">
          <a:solidFill>
            <a:schemeClr val="tx1"/>
          </a:solidFill>
          <a:latin typeface="Calibri" pitchFamily="34" charset="0"/>
        </a:defRPr>
      </a:lvl7pPr>
      <a:lvl8pPr marL="1371600" algn="ctr" defTabSz="561975" rtl="0" eaLnBrk="1" fontAlgn="base" hangingPunct="1">
        <a:spcBef>
          <a:spcPct val="0"/>
        </a:spcBef>
        <a:spcAft>
          <a:spcPct val="0"/>
        </a:spcAft>
        <a:defRPr sz="5400">
          <a:solidFill>
            <a:schemeClr val="tx1"/>
          </a:solidFill>
          <a:latin typeface="Calibri" pitchFamily="34" charset="0"/>
        </a:defRPr>
      </a:lvl8pPr>
      <a:lvl9pPr marL="1828800" algn="ctr" defTabSz="561975" rtl="0" eaLnBrk="1" fontAlgn="base" hangingPunct="1">
        <a:spcBef>
          <a:spcPct val="0"/>
        </a:spcBef>
        <a:spcAft>
          <a:spcPct val="0"/>
        </a:spcAft>
        <a:defRPr sz="5400">
          <a:solidFill>
            <a:schemeClr val="tx1"/>
          </a:solidFill>
          <a:latin typeface="Calibri" pitchFamily="34" charset="0"/>
        </a:defRPr>
      </a:lvl9pPr>
    </p:titleStyle>
    <p:bodyStyle>
      <a:lvl1pPr marL="420688" indent="-420688" algn="l" defTabSz="561975" rtl="0" eaLnBrk="1" fontAlgn="base" hangingPunct="1">
        <a:spcBef>
          <a:spcPct val="20000"/>
        </a:spcBef>
        <a:spcAft>
          <a:spcPct val="0"/>
        </a:spcAft>
        <a:buFont typeface="Arial" charset="0"/>
        <a:buChar char="•"/>
        <a:defRPr sz="3900" kern="1200">
          <a:solidFill>
            <a:schemeClr val="tx1"/>
          </a:solidFill>
          <a:latin typeface="+mn-lt"/>
          <a:ea typeface="+mn-ea"/>
          <a:cs typeface="+mn-cs"/>
        </a:defRPr>
      </a:lvl1pPr>
      <a:lvl2pPr marL="914400" indent="-350838" algn="l" defTabSz="561975" rtl="0" eaLnBrk="1" fontAlgn="base" hangingPunct="1">
        <a:spcBef>
          <a:spcPct val="20000"/>
        </a:spcBef>
        <a:spcAft>
          <a:spcPct val="0"/>
        </a:spcAft>
        <a:buFont typeface="Arial" charset="0"/>
        <a:buChar char="–"/>
        <a:defRPr sz="3400" kern="1200">
          <a:solidFill>
            <a:schemeClr val="tx1"/>
          </a:solidFill>
          <a:latin typeface="+mn-lt"/>
          <a:ea typeface="+mn-ea"/>
          <a:cs typeface="+mn-cs"/>
        </a:defRPr>
      </a:lvl2pPr>
      <a:lvl3pPr marL="1406525" indent="-280988" algn="l" defTabSz="561975" rtl="0" eaLnBrk="1" fontAlgn="base" hangingPunct="1">
        <a:spcBef>
          <a:spcPct val="20000"/>
        </a:spcBef>
        <a:spcAft>
          <a:spcPct val="0"/>
        </a:spcAft>
        <a:buFont typeface="Arial" charset="0"/>
        <a:buChar char="•"/>
        <a:defRPr sz="2900" kern="1200">
          <a:solidFill>
            <a:schemeClr val="tx1"/>
          </a:solidFill>
          <a:latin typeface="+mn-lt"/>
          <a:ea typeface="+mn-ea"/>
          <a:cs typeface="+mn-cs"/>
        </a:defRPr>
      </a:lvl3pPr>
      <a:lvl4pPr marL="1968500" indent="-280988" algn="l" defTabSz="561975" rtl="0" eaLnBrk="1" fontAlgn="base" hangingPunct="1">
        <a:spcBef>
          <a:spcPct val="20000"/>
        </a:spcBef>
        <a:spcAft>
          <a:spcPct val="0"/>
        </a:spcAft>
        <a:buFont typeface="Arial" charset="0"/>
        <a:buChar char="–"/>
        <a:defRPr sz="2400" kern="1200">
          <a:solidFill>
            <a:schemeClr val="tx1"/>
          </a:solidFill>
          <a:latin typeface="+mn-lt"/>
          <a:ea typeface="+mn-ea"/>
          <a:cs typeface="+mn-cs"/>
        </a:defRPr>
      </a:lvl4pPr>
      <a:lvl5pPr marL="2532063" indent="-280988" algn="l" defTabSz="561975" rtl="0" eaLnBrk="1" fontAlgn="base" hangingPunct="1">
        <a:spcBef>
          <a:spcPct val="20000"/>
        </a:spcBef>
        <a:spcAft>
          <a:spcPct val="0"/>
        </a:spcAft>
        <a:buFont typeface="Arial" charset="0"/>
        <a:buChar char="»"/>
        <a:defRPr sz="2400" kern="1200">
          <a:solidFill>
            <a:schemeClr val="tx1"/>
          </a:solidFill>
          <a:latin typeface="+mn-lt"/>
          <a:ea typeface="+mn-ea"/>
          <a:cs typeface="+mn-cs"/>
        </a:defRPr>
      </a:lvl5pPr>
      <a:lvl6pPr marL="3094970" indent="-281361" algn="l" defTabSz="562722" rtl="0" eaLnBrk="1" latinLnBrk="0" hangingPunct="1">
        <a:spcBef>
          <a:spcPct val="20000"/>
        </a:spcBef>
        <a:buFont typeface="Arial"/>
        <a:buChar char="•"/>
        <a:defRPr sz="2462" kern="1200">
          <a:solidFill>
            <a:schemeClr val="tx1"/>
          </a:solidFill>
          <a:latin typeface="+mn-lt"/>
          <a:ea typeface="+mn-ea"/>
          <a:cs typeface="+mn-cs"/>
        </a:defRPr>
      </a:lvl6pPr>
      <a:lvl7pPr marL="3657691" indent="-281361" algn="l" defTabSz="562722" rtl="0" eaLnBrk="1" latinLnBrk="0" hangingPunct="1">
        <a:spcBef>
          <a:spcPct val="20000"/>
        </a:spcBef>
        <a:buFont typeface="Arial"/>
        <a:buChar char="•"/>
        <a:defRPr sz="2462" kern="1200">
          <a:solidFill>
            <a:schemeClr val="tx1"/>
          </a:solidFill>
          <a:latin typeface="+mn-lt"/>
          <a:ea typeface="+mn-ea"/>
          <a:cs typeface="+mn-cs"/>
        </a:defRPr>
      </a:lvl7pPr>
      <a:lvl8pPr marL="4220413" indent="-281361" algn="l" defTabSz="562722" rtl="0" eaLnBrk="1" latinLnBrk="0" hangingPunct="1">
        <a:spcBef>
          <a:spcPct val="20000"/>
        </a:spcBef>
        <a:buFont typeface="Arial"/>
        <a:buChar char="•"/>
        <a:defRPr sz="2462" kern="1200">
          <a:solidFill>
            <a:schemeClr val="tx1"/>
          </a:solidFill>
          <a:latin typeface="+mn-lt"/>
          <a:ea typeface="+mn-ea"/>
          <a:cs typeface="+mn-cs"/>
        </a:defRPr>
      </a:lvl8pPr>
      <a:lvl9pPr marL="4783135" indent="-281361" algn="l" defTabSz="562722" rtl="0" eaLnBrk="1" latinLnBrk="0" hangingPunct="1">
        <a:spcBef>
          <a:spcPct val="20000"/>
        </a:spcBef>
        <a:buFont typeface="Arial"/>
        <a:buChar char="•"/>
        <a:defRPr sz="2462" kern="1200">
          <a:solidFill>
            <a:schemeClr val="tx1"/>
          </a:solidFill>
          <a:latin typeface="+mn-lt"/>
          <a:ea typeface="+mn-ea"/>
          <a:cs typeface="+mn-cs"/>
        </a:defRPr>
      </a:lvl9pPr>
    </p:bodyStyle>
    <p:otherStyle>
      <a:defPPr>
        <a:defRPr lang="en-US"/>
      </a:defPPr>
      <a:lvl1pPr marL="0" algn="l" defTabSz="562722" rtl="0" eaLnBrk="1" latinLnBrk="0" hangingPunct="1">
        <a:defRPr sz="2215" kern="1200">
          <a:solidFill>
            <a:schemeClr val="tx1"/>
          </a:solidFill>
          <a:latin typeface="+mn-lt"/>
          <a:ea typeface="+mn-ea"/>
          <a:cs typeface="+mn-cs"/>
        </a:defRPr>
      </a:lvl1pPr>
      <a:lvl2pPr marL="562722" algn="l" defTabSz="562722" rtl="0" eaLnBrk="1" latinLnBrk="0" hangingPunct="1">
        <a:defRPr sz="2215" kern="1200">
          <a:solidFill>
            <a:schemeClr val="tx1"/>
          </a:solidFill>
          <a:latin typeface="+mn-lt"/>
          <a:ea typeface="+mn-ea"/>
          <a:cs typeface="+mn-cs"/>
        </a:defRPr>
      </a:lvl2pPr>
      <a:lvl3pPr marL="1125444" algn="l" defTabSz="562722" rtl="0" eaLnBrk="1" latinLnBrk="0" hangingPunct="1">
        <a:defRPr sz="2215" kern="1200">
          <a:solidFill>
            <a:schemeClr val="tx1"/>
          </a:solidFill>
          <a:latin typeface="+mn-lt"/>
          <a:ea typeface="+mn-ea"/>
          <a:cs typeface="+mn-cs"/>
        </a:defRPr>
      </a:lvl3pPr>
      <a:lvl4pPr marL="1688165" algn="l" defTabSz="562722" rtl="0" eaLnBrk="1" latinLnBrk="0" hangingPunct="1">
        <a:defRPr sz="2215" kern="1200">
          <a:solidFill>
            <a:schemeClr val="tx1"/>
          </a:solidFill>
          <a:latin typeface="+mn-lt"/>
          <a:ea typeface="+mn-ea"/>
          <a:cs typeface="+mn-cs"/>
        </a:defRPr>
      </a:lvl4pPr>
      <a:lvl5pPr marL="2250887" algn="l" defTabSz="562722" rtl="0" eaLnBrk="1" latinLnBrk="0" hangingPunct="1">
        <a:defRPr sz="2215" kern="1200">
          <a:solidFill>
            <a:schemeClr val="tx1"/>
          </a:solidFill>
          <a:latin typeface="+mn-lt"/>
          <a:ea typeface="+mn-ea"/>
          <a:cs typeface="+mn-cs"/>
        </a:defRPr>
      </a:lvl5pPr>
      <a:lvl6pPr marL="2813609" algn="l" defTabSz="562722" rtl="0" eaLnBrk="1" latinLnBrk="0" hangingPunct="1">
        <a:defRPr sz="2215" kern="1200">
          <a:solidFill>
            <a:schemeClr val="tx1"/>
          </a:solidFill>
          <a:latin typeface="+mn-lt"/>
          <a:ea typeface="+mn-ea"/>
          <a:cs typeface="+mn-cs"/>
        </a:defRPr>
      </a:lvl6pPr>
      <a:lvl7pPr marL="3376331" algn="l" defTabSz="562722" rtl="0" eaLnBrk="1" latinLnBrk="0" hangingPunct="1">
        <a:defRPr sz="2215" kern="1200">
          <a:solidFill>
            <a:schemeClr val="tx1"/>
          </a:solidFill>
          <a:latin typeface="+mn-lt"/>
          <a:ea typeface="+mn-ea"/>
          <a:cs typeface="+mn-cs"/>
        </a:defRPr>
      </a:lvl7pPr>
      <a:lvl8pPr marL="3939052" algn="l" defTabSz="562722" rtl="0" eaLnBrk="1" latinLnBrk="0" hangingPunct="1">
        <a:defRPr sz="2215" kern="1200">
          <a:solidFill>
            <a:schemeClr val="tx1"/>
          </a:solidFill>
          <a:latin typeface="+mn-lt"/>
          <a:ea typeface="+mn-ea"/>
          <a:cs typeface="+mn-cs"/>
        </a:defRPr>
      </a:lvl8pPr>
      <a:lvl9pPr marL="4501774" algn="l" defTabSz="562722" rtl="0" eaLnBrk="1" latinLnBrk="0" hangingPunct="1">
        <a:defRPr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a:extLst>
              <a:ext uri="{FF2B5EF4-FFF2-40B4-BE49-F238E27FC236}">
                <a16:creationId xmlns:a16="http://schemas.microsoft.com/office/drawing/2014/main" id="{128F25F1-679A-49BA-A5CA-0EF87995E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3" y="-26988"/>
            <a:ext cx="9251951" cy="698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659F9890-D890-4CF4-9E58-774D1CF8FB7B}"/>
              </a:ext>
            </a:extLst>
          </p:cNvPr>
          <p:cNvSpPr>
            <a:spLocks noGrp="1"/>
          </p:cNvSpPr>
          <p:nvPr>
            <p:ph type="ctrTitle"/>
          </p:nvPr>
        </p:nvSpPr>
        <p:spPr>
          <a:xfrm>
            <a:off x="-31955" y="909638"/>
            <a:ext cx="9144000" cy="6048375"/>
          </a:xfrm>
        </p:spPr>
        <p:txBody>
          <a:bodyPr/>
          <a:lstStyle/>
          <a:p>
            <a:pPr eaLnBrk="1" hangingPunct="1"/>
            <a:br>
              <a:rPr lang="en-AU" altLang="en-US" sz="3600">
                <a:solidFill>
                  <a:schemeClr val="bg1"/>
                </a:solidFill>
              </a:rPr>
            </a:br>
            <a:br>
              <a:rPr lang="en-AU" altLang="en-US" sz="3600">
                <a:solidFill>
                  <a:schemeClr val="bg1"/>
                </a:solidFill>
              </a:rPr>
            </a:br>
            <a:br>
              <a:rPr lang="en-AU" altLang="en-US" sz="3600">
                <a:solidFill>
                  <a:schemeClr val="bg1"/>
                </a:solidFill>
              </a:rPr>
            </a:br>
            <a:r>
              <a:rPr lang="en-AU" altLang="en-US" sz="4800" b="1">
                <a:solidFill>
                  <a:schemeClr val="bg1"/>
                </a:solidFill>
              </a:rPr>
              <a:t>ALGORITHM</a:t>
            </a:r>
            <a:br>
              <a:rPr lang="en-AU" altLang="en-US" sz="4800" b="1">
                <a:solidFill>
                  <a:schemeClr val="bg1"/>
                </a:solidFill>
              </a:rPr>
            </a:br>
            <a:r>
              <a:rPr lang="en-AU" altLang="en-US" sz="4800" b="1">
                <a:solidFill>
                  <a:schemeClr val="bg1"/>
                </a:solidFill>
              </a:rPr>
              <a:t>TK13027</a:t>
            </a:r>
            <a:br>
              <a:rPr lang="en-AU" altLang="en-US" sz="4800" b="1">
                <a:solidFill>
                  <a:schemeClr val="bg1"/>
                </a:solidFill>
              </a:rPr>
            </a:br>
            <a:br>
              <a:rPr lang="en-AU" altLang="en-US" sz="3600">
                <a:solidFill>
                  <a:schemeClr val="bg1"/>
                </a:solidFill>
              </a:rPr>
            </a:br>
            <a:r>
              <a:rPr lang="en-AU" altLang="en-US" sz="3600" err="1">
                <a:solidFill>
                  <a:schemeClr val="bg1"/>
                </a:solidFill>
              </a:rPr>
              <a:t>Jeanny</a:t>
            </a:r>
            <a:r>
              <a:rPr lang="en-AU" altLang="en-US" sz="3600">
                <a:solidFill>
                  <a:schemeClr val="bg1"/>
                </a:solidFill>
              </a:rPr>
              <a:t> </a:t>
            </a:r>
            <a:r>
              <a:rPr lang="en-AU" altLang="en-US" sz="3600" err="1">
                <a:solidFill>
                  <a:schemeClr val="bg1"/>
                </a:solidFill>
              </a:rPr>
              <a:t>Pragantha</a:t>
            </a:r>
            <a:br>
              <a:rPr lang="en-AU" altLang="en-US" sz="3600">
                <a:solidFill>
                  <a:schemeClr val="bg1"/>
                </a:solidFill>
              </a:rPr>
            </a:br>
            <a:r>
              <a:rPr lang="en-AU" altLang="en-US" sz="3600" err="1">
                <a:solidFill>
                  <a:schemeClr val="bg1"/>
                </a:solidFill>
              </a:rPr>
              <a:t>Novario</a:t>
            </a:r>
            <a:r>
              <a:rPr lang="en-AU" altLang="en-US" sz="3600">
                <a:solidFill>
                  <a:schemeClr val="bg1"/>
                </a:solidFill>
              </a:rPr>
              <a:t> Jaya Perdana</a:t>
            </a:r>
            <a:br>
              <a:rPr lang="en-AU" altLang="en-US" sz="3600">
                <a:solidFill>
                  <a:schemeClr val="bg1"/>
                </a:solidFill>
              </a:rPr>
            </a:br>
            <a:br>
              <a:rPr lang="en-AU" altLang="en-US" sz="3600">
                <a:solidFill>
                  <a:schemeClr val="bg1"/>
                </a:solidFill>
              </a:rPr>
            </a:br>
            <a:br>
              <a:rPr lang="en-AU" altLang="en-US" sz="3600">
                <a:solidFill>
                  <a:schemeClr val="bg1"/>
                </a:solidFill>
              </a:rPr>
            </a:br>
            <a:r>
              <a:rPr lang="en-AU" altLang="en-US" sz="3600">
                <a:solidFill>
                  <a:schemeClr val="bg1"/>
                </a:solidFill>
              </a:rPr>
              <a:t>Program </a:t>
            </a:r>
            <a:r>
              <a:rPr lang="en-AU" altLang="en-US" sz="3600" err="1">
                <a:solidFill>
                  <a:schemeClr val="bg1"/>
                </a:solidFill>
              </a:rPr>
              <a:t>Studi</a:t>
            </a:r>
            <a:r>
              <a:rPr lang="en-AU" altLang="en-US" sz="3600">
                <a:solidFill>
                  <a:schemeClr val="bg1"/>
                </a:solidFill>
              </a:rPr>
              <a:t> Teknik </a:t>
            </a:r>
            <a:r>
              <a:rPr lang="en-AU" altLang="en-US" sz="3600" err="1">
                <a:solidFill>
                  <a:schemeClr val="bg1"/>
                </a:solidFill>
              </a:rPr>
              <a:t>Informatika</a:t>
            </a:r>
            <a:br>
              <a:rPr lang="en-AU" altLang="en-US" sz="3600">
                <a:solidFill>
                  <a:schemeClr val="bg1"/>
                </a:solidFill>
              </a:rPr>
            </a:br>
            <a:r>
              <a:rPr lang="en-AU" altLang="en-US" sz="3200">
                <a:solidFill>
                  <a:schemeClr val="bg1"/>
                </a:solidFill>
              </a:rPr>
              <a:t>FAKULTAS TEKNOLOGI INFORMASI</a:t>
            </a:r>
            <a:br>
              <a:rPr lang="en-AU" altLang="en-US" sz="3200">
                <a:solidFill>
                  <a:schemeClr val="bg1"/>
                </a:solidFill>
              </a:rPr>
            </a:br>
            <a:r>
              <a:rPr lang="en-AU" altLang="en-US" sz="2800">
                <a:solidFill>
                  <a:schemeClr val="bg1"/>
                </a:solidFill>
              </a:rPr>
              <a:t> </a:t>
            </a:r>
            <a:br>
              <a:rPr lang="en-AU" altLang="en-US" sz="2800">
                <a:solidFill>
                  <a:schemeClr val="bg1"/>
                </a:solidFill>
              </a:rPr>
            </a:br>
            <a:br>
              <a:rPr lang="en-AU" altLang="en-US" sz="2800">
                <a:solidFill>
                  <a:schemeClr val="bg1"/>
                </a:solidFill>
              </a:rPr>
            </a:br>
            <a:endParaRPr lang="en-US" altLang="en-US" sz="2400">
              <a:solidFill>
                <a:schemeClr val="bg1"/>
              </a:solidFill>
            </a:endParaRPr>
          </a:p>
        </p:txBody>
      </p:sp>
      <p:sp>
        <p:nvSpPr>
          <p:cNvPr id="4100" name="Slide Number Placeholder 1">
            <a:extLst>
              <a:ext uri="{FF2B5EF4-FFF2-40B4-BE49-F238E27FC236}">
                <a16:creationId xmlns:a16="http://schemas.microsoft.com/office/drawing/2014/main" id="{0C40792B-2385-4202-A584-509510EF2E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E297C8-3B72-497A-8C3B-EB3859048B37}" type="slidenum">
              <a:rPr lang="en-US" altLang="en-US" sz="1200" smtClean="0">
                <a:solidFill>
                  <a:srgbClr val="898989"/>
                </a:solidFill>
              </a:rPr>
              <a:pPr>
                <a:spcBef>
                  <a:spcPct val="0"/>
                </a:spcBef>
                <a:buFontTx/>
                <a:buNone/>
              </a:pPr>
              <a:t>1</a:t>
            </a:fld>
            <a:endParaRPr lang="en-US" altLang="en-US" sz="1200">
              <a:solidFill>
                <a:srgbClr val="898989"/>
              </a:solidFill>
            </a:endParaRPr>
          </a:p>
        </p:txBody>
      </p:sp>
    </p:spTree>
    <p:extLst>
      <p:ext uri="{BB962C8B-B14F-4D97-AF65-F5344CB8AC3E}">
        <p14:creationId xmlns:p14="http://schemas.microsoft.com/office/powerpoint/2010/main" val="84530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077" y="0"/>
            <a:ext cx="8229600" cy="1143000"/>
          </a:xfrm>
        </p:spPr>
        <p:txBody>
          <a:bodyPr/>
          <a:lstStyle/>
          <a:p>
            <a:r>
              <a:rPr lang="id-ID" sz="4400"/>
              <a:t>Pendahuluan (</a:t>
            </a:r>
            <a:r>
              <a:rPr lang="en-ID" sz="4400"/>
              <a:t>8</a:t>
            </a:r>
            <a:r>
              <a:rPr lang="id-ID" sz="4400"/>
              <a:t>)</a:t>
            </a:r>
          </a:p>
        </p:txBody>
      </p:sp>
      <p:sp>
        <p:nvSpPr>
          <p:cNvPr id="3" name="Content Placeholder 2"/>
          <p:cNvSpPr>
            <a:spLocks noGrp="1"/>
          </p:cNvSpPr>
          <p:nvPr>
            <p:ph idx="1"/>
          </p:nvPr>
        </p:nvSpPr>
        <p:spPr>
          <a:xfrm>
            <a:off x="457200" y="1447800"/>
            <a:ext cx="8229600" cy="4525963"/>
          </a:xfrm>
        </p:spPr>
        <p:txBody>
          <a:bodyPr>
            <a:normAutofit fontScale="92500" lnSpcReduction="10000"/>
          </a:bodyPr>
          <a:lstStyle/>
          <a:p>
            <a:r>
              <a:rPr lang="id-ID"/>
              <a:t>Untuk mengetahui apakah proses pengulangan dalam algoritma sudah sesuai dengan kebutuhan</a:t>
            </a:r>
            <a:r>
              <a:rPr lang="en-US"/>
              <a:t>:</a:t>
            </a:r>
            <a:endParaRPr lang="id-ID"/>
          </a:p>
          <a:p>
            <a:pPr marL="514350" lvl="0" indent="-514350">
              <a:buAutoNum type="arabicPeriod"/>
            </a:pPr>
            <a:r>
              <a:rPr lang="id-ID"/>
              <a:t>Tabel telusur (</a:t>
            </a:r>
            <a:r>
              <a:rPr lang="id-ID" i="1"/>
              <a:t>trace table</a:t>
            </a:r>
            <a:r>
              <a:rPr lang="id-ID"/>
              <a:t>): </a:t>
            </a:r>
            <a:r>
              <a:rPr lang="en-US" err="1"/>
              <a:t>Lihat</a:t>
            </a:r>
            <a:r>
              <a:rPr lang="en-US"/>
              <a:t> </a:t>
            </a:r>
            <a:r>
              <a:rPr lang="en-US" err="1"/>
              <a:t>tabel</a:t>
            </a:r>
            <a:r>
              <a:rPr lang="en-US"/>
              <a:t> 3.1</a:t>
            </a:r>
          </a:p>
          <a:p>
            <a:pPr marL="514350" lvl="0" indent="-514350">
              <a:buAutoNum type="arabicPeriod"/>
            </a:pPr>
            <a:r>
              <a:rPr lang="id-ID" i="1"/>
              <a:t>Loop behaviour table</a:t>
            </a:r>
            <a:r>
              <a:rPr lang="id-ID"/>
              <a:t>:</a:t>
            </a:r>
            <a:r>
              <a:rPr lang="en-US"/>
              <a:t> </a:t>
            </a:r>
            <a:r>
              <a:rPr lang="en-US" err="1"/>
              <a:t>Lihat</a:t>
            </a:r>
            <a:r>
              <a:rPr lang="en-US"/>
              <a:t> </a:t>
            </a:r>
            <a:r>
              <a:rPr lang="en-US" err="1"/>
              <a:t>tabel</a:t>
            </a:r>
            <a:r>
              <a:rPr lang="en-US"/>
              <a:t> 3.2</a:t>
            </a:r>
            <a:r>
              <a:rPr lang="id-ID"/>
              <a:t>. Pengulangan ke 0 adalah keadaan tepat sebelum pengulangan dieksekusi.</a:t>
            </a:r>
          </a:p>
        </p:txBody>
      </p:sp>
    </p:spTree>
    <p:extLst>
      <p:ext uri="{BB962C8B-B14F-4D97-AF65-F5344CB8AC3E}">
        <p14:creationId xmlns:p14="http://schemas.microsoft.com/office/powerpoint/2010/main" val="269581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id-ID" sz="3600"/>
              <a:t>Pendahuluan (</a:t>
            </a:r>
            <a:r>
              <a:rPr lang="en-ID" sz="3600"/>
              <a:t>9</a:t>
            </a:r>
            <a:r>
              <a:rPr lang="id-ID" sz="3600"/>
              <a:t>)</a:t>
            </a:r>
          </a:p>
        </p:txBody>
      </p:sp>
      <p:pic>
        <p:nvPicPr>
          <p:cNvPr id="205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240885" y="795234"/>
            <a:ext cx="8873618" cy="5267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4636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1836"/>
          </a:xfrm>
        </p:spPr>
        <p:txBody>
          <a:bodyPr>
            <a:normAutofit/>
          </a:bodyPr>
          <a:lstStyle/>
          <a:p>
            <a:r>
              <a:rPr lang="id-ID" sz="3600"/>
              <a:t>Pendahuluan (</a:t>
            </a:r>
            <a:r>
              <a:rPr lang="en-ID" sz="3600"/>
              <a:t>10</a:t>
            </a:r>
            <a:r>
              <a:rPr lang="id-ID" sz="3600"/>
              <a:t>)</a:t>
            </a:r>
          </a:p>
        </p:txBody>
      </p:sp>
      <p:sp>
        <p:nvSpPr>
          <p:cNvPr id="3" name="Content Placeholder 2"/>
          <p:cNvSpPr>
            <a:spLocks noGrp="1"/>
          </p:cNvSpPr>
          <p:nvPr>
            <p:ph idx="1"/>
          </p:nvPr>
        </p:nvSpPr>
        <p:spPr>
          <a:xfrm>
            <a:off x="457200" y="1143001"/>
            <a:ext cx="8229600" cy="4983164"/>
          </a:xfrm>
        </p:spPr>
        <p:txBody>
          <a:bodyPr>
            <a:normAutofit fontScale="77500" lnSpcReduction="20000"/>
          </a:bodyPr>
          <a:lstStyle/>
          <a:p>
            <a:r>
              <a:rPr lang="en-US" err="1"/>
              <a:t>Penjelasan</a:t>
            </a:r>
            <a:r>
              <a:rPr lang="en-US"/>
              <a:t>:</a:t>
            </a:r>
          </a:p>
          <a:p>
            <a:r>
              <a:rPr lang="en-US" err="1"/>
              <a:t>Struktur</a:t>
            </a:r>
            <a:r>
              <a:rPr lang="id-ID"/>
              <a:t> pengulangan</a:t>
            </a:r>
            <a:r>
              <a:rPr lang="en-US"/>
              <a:t>:</a:t>
            </a:r>
          </a:p>
          <a:p>
            <a:pPr marL="514350" indent="-514350">
              <a:buAutoNum type="arabicPeriod"/>
            </a:pPr>
            <a:r>
              <a:rPr lang="id-ID"/>
              <a:t>dikontrol oleh instruksi WHILE </a:t>
            </a:r>
            <a:r>
              <a:rPr lang="en-US"/>
              <a:t>(</a:t>
            </a:r>
            <a:r>
              <a:rPr lang="id-ID"/>
              <a:t>langkah ke 3</a:t>
            </a:r>
            <a:r>
              <a:rPr lang="en-US"/>
              <a:t>)</a:t>
            </a:r>
            <a:r>
              <a:rPr lang="id-ID"/>
              <a:t>.</a:t>
            </a:r>
            <a:endParaRPr lang="en-US"/>
          </a:p>
          <a:p>
            <a:pPr marL="514350" indent="-514350">
              <a:buAutoNum type="arabicPeriod"/>
            </a:pPr>
            <a:r>
              <a:rPr lang="en-US"/>
              <a:t>Range of loop: </a:t>
            </a:r>
            <a:r>
              <a:rPr lang="id-ID"/>
              <a:t>langkah 3.a dan 3.b </a:t>
            </a:r>
            <a:endParaRPr lang="en-US"/>
          </a:p>
          <a:p>
            <a:pPr>
              <a:buFont typeface="Symbol"/>
              <a:buChar char="Þ"/>
            </a:pPr>
            <a:r>
              <a:rPr lang="en-US"/>
              <a:t> </a:t>
            </a:r>
            <a:r>
              <a:rPr lang="id-ID"/>
              <a:t>diulangi selama nilai PENGALI lebih besar atau sama dengan 1 atau kondisi dalam instruksi WHILE = = TRUE. </a:t>
            </a:r>
            <a:endParaRPr lang="en-US"/>
          </a:p>
          <a:p>
            <a:pPr>
              <a:buFont typeface="Symbol"/>
              <a:buChar char="Þ"/>
            </a:pPr>
            <a:r>
              <a:rPr lang="en-US"/>
              <a:t> </a:t>
            </a:r>
            <a:r>
              <a:rPr lang="id-ID"/>
              <a:t>Jika kondisi</a:t>
            </a:r>
            <a:r>
              <a:rPr lang="en-US"/>
              <a:t> </a:t>
            </a:r>
            <a:r>
              <a:rPr lang="en-US" err="1"/>
              <a:t>dalam</a:t>
            </a:r>
            <a:r>
              <a:rPr lang="en-US"/>
              <a:t> </a:t>
            </a:r>
            <a:r>
              <a:rPr lang="en-US" err="1"/>
              <a:t>instruksi</a:t>
            </a:r>
            <a:r>
              <a:rPr lang="en-US"/>
              <a:t> While ==</a:t>
            </a:r>
            <a:r>
              <a:rPr lang="id-ID"/>
              <a:t> FALSE maka eksekusi dilanjutkan</a:t>
            </a:r>
            <a:r>
              <a:rPr lang="en-US"/>
              <a:t> </a:t>
            </a:r>
            <a:r>
              <a:rPr lang="en-US" err="1"/>
              <a:t>ke</a:t>
            </a:r>
            <a:r>
              <a:rPr lang="id-ID"/>
              <a:t> langkah 4.</a:t>
            </a:r>
            <a:endParaRPr lang="en-US"/>
          </a:p>
          <a:p>
            <a:pPr>
              <a:buFont typeface="Symbol"/>
              <a:buChar char="Þ"/>
            </a:pPr>
            <a:r>
              <a:rPr lang="en-US"/>
              <a:t>Trace table: </a:t>
            </a:r>
            <a:r>
              <a:rPr lang="en-US" err="1"/>
              <a:t>lihat</a:t>
            </a:r>
            <a:r>
              <a:rPr lang="en-US"/>
              <a:t> </a:t>
            </a:r>
            <a:r>
              <a:rPr lang="en-US" err="1"/>
              <a:t>tabel</a:t>
            </a:r>
            <a:r>
              <a:rPr lang="en-US"/>
              <a:t> 3.3</a:t>
            </a:r>
          </a:p>
          <a:p>
            <a:pPr>
              <a:buFont typeface="Symbol"/>
              <a:buChar char="Þ"/>
            </a:pPr>
            <a:r>
              <a:rPr lang="en-US"/>
              <a:t>Loop </a:t>
            </a:r>
            <a:r>
              <a:rPr lang="en-US" err="1"/>
              <a:t>behaviour</a:t>
            </a:r>
            <a:r>
              <a:rPr lang="en-US"/>
              <a:t> table: </a:t>
            </a:r>
            <a:r>
              <a:rPr lang="en-US" err="1"/>
              <a:t>lihat</a:t>
            </a:r>
            <a:r>
              <a:rPr lang="en-US"/>
              <a:t> </a:t>
            </a:r>
            <a:r>
              <a:rPr lang="en-US" err="1"/>
              <a:t>tabel</a:t>
            </a:r>
            <a:r>
              <a:rPr lang="en-US"/>
              <a:t> 3.4</a:t>
            </a:r>
            <a:endParaRPr lang="id-ID"/>
          </a:p>
        </p:txBody>
      </p:sp>
    </p:spTree>
    <p:extLst>
      <p:ext uri="{BB962C8B-B14F-4D97-AF65-F5344CB8AC3E}">
        <p14:creationId xmlns:p14="http://schemas.microsoft.com/office/powerpoint/2010/main" val="4171654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32" y="160336"/>
            <a:ext cx="8229600" cy="1143000"/>
          </a:xfrm>
        </p:spPr>
        <p:txBody>
          <a:bodyPr/>
          <a:lstStyle/>
          <a:p>
            <a:r>
              <a:rPr lang="id-ID" sz="4800" b="1"/>
              <a:t>Pengulangan dengan Kondisi </a:t>
            </a:r>
          </a:p>
        </p:txBody>
      </p:sp>
      <p:sp>
        <p:nvSpPr>
          <p:cNvPr id="3" name="Content Placeholder 2"/>
          <p:cNvSpPr>
            <a:spLocks noGrp="1"/>
          </p:cNvSpPr>
          <p:nvPr>
            <p:ph idx="1"/>
          </p:nvPr>
        </p:nvSpPr>
        <p:spPr/>
        <p:txBody>
          <a:bodyPr>
            <a:normAutofit fontScale="77500" lnSpcReduction="20000"/>
          </a:bodyPr>
          <a:lstStyle/>
          <a:p>
            <a:r>
              <a:rPr lang="en-US" err="1"/>
              <a:t>Definisi</a:t>
            </a:r>
            <a:r>
              <a:rPr lang="en-US"/>
              <a:t>: </a:t>
            </a:r>
            <a:r>
              <a:rPr lang="id-ID"/>
              <a:t>pengulangan yang dikontrol oleh suatu kondisi</a:t>
            </a:r>
            <a:r>
              <a:rPr lang="en-US"/>
              <a:t>  (conditional loop), </a:t>
            </a:r>
            <a:r>
              <a:rPr lang="en-US" err="1"/>
              <a:t>meng</a:t>
            </a:r>
            <a:r>
              <a:rPr lang="id-ID"/>
              <a:t>gunakan instruksi WHILE</a:t>
            </a:r>
            <a:r>
              <a:rPr lang="en-US"/>
              <a:t>,</a:t>
            </a:r>
          </a:p>
          <a:p>
            <a:r>
              <a:rPr lang="id-ID"/>
              <a:t>disebut </a:t>
            </a:r>
            <a:r>
              <a:rPr lang="en-US"/>
              <a:t>juga </a:t>
            </a:r>
            <a:r>
              <a:rPr lang="id-ID"/>
              <a:t>While Loop. </a:t>
            </a:r>
            <a:endParaRPr lang="en-US"/>
          </a:p>
          <a:p>
            <a:r>
              <a:rPr lang="id-ID"/>
              <a:t>Bentuk umum :</a:t>
            </a:r>
          </a:p>
          <a:p>
            <a:pPr marL="0" indent="0">
              <a:buNone/>
            </a:pPr>
            <a:r>
              <a:rPr lang="en-US"/>
              <a:t>	</a:t>
            </a:r>
            <a:r>
              <a:rPr lang="id-ID"/>
              <a:t>WHILE  ( kondisi )</a:t>
            </a:r>
          </a:p>
          <a:p>
            <a:pPr marL="0" indent="0">
              <a:buNone/>
            </a:pPr>
            <a:r>
              <a:rPr lang="en-US"/>
              <a:t>	</a:t>
            </a:r>
            <a:r>
              <a:rPr lang="id-ID"/>
              <a:t>{  ................ </a:t>
            </a:r>
            <a:endParaRPr lang="en-US"/>
          </a:p>
          <a:p>
            <a:pPr marL="0" indent="0">
              <a:buNone/>
            </a:pPr>
            <a:r>
              <a:rPr lang="en-US"/>
              <a:t>      </a:t>
            </a:r>
            <a:r>
              <a:rPr lang="id-ID"/>
              <a:t>instruksi yang dikerjakan jika kondisi = = TRUE</a:t>
            </a:r>
            <a:endParaRPr lang="en-US"/>
          </a:p>
          <a:p>
            <a:pPr marL="0" indent="0">
              <a:buNone/>
            </a:pPr>
            <a:r>
              <a:rPr lang="en-US"/>
              <a:t>	   ………………</a:t>
            </a:r>
            <a:endParaRPr lang="id-ID"/>
          </a:p>
          <a:p>
            <a:pPr marL="0" indent="0">
              <a:buNone/>
            </a:pPr>
            <a:r>
              <a:rPr lang="id-ID"/>
              <a:t>	}</a:t>
            </a:r>
          </a:p>
          <a:p>
            <a:endParaRPr lang="id-ID"/>
          </a:p>
        </p:txBody>
      </p:sp>
    </p:spTree>
    <p:extLst>
      <p:ext uri="{BB962C8B-B14F-4D97-AF65-F5344CB8AC3E}">
        <p14:creationId xmlns:p14="http://schemas.microsoft.com/office/powerpoint/2010/main" val="154764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027" y="872164"/>
            <a:ext cx="4826174" cy="5223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a:extLst>
              <a:ext uri="{FF2B5EF4-FFF2-40B4-BE49-F238E27FC236}">
                <a16:creationId xmlns:a16="http://schemas.microsoft.com/office/drawing/2014/main" id="{18BEEBCE-C94C-4156-BA3A-12A1D5052DF4}"/>
              </a:ext>
            </a:extLst>
          </p:cNvPr>
          <p:cNvSpPr>
            <a:spLocks noGrp="1"/>
          </p:cNvSpPr>
          <p:nvPr>
            <p:ph type="title"/>
          </p:nvPr>
        </p:nvSpPr>
        <p:spPr/>
        <p:txBody>
          <a:bodyPr/>
          <a:lstStyle/>
          <a:p>
            <a:endParaRPr lang="id-ID"/>
          </a:p>
        </p:txBody>
      </p:sp>
      <p:sp>
        <p:nvSpPr>
          <p:cNvPr id="3" name="Content Placeholder 2">
            <a:extLst>
              <a:ext uri="{FF2B5EF4-FFF2-40B4-BE49-F238E27FC236}">
                <a16:creationId xmlns:a16="http://schemas.microsoft.com/office/drawing/2014/main" id="{B45FC2A7-61E9-4F9E-A3C5-8A9319D34595}"/>
              </a:ext>
            </a:extLst>
          </p:cNvPr>
          <p:cNvSpPr>
            <a:spLocks noGrp="1"/>
          </p:cNvSpPr>
          <p:nvPr>
            <p:ph idx="1"/>
          </p:nvPr>
        </p:nvSpPr>
        <p:spPr/>
        <p:txBody>
          <a:bodyPr/>
          <a:lstStyle/>
          <a:p>
            <a:endParaRPr lang="id-ID"/>
          </a:p>
        </p:txBody>
      </p:sp>
    </p:spTree>
    <p:extLst>
      <p:ext uri="{BB962C8B-B14F-4D97-AF65-F5344CB8AC3E}">
        <p14:creationId xmlns:p14="http://schemas.microsoft.com/office/powerpoint/2010/main" val="1353516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id-ID" sz="4400"/>
              <a:t>Pengulangan dengan Kondisi </a:t>
            </a:r>
            <a:r>
              <a:rPr lang="en-US" sz="4400"/>
              <a:t>(2)</a:t>
            </a:r>
            <a:endParaRPr lang="id-ID" sz="4400"/>
          </a:p>
        </p:txBody>
      </p:sp>
      <p:sp>
        <p:nvSpPr>
          <p:cNvPr id="3" name="Content Placeholder 2"/>
          <p:cNvSpPr>
            <a:spLocks noGrp="1"/>
          </p:cNvSpPr>
          <p:nvPr>
            <p:ph idx="1"/>
          </p:nvPr>
        </p:nvSpPr>
        <p:spPr>
          <a:xfrm>
            <a:off x="454742" y="1371600"/>
            <a:ext cx="8229600" cy="4525963"/>
          </a:xfrm>
        </p:spPr>
        <p:txBody>
          <a:bodyPr>
            <a:normAutofit fontScale="92500" lnSpcReduction="20000"/>
          </a:bodyPr>
          <a:lstStyle/>
          <a:p>
            <a:pPr marL="0" indent="0">
              <a:buNone/>
            </a:pPr>
            <a:r>
              <a:rPr lang="id-ID"/>
              <a:t>Sebagai ilustrasi masalah</a:t>
            </a:r>
            <a:r>
              <a:rPr lang="en-US"/>
              <a:t>:</a:t>
            </a:r>
          </a:p>
          <a:p>
            <a:pPr marL="0" indent="0">
              <a:buNone/>
            </a:pPr>
            <a:r>
              <a:rPr lang="en-US"/>
              <a:t>B</a:t>
            </a:r>
            <a:r>
              <a:rPr lang="id-ID"/>
              <a:t>uat algoritma untuk menghitung nilai akhir mahasiswa yang ditentukan oleh nilai praktikum, nilai UTS, dan nilai UAS. Bobot dari masing-masing nilai terhadap nilai akhir adalah 20%, 30% dan 50%. </a:t>
            </a:r>
            <a:endParaRPr lang="en-US"/>
          </a:p>
          <a:p>
            <a:pPr marL="0" indent="0">
              <a:buNone/>
            </a:pPr>
            <a:r>
              <a:rPr lang="id-ID"/>
              <a:t>Sebagai output, akan dicetak nama mahasiswa, nilai praktikum, nilai UTS, nilai UAS dan nilai akhirnya</a:t>
            </a:r>
          </a:p>
        </p:txBody>
      </p:sp>
    </p:spTree>
    <p:extLst>
      <p:ext uri="{BB962C8B-B14F-4D97-AF65-F5344CB8AC3E}">
        <p14:creationId xmlns:p14="http://schemas.microsoft.com/office/powerpoint/2010/main" val="230536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685800"/>
            <a:ext cx="8610600" cy="5632311"/>
          </a:xfrm>
          <a:prstGeom prst="rect">
            <a:avLst/>
          </a:prstGeom>
        </p:spPr>
        <p:txBody>
          <a:bodyPr wrap="square">
            <a:spAutoFit/>
          </a:bodyPr>
          <a:lstStyle/>
          <a:p>
            <a:r>
              <a:rPr lang="id-ID" sz="2000"/>
              <a:t>Algoritma LAPORAN</a:t>
            </a:r>
          </a:p>
          <a:p>
            <a:r>
              <a:rPr lang="id-ID" sz="2000"/>
              <a:t>Algoritma untuk menghitung nilai akhir (AKHIR) yang berasal dari 20% nilai praktikum (PRAK), 30% nilai UTS (UTS), dan 50% nilai UAS (UAS). Sebagai input adalah nama mahasiswa (NAMA), nilai praktikum, nilai UTS dan nilai UAS. Variabel NAMA bertipe karakter, variabel PRAK, UTS dan UAS bertipe integer dan variabel AKHIR bertipe real.</a:t>
            </a:r>
          </a:p>
          <a:p>
            <a:r>
              <a:rPr lang="id-ID" sz="2000"/>
              <a:t>1.	[memasukkan data]</a:t>
            </a:r>
          </a:p>
          <a:p>
            <a:r>
              <a:rPr lang="id-ID" sz="2000"/>
              <a:t>	Read (NAMA, PRAK, UTS, UAS)</a:t>
            </a:r>
          </a:p>
          <a:p>
            <a:r>
              <a:rPr lang="id-ID" sz="2000"/>
              <a:t>2.	[hitung nilai akhir]</a:t>
            </a:r>
          </a:p>
          <a:p>
            <a:r>
              <a:rPr lang="id-ID" sz="2000"/>
              <a:t>	AKHIR = 0.2 * PRAK + 0.3 * UTS + 0.5 * UAS</a:t>
            </a:r>
          </a:p>
          <a:p>
            <a:r>
              <a:rPr lang="id-ID" sz="2000"/>
              <a:t>3.	[menampilkan hasil]</a:t>
            </a:r>
          </a:p>
          <a:p>
            <a:r>
              <a:rPr lang="id-ID" sz="2000"/>
              <a:t>	Write(“Nama mahasiswa: “, NAMA)</a:t>
            </a:r>
          </a:p>
          <a:p>
            <a:r>
              <a:rPr lang="id-ID" sz="2000"/>
              <a:t>	Write(“Nilai praktikum : “, PRAK)</a:t>
            </a:r>
          </a:p>
          <a:p>
            <a:r>
              <a:rPr lang="id-ID" sz="2000"/>
              <a:t>	Write(“Nilai UTS: “, UTS)</a:t>
            </a:r>
          </a:p>
          <a:p>
            <a:r>
              <a:rPr lang="id-ID" sz="2000"/>
              <a:t>	Write(“Nilai UAS: “, UAS)</a:t>
            </a:r>
          </a:p>
          <a:p>
            <a:r>
              <a:rPr lang="id-ID" sz="2000"/>
              <a:t>	Write(“Nilai akhir: “, AKHIR)</a:t>
            </a:r>
          </a:p>
          <a:p>
            <a:r>
              <a:rPr lang="id-ID" sz="2000"/>
              <a:t>4.	[selesai]</a:t>
            </a:r>
          </a:p>
          <a:p>
            <a:r>
              <a:rPr lang="id-ID" sz="2000"/>
              <a:t>	Halt </a:t>
            </a:r>
          </a:p>
        </p:txBody>
      </p:sp>
      <p:sp>
        <p:nvSpPr>
          <p:cNvPr id="2" name="Title 1">
            <a:extLst>
              <a:ext uri="{FF2B5EF4-FFF2-40B4-BE49-F238E27FC236}">
                <a16:creationId xmlns:a16="http://schemas.microsoft.com/office/drawing/2014/main" id="{322F691A-01A1-4D62-B93A-1C93AA2B03B8}"/>
              </a:ext>
            </a:extLst>
          </p:cNvPr>
          <p:cNvSpPr>
            <a:spLocks noGrp="1"/>
          </p:cNvSpPr>
          <p:nvPr>
            <p:ph type="title"/>
          </p:nvPr>
        </p:nvSpPr>
        <p:spPr>
          <a:xfrm>
            <a:off x="583035" y="-931280"/>
            <a:ext cx="8229600" cy="1143000"/>
          </a:xfrm>
        </p:spPr>
        <p:txBody>
          <a:bodyPr/>
          <a:lstStyle/>
          <a:p>
            <a:endParaRPr lang="id-ID"/>
          </a:p>
        </p:txBody>
      </p:sp>
      <p:sp>
        <p:nvSpPr>
          <p:cNvPr id="3" name="Content Placeholder 2">
            <a:extLst>
              <a:ext uri="{FF2B5EF4-FFF2-40B4-BE49-F238E27FC236}">
                <a16:creationId xmlns:a16="http://schemas.microsoft.com/office/drawing/2014/main" id="{FA1166A7-2138-4104-9E30-0E0AFA730240}"/>
              </a:ext>
            </a:extLst>
          </p:cNvPr>
          <p:cNvSpPr>
            <a:spLocks noGrp="1"/>
          </p:cNvSpPr>
          <p:nvPr>
            <p:ph idx="1"/>
          </p:nvPr>
        </p:nvSpPr>
        <p:spPr>
          <a:xfrm>
            <a:off x="153100" y="-4192"/>
            <a:ext cx="8533700" cy="6130356"/>
          </a:xfrm>
        </p:spPr>
        <p:txBody>
          <a:bodyPr/>
          <a:lstStyle/>
          <a:p>
            <a:endParaRPr lang="id-ID"/>
          </a:p>
        </p:txBody>
      </p:sp>
    </p:spTree>
    <p:extLst>
      <p:ext uri="{BB962C8B-B14F-4D97-AF65-F5344CB8AC3E}">
        <p14:creationId xmlns:p14="http://schemas.microsoft.com/office/powerpoint/2010/main" val="12587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600"/>
              <a:t>Pengulangan dengan Kondisi (</a:t>
            </a:r>
            <a:r>
              <a:rPr lang="en-US" sz="3600"/>
              <a:t>3</a:t>
            </a:r>
            <a:r>
              <a:rPr lang="id-ID" sz="3600"/>
              <a:t>)</a:t>
            </a:r>
          </a:p>
        </p:txBody>
      </p:sp>
      <p:sp>
        <p:nvSpPr>
          <p:cNvPr id="3" name="Content Placeholder 2"/>
          <p:cNvSpPr>
            <a:spLocks noGrp="1"/>
          </p:cNvSpPr>
          <p:nvPr>
            <p:ph idx="1"/>
          </p:nvPr>
        </p:nvSpPr>
        <p:spPr/>
        <p:txBody>
          <a:bodyPr>
            <a:normAutofit fontScale="85000" lnSpcReduction="20000"/>
          </a:bodyPr>
          <a:lstStyle/>
          <a:p>
            <a:r>
              <a:rPr lang="id-ID"/>
              <a:t>Algoritma di atas hanya dapat digunakan untuk menghitung nilai akhir dari 1 orang mahasiswa. </a:t>
            </a:r>
            <a:endParaRPr lang="en-US"/>
          </a:p>
          <a:p>
            <a:r>
              <a:rPr lang="id-ID"/>
              <a:t>Untuk menghitung nilai akhir dari seluruh mahasiswa dalam kelas, maka algoritma ini harus dijalankan berulang kali</a:t>
            </a:r>
            <a:r>
              <a:rPr lang="en-US"/>
              <a:t> </a:t>
            </a:r>
            <a:r>
              <a:rPr lang="en-US" b="1" err="1"/>
              <a:t>atau</a:t>
            </a:r>
            <a:r>
              <a:rPr lang="en-US"/>
              <a:t> </a:t>
            </a:r>
          </a:p>
          <a:p>
            <a:r>
              <a:rPr lang="id-ID"/>
              <a:t>ditambahkan instruksi pengulangan (loop) sehingga proses input data dan perhitungan nilai </a:t>
            </a:r>
            <a:r>
              <a:rPr lang="id-ID" b="1"/>
              <a:t>diulangi</a:t>
            </a:r>
            <a:r>
              <a:rPr lang="id-ID"/>
              <a:t> sesuai dengan banyaknya mahasiswa dalam kelas</a:t>
            </a:r>
          </a:p>
        </p:txBody>
      </p:sp>
    </p:spTree>
    <p:extLst>
      <p:ext uri="{BB962C8B-B14F-4D97-AF65-F5344CB8AC3E}">
        <p14:creationId xmlns:p14="http://schemas.microsoft.com/office/powerpoint/2010/main" val="2678087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400"/>
              <a:t>Pengulangan dengan Kondisi (</a:t>
            </a:r>
            <a:r>
              <a:rPr lang="en-US" sz="4400"/>
              <a:t>4</a:t>
            </a:r>
            <a:r>
              <a:rPr lang="id-ID" sz="4400"/>
              <a:t>)</a:t>
            </a:r>
          </a:p>
        </p:txBody>
      </p:sp>
      <p:sp>
        <p:nvSpPr>
          <p:cNvPr id="3" name="Content Placeholder 2"/>
          <p:cNvSpPr>
            <a:spLocks noGrp="1"/>
          </p:cNvSpPr>
          <p:nvPr>
            <p:ph idx="1"/>
          </p:nvPr>
        </p:nvSpPr>
        <p:spPr/>
        <p:txBody>
          <a:bodyPr/>
          <a:lstStyle/>
          <a:p>
            <a:r>
              <a:rPr lang="id-ID"/>
              <a:t>Dalam conditional loop, ada 3 cara untuk mengontrol banyaknya pengulangan yaitu: </a:t>
            </a:r>
            <a:endParaRPr lang="en-US"/>
          </a:p>
          <a:p>
            <a:pPr marL="514350" indent="-514350">
              <a:buAutoNum type="arabicPeriod"/>
            </a:pPr>
            <a:r>
              <a:rPr lang="id-ID"/>
              <a:t>counter-controlled input, </a:t>
            </a:r>
            <a:endParaRPr lang="en-US"/>
          </a:p>
          <a:p>
            <a:pPr marL="514350" indent="-514350">
              <a:buAutoNum type="arabicPeriod"/>
            </a:pPr>
            <a:r>
              <a:rPr lang="id-ID"/>
              <a:t>sentinel-controlled input, dan </a:t>
            </a:r>
            <a:endParaRPr lang="en-US"/>
          </a:p>
          <a:p>
            <a:pPr marL="514350" indent="-514350">
              <a:buAutoNum type="arabicPeriod"/>
            </a:pPr>
            <a:r>
              <a:rPr lang="id-ID"/>
              <a:t>sinyal end of  file (eof).</a:t>
            </a:r>
          </a:p>
        </p:txBody>
      </p:sp>
    </p:spTree>
    <p:extLst>
      <p:ext uri="{BB962C8B-B14F-4D97-AF65-F5344CB8AC3E}">
        <p14:creationId xmlns:p14="http://schemas.microsoft.com/office/powerpoint/2010/main" val="3054732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6"/>
            <a:ext cx="8229600" cy="1143000"/>
          </a:xfrm>
        </p:spPr>
        <p:txBody>
          <a:bodyPr>
            <a:noAutofit/>
          </a:bodyPr>
          <a:lstStyle/>
          <a:p>
            <a:r>
              <a:rPr lang="id-ID" sz="4400"/>
              <a:t>Pengulangan dengan Kondisi</a:t>
            </a:r>
            <a:r>
              <a:rPr lang="en-US" sz="4400"/>
              <a:t>:</a:t>
            </a:r>
            <a:br>
              <a:rPr lang="en-US" sz="4400"/>
            </a:br>
            <a:r>
              <a:rPr lang="en-US" sz="4400"/>
              <a:t>Counter-Controlled Input</a:t>
            </a:r>
            <a:endParaRPr lang="id-ID" sz="4400"/>
          </a:p>
        </p:txBody>
      </p:sp>
      <p:sp>
        <p:nvSpPr>
          <p:cNvPr id="3" name="Content Placeholder 2"/>
          <p:cNvSpPr>
            <a:spLocks noGrp="1"/>
          </p:cNvSpPr>
          <p:nvPr>
            <p:ph idx="1"/>
          </p:nvPr>
        </p:nvSpPr>
        <p:spPr/>
        <p:txBody>
          <a:bodyPr/>
          <a:lstStyle/>
          <a:p>
            <a:r>
              <a:rPr lang="en-US" sz="3200"/>
              <a:t>B</a:t>
            </a:r>
            <a:r>
              <a:rPr lang="id-ID" sz="3200"/>
              <a:t>anyaknya data yang akan diproses ditentukan lebih dulu</a:t>
            </a:r>
            <a:r>
              <a:rPr lang="en-US" sz="3200"/>
              <a:t>, </a:t>
            </a:r>
            <a:r>
              <a:rPr lang="id-ID" sz="3200"/>
              <a:t>banyaknya pengulangan sesuai dengan banyaknya data yang akan diproses. </a:t>
            </a:r>
            <a:endParaRPr lang="en-US" sz="3200"/>
          </a:p>
          <a:p>
            <a:r>
              <a:rPr lang="en-US" sz="3200"/>
              <a:t>D</a:t>
            </a:r>
            <a:r>
              <a:rPr lang="id-ID" sz="3200"/>
              <a:t>iperlukan suatu counter (pencacah) untuk mengontrol banyaknya pengulangan.</a:t>
            </a:r>
            <a:endParaRPr lang="en-US" sz="3200"/>
          </a:p>
          <a:p>
            <a:r>
              <a:rPr lang="id-ID" sz="3200"/>
              <a:t>Informasi mengenai banyaknya data (atau banyaknya pengulangan) ditaruh di awal kumpulan data yang akan diproses</a:t>
            </a:r>
            <a:r>
              <a:rPr lang="en-US" sz="3200"/>
              <a:t>,</a:t>
            </a:r>
            <a:endParaRPr lang="id-ID" sz="3200"/>
          </a:p>
        </p:txBody>
      </p:sp>
    </p:spTree>
    <p:extLst>
      <p:ext uri="{BB962C8B-B14F-4D97-AF65-F5344CB8AC3E}">
        <p14:creationId xmlns:p14="http://schemas.microsoft.com/office/powerpoint/2010/main" val="244910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3">
            <a:extLst>
              <a:ext uri="{FF2B5EF4-FFF2-40B4-BE49-F238E27FC236}">
                <a16:creationId xmlns:a16="http://schemas.microsoft.com/office/drawing/2014/main" id="{128F25F1-679A-49BA-A5CA-0EF87995E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513" y="-26988"/>
            <a:ext cx="9251951" cy="6985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659F9890-D890-4CF4-9E58-774D1CF8FB7B}"/>
              </a:ext>
            </a:extLst>
          </p:cNvPr>
          <p:cNvSpPr>
            <a:spLocks noGrp="1"/>
          </p:cNvSpPr>
          <p:nvPr>
            <p:ph type="ctrTitle"/>
          </p:nvPr>
        </p:nvSpPr>
        <p:spPr>
          <a:xfrm>
            <a:off x="0" y="1600200"/>
            <a:ext cx="9144000" cy="4924425"/>
          </a:xfrm>
        </p:spPr>
        <p:txBody>
          <a:bodyPr/>
          <a:lstStyle/>
          <a:p>
            <a:pPr eaLnBrk="1" hangingPunct="1"/>
            <a:br>
              <a:rPr lang="en-AU" altLang="en-US" sz="3600">
                <a:solidFill>
                  <a:schemeClr val="bg1"/>
                </a:solidFill>
              </a:rPr>
            </a:br>
            <a:br>
              <a:rPr lang="en-AU" altLang="en-US" sz="3600">
                <a:solidFill>
                  <a:schemeClr val="bg1"/>
                </a:solidFill>
              </a:rPr>
            </a:br>
            <a:br>
              <a:rPr lang="en-AU" altLang="en-US" sz="3600">
                <a:solidFill>
                  <a:schemeClr val="bg1"/>
                </a:solidFill>
              </a:rPr>
            </a:br>
            <a:r>
              <a:rPr lang="en-AU" altLang="en-US" sz="4800" b="1">
                <a:solidFill>
                  <a:schemeClr val="bg1"/>
                </a:solidFill>
              </a:rPr>
              <a:t>BAB 3</a:t>
            </a:r>
            <a:br>
              <a:rPr lang="en-AU" altLang="en-US" sz="4800" b="1">
                <a:solidFill>
                  <a:schemeClr val="bg1"/>
                </a:solidFill>
              </a:rPr>
            </a:br>
            <a:r>
              <a:rPr lang="en-AU" altLang="en-US" sz="4800" b="1" err="1">
                <a:solidFill>
                  <a:schemeClr val="bg1"/>
                </a:solidFill>
              </a:rPr>
              <a:t>Struktur</a:t>
            </a:r>
            <a:r>
              <a:rPr lang="en-AU" altLang="en-US" sz="4800" b="1">
                <a:solidFill>
                  <a:schemeClr val="bg1"/>
                </a:solidFill>
              </a:rPr>
              <a:t> </a:t>
            </a:r>
            <a:r>
              <a:rPr lang="en-AU" altLang="en-US" sz="4800" b="1" err="1">
                <a:solidFill>
                  <a:schemeClr val="bg1"/>
                </a:solidFill>
              </a:rPr>
              <a:t>Pengulangan</a:t>
            </a:r>
            <a:br>
              <a:rPr lang="en-AU" altLang="en-US" sz="4800" b="1">
                <a:solidFill>
                  <a:schemeClr val="bg1"/>
                </a:solidFill>
              </a:rPr>
            </a:br>
            <a:br>
              <a:rPr lang="en-AU" altLang="en-US" sz="3600">
                <a:solidFill>
                  <a:schemeClr val="bg1"/>
                </a:solidFill>
              </a:rPr>
            </a:br>
            <a:br>
              <a:rPr lang="en-AU" altLang="en-US" sz="3200">
                <a:solidFill>
                  <a:schemeClr val="bg1"/>
                </a:solidFill>
              </a:rPr>
            </a:br>
            <a:r>
              <a:rPr lang="en-AU" altLang="en-US" sz="2800">
                <a:solidFill>
                  <a:schemeClr val="bg1"/>
                </a:solidFill>
              </a:rPr>
              <a:t> </a:t>
            </a:r>
            <a:br>
              <a:rPr lang="en-AU" altLang="en-US" sz="2800">
                <a:solidFill>
                  <a:schemeClr val="bg1"/>
                </a:solidFill>
              </a:rPr>
            </a:br>
            <a:br>
              <a:rPr lang="en-AU" altLang="en-US" sz="2800">
                <a:solidFill>
                  <a:schemeClr val="bg1"/>
                </a:solidFill>
              </a:rPr>
            </a:br>
            <a:endParaRPr lang="en-US" altLang="en-US" sz="2400">
              <a:solidFill>
                <a:schemeClr val="bg1"/>
              </a:solidFill>
            </a:endParaRPr>
          </a:p>
        </p:txBody>
      </p:sp>
      <p:sp>
        <p:nvSpPr>
          <p:cNvPr id="4100" name="Slide Number Placeholder 1">
            <a:extLst>
              <a:ext uri="{FF2B5EF4-FFF2-40B4-BE49-F238E27FC236}">
                <a16:creationId xmlns:a16="http://schemas.microsoft.com/office/drawing/2014/main" id="{0C40792B-2385-4202-A584-509510EF2E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5E297C8-3B72-497A-8C3B-EB3859048B37}"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spTree>
    <p:extLst>
      <p:ext uri="{BB962C8B-B14F-4D97-AF65-F5344CB8AC3E}">
        <p14:creationId xmlns:p14="http://schemas.microsoft.com/office/powerpoint/2010/main" val="1624304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951" y="304800"/>
            <a:ext cx="8903049" cy="6191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7692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286" y="53484"/>
            <a:ext cx="5856514" cy="6652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597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400"/>
              <a:t>Pengulangan dengan Kondisi:</a:t>
            </a:r>
            <a:br>
              <a:rPr lang="id-ID" sz="4400"/>
            </a:br>
            <a:r>
              <a:rPr lang="id-ID" sz="4400" err="1"/>
              <a:t>Counter-Controlled</a:t>
            </a:r>
            <a:r>
              <a:rPr lang="en-ID" sz="4400"/>
              <a:t> Input</a:t>
            </a:r>
            <a:r>
              <a:rPr lang="id-ID" sz="4400"/>
              <a:t> (</a:t>
            </a:r>
            <a:r>
              <a:rPr lang="en-US" sz="4400"/>
              <a:t>2</a:t>
            </a:r>
            <a:r>
              <a:rPr lang="id-ID" sz="4400"/>
              <a:t>)</a:t>
            </a:r>
          </a:p>
        </p:txBody>
      </p:sp>
      <p:sp>
        <p:nvSpPr>
          <p:cNvPr id="3" name="Content Placeholder 2"/>
          <p:cNvSpPr>
            <a:spLocks noGrp="1"/>
          </p:cNvSpPr>
          <p:nvPr>
            <p:ph idx="1"/>
          </p:nvPr>
        </p:nvSpPr>
        <p:spPr>
          <a:xfrm>
            <a:off x="457200" y="1828800"/>
            <a:ext cx="8229600" cy="4525963"/>
          </a:xfrm>
        </p:spPr>
        <p:txBody>
          <a:bodyPr>
            <a:normAutofit fontScale="92500" lnSpcReduction="20000"/>
          </a:bodyPr>
          <a:lstStyle/>
          <a:p>
            <a:r>
              <a:rPr lang="en-US" err="1"/>
              <a:t>Contoh</a:t>
            </a:r>
            <a:r>
              <a:rPr lang="en-US"/>
              <a:t> input:</a:t>
            </a:r>
          </a:p>
          <a:p>
            <a:pPr marL="0" indent="0">
              <a:buNone/>
            </a:pPr>
            <a:r>
              <a:rPr lang="en-US"/>
              <a:t>	2</a:t>
            </a:r>
          </a:p>
          <a:p>
            <a:pPr marL="0" indent="0">
              <a:buNone/>
            </a:pPr>
            <a:r>
              <a:rPr lang="en-US"/>
              <a:t>	“Mark Robin”, 58, 63, 72</a:t>
            </a:r>
          </a:p>
          <a:p>
            <a:pPr marL="0" indent="0">
              <a:buNone/>
            </a:pPr>
            <a:r>
              <a:rPr lang="en-US"/>
              <a:t>	“Edi Hasan”, 77, 51, 60</a:t>
            </a:r>
          </a:p>
          <a:p>
            <a:r>
              <a:rPr lang="en-US" err="1"/>
              <a:t>Lihat</a:t>
            </a:r>
            <a:r>
              <a:rPr lang="en-US"/>
              <a:t> </a:t>
            </a:r>
            <a:r>
              <a:rPr lang="en-US" err="1"/>
              <a:t>tabel</a:t>
            </a:r>
            <a:r>
              <a:rPr lang="en-US"/>
              <a:t> 3.5</a:t>
            </a:r>
          </a:p>
          <a:p>
            <a:r>
              <a:rPr lang="id-ID"/>
              <a:t>Kelebihan</a:t>
            </a:r>
            <a:r>
              <a:rPr lang="en-US"/>
              <a:t>: </a:t>
            </a:r>
            <a:r>
              <a:rPr lang="id-ID"/>
              <a:t>bentuknya sederhana, </a:t>
            </a:r>
            <a:endParaRPr lang="en-US"/>
          </a:p>
          <a:p>
            <a:r>
              <a:rPr lang="en-US" err="1"/>
              <a:t>Kekurangan</a:t>
            </a:r>
            <a:r>
              <a:rPr lang="en-US"/>
              <a:t>: </a:t>
            </a:r>
            <a:r>
              <a:rPr lang="id-ID"/>
              <a:t>ada kemungkinan salah menghitung banyaknya data</a:t>
            </a:r>
          </a:p>
        </p:txBody>
      </p:sp>
    </p:spTree>
    <p:extLst>
      <p:ext uri="{BB962C8B-B14F-4D97-AF65-F5344CB8AC3E}">
        <p14:creationId xmlns:p14="http://schemas.microsoft.com/office/powerpoint/2010/main" val="2835128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400"/>
              <a:t>Pengulangan dengan Kondisi</a:t>
            </a:r>
            <a:r>
              <a:rPr lang="en-US" sz="4400"/>
              <a:t>:</a:t>
            </a:r>
            <a:br>
              <a:rPr lang="en-US" sz="4400"/>
            </a:br>
            <a:r>
              <a:rPr lang="en-US" sz="4400"/>
              <a:t>Sentinel-Controlled Input</a:t>
            </a:r>
            <a:endParaRPr lang="id-ID" sz="4400"/>
          </a:p>
        </p:txBody>
      </p:sp>
      <p:sp>
        <p:nvSpPr>
          <p:cNvPr id="3" name="Content Placeholder 2"/>
          <p:cNvSpPr>
            <a:spLocks noGrp="1"/>
          </p:cNvSpPr>
          <p:nvPr>
            <p:ph idx="1"/>
          </p:nvPr>
        </p:nvSpPr>
        <p:spPr/>
        <p:txBody>
          <a:bodyPr/>
          <a:lstStyle/>
          <a:p>
            <a:r>
              <a:rPr lang="en-US"/>
              <a:t>D</a:t>
            </a:r>
            <a:r>
              <a:rPr lang="id-ID"/>
              <a:t>igunakan suatu informasi </a:t>
            </a:r>
            <a:r>
              <a:rPr lang="en-US"/>
              <a:t>(</a:t>
            </a:r>
            <a:r>
              <a:rPr lang="en-US" err="1"/>
              <a:t>disebut</a:t>
            </a:r>
            <a:r>
              <a:rPr lang="en-US"/>
              <a:t> sentinel) </a:t>
            </a:r>
            <a:r>
              <a:rPr lang="id-ID"/>
              <a:t>untuk menghentikan pengulangan</a:t>
            </a:r>
            <a:r>
              <a:rPr lang="en-US"/>
              <a:t>, </a:t>
            </a:r>
            <a:r>
              <a:rPr lang="id-ID"/>
              <a:t>diletakkan di akhir kumpulan data yang akan diproses. </a:t>
            </a:r>
            <a:endParaRPr lang="en-US"/>
          </a:p>
          <a:p>
            <a:r>
              <a:rPr lang="en-US"/>
              <a:t>Sentinel </a:t>
            </a:r>
            <a:r>
              <a:rPr lang="id-ID"/>
              <a:t>bentuknya seperti data, tetapi nilainya tidak sama dengan data sebenarnya</a:t>
            </a:r>
            <a:endParaRPr lang="en-US"/>
          </a:p>
          <a:p>
            <a:pPr marL="0" indent="0">
              <a:buNone/>
            </a:pPr>
            <a:endParaRPr lang="id-ID"/>
          </a:p>
        </p:txBody>
      </p:sp>
    </p:spTree>
    <p:extLst>
      <p:ext uri="{BB962C8B-B14F-4D97-AF65-F5344CB8AC3E}">
        <p14:creationId xmlns:p14="http://schemas.microsoft.com/office/powerpoint/2010/main" val="31592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63547"/>
            <a:ext cx="5867400" cy="681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188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325563"/>
          </a:xfrm>
        </p:spPr>
        <p:txBody>
          <a:bodyPr>
            <a:noAutofit/>
          </a:bodyPr>
          <a:lstStyle/>
          <a:p>
            <a:r>
              <a:rPr lang="id-ID" sz="4400"/>
              <a:t>Pengulangan dengan Kondisi:</a:t>
            </a:r>
            <a:br>
              <a:rPr lang="id-ID" sz="4400"/>
            </a:br>
            <a:r>
              <a:rPr lang="id-ID" sz="4400"/>
              <a:t>Sentinel-Controlled Input</a:t>
            </a:r>
            <a:r>
              <a:rPr lang="en-US" sz="4400"/>
              <a:t> </a:t>
            </a:r>
            <a:r>
              <a:rPr lang="id-ID" sz="4400"/>
              <a:t>(</a:t>
            </a:r>
            <a:r>
              <a:rPr lang="en-US" sz="4400"/>
              <a:t>2</a:t>
            </a:r>
            <a:r>
              <a:rPr lang="id-ID" sz="4400"/>
              <a:t>)</a:t>
            </a:r>
          </a:p>
        </p:txBody>
      </p:sp>
      <p:sp>
        <p:nvSpPr>
          <p:cNvPr id="3" name="Content Placeholder 2"/>
          <p:cNvSpPr>
            <a:spLocks noGrp="1"/>
          </p:cNvSpPr>
          <p:nvPr>
            <p:ph idx="1"/>
          </p:nvPr>
        </p:nvSpPr>
        <p:spPr>
          <a:xfrm>
            <a:off x="457200" y="1828800"/>
            <a:ext cx="8229600" cy="4525963"/>
          </a:xfrm>
        </p:spPr>
        <p:txBody>
          <a:bodyPr/>
          <a:lstStyle/>
          <a:p>
            <a:r>
              <a:rPr lang="en-US" err="1"/>
              <a:t>Contoh</a:t>
            </a:r>
            <a:r>
              <a:rPr lang="en-US"/>
              <a:t> input:</a:t>
            </a:r>
            <a:endParaRPr lang="id-ID"/>
          </a:p>
          <a:p>
            <a:pPr marL="0" indent="0">
              <a:buNone/>
            </a:pPr>
            <a:r>
              <a:rPr lang="en-US"/>
              <a:t>	</a:t>
            </a:r>
            <a:r>
              <a:rPr lang="id-ID"/>
              <a:t>“Mark Robin”, 58, 63, 72</a:t>
            </a:r>
          </a:p>
          <a:p>
            <a:pPr marL="0" indent="0">
              <a:buNone/>
            </a:pPr>
            <a:r>
              <a:rPr lang="en-US"/>
              <a:t>	</a:t>
            </a:r>
            <a:r>
              <a:rPr lang="id-ID"/>
              <a:t>“Edi Hasan”, 77, 51, 60</a:t>
            </a:r>
          </a:p>
          <a:p>
            <a:pPr marL="0" indent="0">
              <a:buNone/>
            </a:pPr>
            <a:r>
              <a:rPr lang="en-US"/>
              <a:t>	</a:t>
            </a:r>
            <a:r>
              <a:rPr lang="id-ID"/>
              <a:t>“END”, 0, 0, 0</a:t>
            </a:r>
            <a:endParaRPr lang="en-US"/>
          </a:p>
          <a:p>
            <a:endParaRPr lang="en-US"/>
          </a:p>
          <a:p>
            <a:r>
              <a:rPr lang="en-US"/>
              <a:t>H</a:t>
            </a:r>
            <a:r>
              <a:rPr lang="id-ID"/>
              <a:t>asil penelusurannya</a:t>
            </a:r>
            <a:r>
              <a:rPr lang="en-US"/>
              <a:t>: </a:t>
            </a:r>
            <a:r>
              <a:rPr lang="id-ID"/>
              <a:t>lihat tabel 3.</a:t>
            </a:r>
            <a:r>
              <a:rPr lang="en-ID"/>
              <a:t>6</a:t>
            </a:r>
            <a:r>
              <a:rPr lang="id-ID"/>
              <a:t>. </a:t>
            </a:r>
          </a:p>
          <a:p>
            <a:endParaRPr lang="id-ID"/>
          </a:p>
        </p:txBody>
      </p:sp>
    </p:spTree>
    <p:extLst>
      <p:ext uri="{BB962C8B-B14F-4D97-AF65-F5344CB8AC3E}">
        <p14:creationId xmlns:p14="http://schemas.microsoft.com/office/powerpoint/2010/main" val="2861942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400"/>
              <a:t>Pengulangan dengan Kondisi</a:t>
            </a:r>
            <a:r>
              <a:rPr lang="en-US" sz="4400"/>
              <a:t>:</a:t>
            </a:r>
            <a:br>
              <a:rPr lang="en-US" sz="4400"/>
            </a:br>
            <a:r>
              <a:rPr lang="en-US" sz="4400" err="1"/>
              <a:t>Sinyal</a:t>
            </a:r>
            <a:r>
              <a:rPr lang="en-US" sz="4400"/>
              <a:t> End of File</a:t>
            </a:r>
            <a:endParaRPr lang="id-ID" sz="4400"/>
          </a:p>
        </p:txBody>
      </p:sp>
      <p:sp>
        <p:nvSpPr>
          <p:cNvPr id="3" name="Content Placeholder 2"/>
          <p:cNvSpPr>
            <a:spLocks noGrp="1"/>
          </p:cNvSpPr>
          <p:nvPr>
            <p:ph idx="1"/>
          </p:nvPr>
        </p:nvSpPr>
        <p:spPr>
          <a:xfrm>
            <a:off x="481781" y="1828800"/>
            <a:ext cx="8229600" cy="4525963"/>
          </a:xfrm>
        </p:spPr>
        <p:txBody>
          <a:bodyPr>
            <a:normAutofit fontScale="92500"/>
          </a:bodyPr>
          <a:lstStyle/>
          <a:p>
            <a:r>
              <a:rPr lang="en-US" err="1"/>
              <a:t>Untuk</a:t>
            </a:r>
            <a:r>
              <a:rPr lang="en-US"/>
              <a:t> </a:t>
            </a:r>
            <a:r>
              <a:rPr lang="id-ID"/>
              <a:t>data yang disimpan dalam file, </a:t>
            </a:r>
            <a:r>
              <a:rPr lang="en-US" err="1"/>
              <a:t>ada</a:t>
            </a:r>
            <a:r>
              <a:rPr lang="id-ID"/>
              <a:t> fasilitas sinyal end of  file (eof)</a:t>
            </a:r>
            <a:endParaRPr lang="en-US"/>
          </a:p>
          <a:p>
            <a:r>
              <a:rPr lang="id-ID"/>
              <a:t>Nilai FALSE dihasilkan jika masih ada data yang dibaca dan </a:t>
            </a:r>
            <a:endParaRPr lang="en-US"/>
          </a:p>
          <a:p>
            <a:r>
              <a:rPr lang="en-US"/>
              <a:t>N</a:t>
            </a:r>
            <a:r>
              <a:rPr lang="id-ID"/>
              <a:t>ilai TRUE dihasilkan jika tidak ada data yang dibaca lagi karena pembacaan data sudah sampai ke akhir file. </a:t>
            </a:r>
          </a:p>
        </p:txBody>
      </p:sp>
    </p:spTree>
    <p:extLst>
      <p:ext uri="{BB962C8B-B14F-4D97-AF65-F5344CB8AC3E}">
        <p14:creationId xmlns:p14="http://schemas.microsoft.com/office/powerpoint/2010/main" val="3523126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400"/>
              <a:t>Pengulangan dengan Kondisi:</a:t>
            </a:r>
            <a:br>
              <a:rPr lang="id-ID" sz="4400"/>
            </a:br>
            <a:r>
              <a:rPr lang="id-ID" sz="4400"/>
              <a:t>Sinyal End of File</a:t>
            </a:r>
          </a:p>
        </p:txBody>
      </p:sp>
      <p:sp>
        <p:nvSpPr>
          <p:cNvPr id="3" name="Content Placeholder 2"/>
          <p:cNvSpPr>
            <a:spLocks noGrp="1"/>
          </p:cNvSpPr>
          <p:nvPr>
            <p:ph idx="1"/>
          </p:nvPr>
        </p:nvSpPr>
        <p:spPr>
          <a:xfrm>
            <a:off x="484239" y="1828800"/>
            <a:ext cx="8229600" cy="4525963"/>
          </a:xfrm>
        </p:spPr>
        <p:txBody>
          <a:bodyPr/>
          <a:lstStyle/>
          <a:p>
            <a:r>
              <a:rPr lang="id-ID"/>
              <a:t>Bentuk umum penggunaan sinyal eof dalam conditional loop adalah :</a:t>
            </a:r>
          </a:p>
          <a:p>
            <a:pPr marL="0" indent="0">
              <a:buNone/>
            </a:pPr>
            <a:r>
              <a:rPr lang="id-ID"/>
              <a:t>		While  ( not eof )</a:t>
            </a:r>
          </a:p>
          <a:p>
            <a:pPr marL="0" indent="0">
              <a:buNone/>
            </a:pPr>
            <a:r>
              <a:rPr lang="id-ID"/>
              <a:t>	{ ...............  }</a:t>
            </a:r>
          </a:p>
          <a:p>
            <a:endParaRPr lang="id-ID"/>
          </a:p>
        </p:txBody>
      </p:sp>
    </p:spTree>
    <p:extLst>
      <p:ext uri="{BB962C8B-B14F-4D97-AF65-F5344CB8AC3E}">
        <p14:creationId xmlns:p14="http://schemas.microsoft.com/office/powerpoint/2010/main" val="3796618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059" y="533400"/>
            <a:ext cx="9222755"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91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2DF43-0581-422F-9F05-1C89D0FD79EA}"/>
              </a:ext>
            </a:extLst>
          </p:cNvPr>
          <p:cNvSpPr>
            <a:spLocks noGrp="1"/>
          </p:cNvSpPr>
          <p:nvPr>
            <p:ph type="title"/>
          </p:nvPr>
        </p:nvSpPr>
        <p:spPr/>
        <p:txBody>
          <a:bodyPr/>
          <a:lstStyle/>
          <a:p>
            <a:r>
              <a:rPr lang="en-ID"/>
              <a:t>PR 3A</a:t>
            </a:r>
            <a:endParaRPr lang="id-ID"/>
          </a:p>
        </p:txBody>
      </p:sp>
      <p:sp>
        <p:nvSpPr>
          <p:cNvPr id="3" name="Content Placeholder 2">
            <a:extLst>
              <a:ext uri="{FF2B5EF4-FFF2-40B4-BE49-F238E27FC236}">
                <a16:creationId xmlns:a16="http://schemas.microsoft.com/office/drawing/2014/main" id="{BC5C545B-1A68-45DC-BACB-916FCD3FFABC}"/>
              </a:ext>
            </a:extLst>
          </p:cNvPr>
          <p:cNvSpPr>
            <a:spLocks noGrp="1"/>
          </p:cNvSpPr>
          <p:nvPr>
            <p:ph idx="1"/>
          </p:nvPr>
        </p:nvSpPr>
        <p:spPr/>
        <p:txBody>
          <a:bodyPr/>
          <a:lstStyle/>
          <a:p>
            <a:pPr marL="0" indent="0">
              <a:buNone/>
            </a:pPr>
            <a:r>
              <a:rPr lang="en-ID"/>
              <a:t>Latihan </a:t>
            </a:r>
            <a:r>
              <a:rPr lang="en-ID" err="1"/>
              <a:t>Soal</a:t>
            </a:r>
            <a:r>
              <a:rPr lang="en-ID"/>
              <a:t> Sub </a:t>
            </a:r>
            <a:r>
              <a:rPr lang="en-ID" err="1"/>
              <a:t>bab</a:t>
            </a:r>
            <a:r>
              <a:rPr lang="en-ID"/>
              <a:t> 3.2</a:t>
            </a:r>
          </a:p>
          <a:p>
            <a:r>
              <a:rPr lang="pt-BR"/>
              <a:t>NPM Ganjil : no 7</a:t>
            </a:r>
          </a:p>
          <a:p>
            <a:r>
              <a:rPr lang="pt-BR"/>
              <a:t>NPM Genap: no 8</a:t>
            </a:r>
          </a:p>
          <a:p>
            <a:endParaRPr lang="en-ID"/>
          </a:p>
          <a:p>
            <a:pPr marL="0" indent="0">
              <a:buNone/>
            </a:pPr>
            <a:endParaRPr lang="id-ID"/>
          </a:p>
        </p:txBody>
      </p:sp>
    </p:spTree>
    <p:extLst>
      <p:ext uri="{BB962C8B-B14F-4D97-AF65-F5344CB8AC3E}">
        <p14:creationId xmlns:p14="http://schemas.microsoft.com/office/powerpoint/2010/main" val="398277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kumimoji="0" lang="en-US" sz="4400" b="0" i="0" u="none" strike="noStrike" kern="1200" cap="none" spc="0" normalizeH="0" baseline="0" noProof="0" err="1">
                <a:ln>
                  <a:noFill/>
                </a:ln>
                <a:solidFill>
                  <a:prstClr val="black"/>
                </a:solidFill>
                <a:effectLst/>
                <a:uLnTx/>
                <a:uFillTx/>
                <a:latin typeface="Calibri"/>
                <a:ea typeface="+mj-ea"/>
                <a:cs typeface="+mj-cs"/>
              </a:rPr>
              <a:t>Pendahuluan</a:t>
            </a:r>
            <a:endParaRPr lang="id-ID" sz="4400"/>
          </a:p>
        </p:txBody>
      </p:sp>
      <p:sp>
        <p:nvSpPr>
          <p:cNvPr id="3" name="Content Placeholder 2"/>
          <p:cNvSpPr>
            <a:spLocks noGrp="1"/>
          </p:cNvSpPr>
          <p:nvPr>
            <p:ph idx="1"/>
          </p:nvPr>
        </p:nvSpPr>
        <p:spPr>
          <a:xfrm>
            <a:off x="479323" y="1166018"/>
            <a:ext cx="8229600" cy="4525963"/>
          </a:xfr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a:ln>
                  <a:noFill/>
                </a:ln>
                <a:solidFill>
                  <a:prstClr val="black"/>
                </a:solidFill>
                <a:effectLst/>
                <a:uLnTx/>
                <a:uFillTx/>
                <a:latin typeface="Calibri"/>
                <a:ea typeface="+mn-ea"/>
                <a:cs typeface="+mn-cs"/>
              </a:rPr>
              <a:t>S</a:t>
            </a:r>
            <a:r>
              <a:rPr kumimoji="0" lang="id-ID" sz="3200" b="0" i="0" u="none" strike="noStrike" kern="1200" cap="none" spc="0" normalizeH="0" baseline="0" noProof="0" err="1">
                <a:ln>
                  <a:noFill/>
                </a:ln>
                <a:solidFill>
                  <a:prstClr val="black"/>
                </a:solidFill>
                <a:effectLst/>
                <a:uLnTx/>
                <a:uFillTx/>
                <a:latin typeface="Calibri"/>
                <a:ea typeface="+mn-ea"/>
                <a:cs typeface="+mn-cs"/>
              </a:rPr>
              <a:t>truktur</a:t>
            </a:r>
            <a:r>
              <a:rPr kumimoji="0" lang="id-ID" sz="3200" b="0" i="0" u="none" strike="noStrike" kern="1200" cap="none" spc="0" normalizeH="0" baseline="0" noProof="0">
                <a:ln>
                  <a:noFill/>
                </a:ln>
                <a:solidFill>
                  <a:prstClr val="black"/>
                </a:solidFill>
                <a:effectLst/>
                <a:uLnTx/>
                <a:uFillTx/>
                <a:latin typeface="Calibri"/>
                <a:ea typeface="+mn-ea"/>
                <a:cs typeface="+mn-cs"/>
              </a:rPr>
              <a:t> pengulangan atau </a:t>
            </a:r>
            <a:r>
              <a:rPr kumimoji="0" lang="id-ID" sz="3200" b="0" i="0" u="none" strike="noStrike" kern="1200" cap="none" spc="0" normalizeH="0" baseline="0" noProof="0" err="1">
                <a:ln>
                  <a:noFill/>
                </a:ln>
                <a:solidFill>
                  <a:prstClr val="black"/>
                </a:solidFill>
                <a:effectLst/>
                <a:uLnTx/>
                <a:uFillTx/>
                <a:latin typeface="Calibri"/>
                <a:ea typeface="+mn-ea"/>
                <a:cs typeface="+mn-cs"/>
              </a:rPr>
              <a:t>looping</a:t>
            </a:r>
            <a:r>
              <a:rPr kumimoji="0" lang="id-ID" sz="3200" b="0" i="0" u="none" strike="noStrike" kern="1200" cap="none" spc="0" normalizeH="0" baseline="0" noProof="0">
                <a:ln>
                  <a:noFill/>
                </a:ln>
                <a:solidFill>
                  <a:prstClr val="black"/>
                </a:solidFill>
                <a:effectLst/>
                <a:uLnTx/>
                <a:uFillTx/>
                <a:latin typeface="Calibri"/>
                <a:ea typeface="+mn-ea"/>
                <a:cs typeface="+mn-cs"/>
              </a:rPr>
              <a:t> (</a:t>
            </a:r>
            <a:r>
              <a:rPr kumimoji="0" lang="id-ID" sz="3200" b="0" i="0" u="none" strike="noStrike" kern="1200" cap="none" spc="0" normalizeH="0" baseline="0" noProof="0" err="1">
                <a:ln>
                  <a:noFill/>
                </a:ln>
                <a:solidFill>
                  <a:prstClr val="black"/>
                </a:solidFill>
                <a:effectLst/>
                <a:uLnTx/>
                <a:uFillTx/>
                <a:latin typeface="Calibri"/>
                <a:ea typeface="+mn-ea"/>
                <a:cs typeface="+mn-cs"/>
              </a:rPr>
              <a:t>repetition</a:t>
            </a:r>
            <a:r>
              <a:rPr kumimoji="0" lang="id-ID" sz="3200" b="0" i="0" u="none" strike="noStrike" kern="1200" cap="none" spc="0" normalizeH="0" baseline="0" noProof="0">
                <a:ln>
                  <a:noFill/>
                </a:ln>
                <a:solidFill>
                  <a:prstClr val="black"/>
                </a:solidFill>
                <a:effectLst/>
                <a:uLnTx/>
                <a:uFillTx/>
                <a:latin typeface="Calibri"/>
                <a:ea typeface="+mn-ea"/>
                <a:cs typeface="+mn-cs"/>
              </a:rPr>
              <a:t>) digunakan untuk mengulangi eksekusi sebuah atau sekelompok instruksi</a:t>
            </a:r>
            <a:endParaRPr kumimoji="0" lang="en-US" sz="3200" b="0" i="0" u="none" strike="noStrike" kern="1200" cap="none" spc="0" normalizeH="0" baseline="0" noProof="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a:ln>
                  <a:noFill/>
                </a:ln>
                <a:solidFill>
                  <a:prstClr val="black"/>
                </a:solidFill>
                <a:effectLst/>
                <a:uLnTx/>
                <a:uFillTx/>
                <a:latin typeface="Calibri"/>
                <a:ea typeface="+mn-ea"/>
                <a:cs typeface="+mn-cs"/>
              </a:rPr>
              <a:t>C</a:t>
            </a:r>
            <a:r>
              <a:rPr kumimoji="0" lang="id-ID" sz="3200" b="0" i="0" u="none" strike="noStrike" kern="1200" cap="none" spc="0" normalizeH="0" baseline="0" noProof="0" err="1">
                <a:ln>
                  <a:noFill/>
                </a:ln>
                <a:solidFill>
                  <a:prstClr val="black"/>
                </a:solidFill>
                <a:effectLst/>
                <a:uLnTx/>
                <a:uFillTx/>
                <a:latin typeface="Calibri"/>
                <a:ea typeface="+mn-ea"/>
                <a:cs typeface="+mn-cs"/>
              </a:rPr>
              <a:t>ontoh</a:t>
            </a:r>
            <a:r>
              <a:rPr kumimoji="0" lang="en-US" sz="3200" b="0" i="0" u="none" strike="noStrike" kern="1200" cap="none" spc="0" normalizeH="0" baseline="0" noProof="0">
                <a:ln>
                  <a:noFill/>
                </a:ln>
                <a:solidFill>
                  <a:prstClr val="black"/>
                </a:solidFill>
                <a:effectLst/>
                <a:uLnTx/>
                <a:uFillTx/>
                <a:latin typeface="Calibri"/>
                <a:ea typeface="+mn-ea"/>
                <a:cs typeface="+mn-cs"/>
              </a:rPr>
              <a:t> </a:t>
            </a:r>
            <a:r>
              <a:rPr kumimoji="0" lang="en-US" sz="3200" b="0" i="0" u="none" strike="noStrike" kern="1200" cap="none" spc="0" normalizeH="0" baseline="0" noProof="0" err="1">
                <a:ln>
                  <a:noFill/>
                </a:ln>
                <a:solidFill>
                  <a:prstClr val="black"/>
                </a:solidFill>
                <a:effectLst/>
                <a:uLnTx/>
                <a:uFillTx/>
                <a:latin typeface="Calibri"/>
                <a:ea typeface="+mn-ea"/>
                <a:cs typeface="+mn-cs"/>
              </a:rPr>
              <a:t>sehari-hari</a:t>
            </a:r>
            <a:r>
              <a:rPr kumimoji="0" lang="en-US" sz="3200" b="0" i="0" u="none" strike="noStrike" kern="1200" cap="none" spc="0" normalizeH="0" baseline="0" noProof="0">
                <a:ln>
                  <a:noFill/>
                </a:ln>
                <a:solidFill>
                  <a:prstClr val="black"/>
                </a:solidFill>
                <a:effectLst/>
                <a:uLnTx/>
                <a:uFillTx/>
                <a:latin typeface="Calibri"/>
                <a:ea typeface="+mn-ea"/>
                <a:cs typeface="+mn-cs"/>
              </a:rPr>
              <a:t>:</a:t>
            </a: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AutoNum type="arabicPeriod"/>
              <a:tabLst/>
              <a:defRPr/>
            </a:pPr>
            <a:r>
              <a:rPr kumimoji="0" lang="id-ID" sz="3200" b="0" i="0" u="none" strike="noStrike" kern="1200" cap="none" spc="0" normalizeH="0" baseline="0" noProof="0">
                <a:ln>
                  <a:noFill/>
                </a:ln>
                <a:solidFill>
                  <a:prstClr val="black"/>
                </a:solidFill>
                <a:effectLst/>
                <a:uLnTx/>
                <a:uFillTx/>
                <a:latin typeface="Calibri"/>
                <a:ea typeface="+mn-ea"/>
                <a:cs typeface="+mn-cs"/>
              </a:rPr>
              <a:t>menghitung gaji untuk sejumlah pegawai di akhir minggu atau bulan, </a:t>
            </a:r>
            <a:endParaRPr kumimoji="0" lang="en-US" sz="3200" b="0" i="0" u="none" strike="noStrike" kern="1200" cap="none" spc="0" normalizeH="0" baseline="0" noProof="0">
              <a:ln>
                <a:noFill/>
              </a:ln>
              <a:solidFill>
                <a:prstClr val="black"/>
              </a:solidFill>
              <a:effectLst/>
              <a:uLnTx/>
              <a:uFillTx/>
              <a:latin typeface="Calibri"/>
              <a:ea typeface="+mn-ea"/>
              <a:cs typeface="+mn-cs"/>
            </a:endParaRPr>
          </a:p>
          <a:p>
            <a:pPr marL="514350" marR="0" lvl="0" indent="-514350" algn="l" defTabSz="914400" rtl="0" eaLnBrk="1" fontAlgn="auto" latinLnBrk="0" hangingPunct="1">
              <a:lnSpc>
                <a:spcPct val="100000"/>
              </a:lnSpc>
              <a:spcBef>
                <a:spcPct val="20000"/>
              </a:spcBef>
              <a:spcAft>
                <a:spcPts val="0"/>
              </a:spcAft>
              <a:buClrTx/>
              <a:buSzTx/>
              <a:buFont typeface="Arial" panose="020B0604020202020204" pitchFamily="34" charset="0"/>
              <a:buAutoNum type="arabicPeriod"/>
              <a:tabLst/>
              <a:defRPr/>
            </a:pPr>
            <a:r>
              <a:rPr kumimoji="0" lang="id-ID" sz="3200" b="0" i="0" u="none" strike="noStrike" kern="1200" cap="none" spc="0" normalizeH="0" baseline="0" noProof="0">
                <a:ln>
                  <a:noFill/>
                </a:ln>
                <a:solidFill>
                  <a:prstClr val="black"/>
                </a:solidFill>
                <a:effectLst/>
                <a:uLnTx/>
                <a:uFillTx/>
                <a:latin typeface="Calibri"/>
                <a:ea typeface="+mn-ea"/>
                <a:cs typeface="+mn-cs"/>
              </a:rPr>
              <a:t>menghitung nilai akhir dari sejumlah mahasiswa di akhir semester</a:t>
            </a:r>
            <a:endParaRPr kumimoji="0" lang="en-US" sz="3200" b="0" i="0" u="none" strike="noStrike" kern="1200" cap="none" spc="0" normalizeH="0" baseline="0" noProof="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sz="3200" b="0" i="0" u="none" strike="noStrike" kern="1200" cap="none" spc="0" normalizeH="0" baseline="0" noProof="0">
                <a:ln>
                  <a:noFill/>
                </a:ln>
                <a:solidFill>
                  <a:prstClr val="black"/>
                </a:solidFill>
                <a:effectLst/>
                <a:uLnTx/>
                <a:uFillTx/>
                <a:latin typeface="Calibri"/>
                <a:ea typeface="+mn-ea"/>
                <a:cs typeface="+mn-cs"/>
              </a:rPr>
              <a:t>=&gt; </a:t>
            </a:r>
            <a:r>
              <a:rPr kumimoji="0" lang="en-US" sz="3200" b="0" i="0" u="none" strike="noStrike" kern="1200" cap="none" spc="0" normalizeH="0" baseline="0" noProof="0" err="1">
                <a:ln>
                  <a:noFill/>
                </a:ln>
                <a:solidFill>
                  <a:prstClr val="black"/>
                </a:solidFill>
                <a:effectLst/>
                <a:uLnTx/>
                <a:uFillTx/>
                <a:latin typeface="Calibri"/>
                <a:ea typeface="+mn-ea"/>
                <a:cs typeface="+mn-cs"/>
              </a:rPr>
              <a:t>cocok</a:t>
            </a:r>
            <a:r>
              <a:rPr kumimoji="0" lang="en-US" sz="3200" b="0" i="0" u="none" strike="noStrike" kern="1200" cap="none" spc="0" normalizeH="0" baseline="0" noProof="0">
                <a:ln>
                  <a:noFill/>
                </a:ln>
                <a:solidFill>
                  <a:prstClr val="black"/>
                </a:solidFill>
                <a:effectLst/>
                <a:uLnTx/>
                <a:uFillTx/>
                <a:latin typeface="Calibri"/>
                <a:ea typeface="+mn-ea"/>
                <a:cs typeface="+mn-cs"/>
              </a:rPr>
              <a:t> </a:t>
            </a:r>
            <a:r>
              <a:rPr kumimoji="0" lang="en-US" sz="3200" b="0" i="0" u="none" strike="noStrike" kern="1200" cap="none" spc="0" normalizeH="0" baseline="0" noProof="0" err="1">
                <a:ln>
                  <a:noFill/>
                </a:ln>
                <a:solidFill>
                  <a:prstClr val="black"/>
                </a:solidFill>
                <a:effectLst/>
                <a:uLnTx/>
                <a:uFillTx/>
                <a:latin typeface="Calibri"/>
                <a:ea typeface="+mn-ea"/>
                <a:cs typeface="+mn-cs"/>
              </a:rPr>
              <a:t>untuk</a:t>
            </a:r>
            <a:r>
              <a:rPr kumimoji="0" lang="en-US" sz="3200" b="0" i="0" u="none" strike="noStrike" kern="1200" cap="none" spc="0" normalizeH="0" baseline="0" noProof="0">
                <a:ln>
                  <a:noFill/>
                </a:ln>
                <a:solidFill>
                  <a:prstClr val="black"/>
                </a:solidFill>
                <a:effectLst/>
                <a:uLnTx/>
                <a:uFillTx/>
                <a:latin typeface="Calibri"/>
                <a:ea typeface="+mn-ea"/>
                <a:cs typeface="+mn-cs"/>
              </a:rPr>
              <a:t> </a:t>
            </a:r>
            <a:r>
              <a:rPr kumimoji="0" lang="en-US" sz="3200" b="0" i="0" u="none" strike="noStrike" kern="1200" cap="none" spc="0" normalizeH="0" baseline="0" noProof="0" err="1">
                <a:ln>
                  <a:noFill/>
                </a:ln>
                <a:solidFill>
                  <a:prstClr val="black"/>
                </a:solidFill>
                <a:effectLst/>
                <a:uLnTx/>
                <a:uFillTx/>
                <a:latin typeface="Calibri"/>
                <a:ea typeface="+mn-ea"/>
                <a:cs typeface="+mn-cs"/>
              </a:rPr>
              <a:t>dikerjakan</a:t>
            </a:r>
            <a:r>
              <a:rPr kumimoji="0" lang="en-US" sz="3200" b="0" i="0" u="none" strike="noStrike" kern="1200" cap="none" spc="0" normalizeH="0" baseline="0" noProof="0">
                <a:ln>
                  <a:noFill/>
                </a:ln>
                <a:solidFill>
                  <a:prstClr val="black"/>
                </a:solidFill>
                <a:effectLst/>
                <a:uLnTx/>
                <a:uFillTx/>
                <a:latin typeface="Calibri"/>
                <a:ea typeface="+mn-ea"/>
                <a:cs typeface="+mn-cs"/>
              </a:rPr>
              <a:t> </a:t>
            </a:r>
            <a:r>
              <a:rPr kumimoji="0" lang="en-US" sz="3200" b="0" i="0" u="none" strike="noStrike" kern="1200" cap="none" spc="0" normalizeH="0" baseline="0" noProof="0" err="1">
                <a:ln>
                  <a:noFill/>
                </a:ln>
                <a:solidFill>
                  <a:prstClr val="black"/>
                </a:solidFill>
                <a:effectLst/>
                <a:uLnTx/>
                <a:uFillTx/>
                <a:latin typeface="Calibri"/>
                <a:ea typeface="+mn-ea"/>
                <a:cs typeface="+mn-cs"/>
              </a:rPr>
              <a:t>komputer</a:t>
            </a:r>
            <a:endParaRPr lang="id-ID" sz="320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801A9C-E5F1-4322-A73E-E3D1C8C6417E}" type="slidenum">
              <a:rPr kumimoji="0" lang="en-US" altLang="en-US" sz="1400" b="0" i="0" u="none" strike="noStrike" kern="1200" cap="none" spc="0" normalizeH="0" baseline="0" noProof="0" smtClean="0">
                <a:ln>
                  <a:noFill/>
                </a:ln>
                <a:solidFill>
                  <a:srgbClr val="898989"/>
                </a:solidFill>
                <a:effectLst/>
                <a:uLnTx/>
                <a:uFillTx/>
                <a:latin typeface="Calibri"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en-US" sz="1400" b="0" i="0" u="none" strike="noStrike" kern="1200" cap="none" spc="0" normalizeH="0" baseline="0" noProof="0">
              <a:ln>
                <a:noFill/>
              </a:ln>
              <a:solidFill>
                <a:srgbClr val="898989"/>
              </a:solidFill>
              <a:effectLst/>
              <a:uLnTx/>
              <a:uFillTx/>
              <a:latin typeface="Calibri" pitchFamily="34" charset="0"/>
              <a:ea typeface="+mn-ea"/>
              <a:cs typeface="+mn-cs"/>
            </a:endParaRPr>
          </a:p>
        </p:txBody>
      </p:sp>
    </p:spTree>
    <p:extLst>
      <p:ext uri="{BB962C8B-B14F-4D97-AF65-F5344CB8AC3E}">
        <p14:creationId xmlns:p14="http://schemas.microsoft.com/office/powerpoint/2010/main" val="12043496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err="1"/>
              <a:t>Pengulangan</a:t>
            </a:r>
            <a:r>
              <a:rPr lang="en-US" sz="4800" b="1"/>
              <a:t> </a:t>
            </a:r>
            <a:r>
              <a:rPr lang="en-US" sz="4800" b="1" err="1"/>
              <a:t>dengan</a:t>
            </a:r>
            <a:r>
              <a:rPr lang="en-US" sz="4800" b="1"/>
              <a:t> </a:t>
            </a:r>
            <a:r>
              <a:rPr lang="en-US" sz="4800" b="1" err="1"/>
              <a:t>Penghitung</a:t>
            </a:r>
            <a:r>
              <a:rPr lang="en-US" sz="4800" b="1"/>
              <a:t> </a:t>
            </a:r>
            <a:endParaRPr lang="id-ID" sz="4800"/>
          </a:p>
        </p:txBody>
      </p:sp>
      <p:sp>
        <p:nvSpPr>
          <p:cNvPr id="3" name="Content Placeholder 2"/>
          <p:cNvSpPr>
            <a:spLocks noGrp="1"/>
          </p:cNvSpPr>
          <p:nvPr>
            <p:ph idx="1"/>
          </p:nvPr>
        </p:nvSpPr>
        <p:spPr>
          <a:xfrm>
            <a:off x="457200" y="1752600"/>
            <a:ext cx="8229600" cy="4525963"/>
          </a:xfrm>
        </p:spPr>
        <p:txBody>
          <a:bodyPr>
            <a:normAutofit fontScale="77500" lnSpcReduction="20000"/>
          </a:bodyPr>
          <a:lstStyle/>
          <a:p>
            <a:r>
              <a:rPr lang="en-US" err="1"/>
              <a:t>Jika</a:t>
            </a:r>
            <a:r>
              <a:rPr lang="en-US"/>
              <a:t> </a:t>
            </a:r>
            <a:r>
              <a:rPr lang="id-ID"/>
              <a:t>banyaknya pengulangan sudah diketahui lebih dulu ketika algoritma dibuat</a:t>
            </a:r>
            <a:r>
              <a:rPr lang="en-US"/>
              <a:t>, </a:t>
            </a:r>
            <a:r>
              <a:rPr lang="en-US" err="1"/>
              <a:t>dapat</a:t>
            </a:r>
            <a:r>
              <a:rPr lang="en-US"/>
              <a:t> </a:t>
            </a:r>
            <a:r>
              <a:rPr lang="id-ID"/>
              <a:t>digunakan </a:t>
            </a:r>
            <a:r>
              <a:rPr lang="en-US" b="1" err="1"/>
              <a:t>Pengulangan</a:t>
            </a:r>
            <a:r>
              <a:rPr lang="en-US" b="1"/>
              <a:t> </a:t>
            </a:r>
            <a:r>
              <a:rPr lang="en-US" b="1" err="1"/>
              <a:t>dengan</a:t>
            </a:r>
            <a:r>
              <a:rPr lang="en-US" b="1"/>
              <a:t> </a:t>
            </a:r>
            <a:r>
              <a:rPr lang="en-US" b="1" err="1"/>
              <a:t>penghitung</a:t>
            </a:r>
            <a:r>
              <a:rPr lang="en-US" b="1"/>
              <a:t>  (</a:t>
            </a:r>
            <a:r>
              <a:rPr lang="id-ID" b="1" i="1"/>
              <a:t>counted loop</a:t>
            </a:r>
            <a:r>
              <a:rPr lang="en-US" b="1"/>
              <a:t>)</a:t>
            </a:r>
            <a:r>
              <a:rPr lang="id-ID"/>
              <a:t>. </a:t>
            </a:r>
            <a:endParaRPr lang="en-US"/>
          </a:p>
          <a:p>
            <a:r>
              <a:rPr lang="en-US" err="1"/>
              <a:t>Banyaknya</a:t>
            </a:r>
            <a:r>
              <a:rPr lang="en-US"/>
              <a:t> </a:t>
            </a:r>
            <a:r>
              <a:rPr lang="id-ID"/>
              <a:t>pengulangan dikontrol oleh variabel pengontrol pengulangan (</a:t>
            </a:r>
            <a:r>
              <a:rPr lang="id-ID" i="1"/>
              <a:t>loop control variable</a:t>
            </a:r>
            <a:r>
              <a:rPr lang="id-ID"/>
              <a:t>)</a:t>
            </a:r>
            <a:endParaRPr lang="en-US"/>
          </a:p>
          <a:p>
            <a:r>
              <a:rPr lang="id-ID"/>
              <a:t>Eksekusi pengulangan akan berhenti jika nilai variabel pengontrol pengulangan sudah sama dengan jumlah pengulangan yang diinginkan. </a:t>
            </a:r>
            <a:endParaRPr lang="en-US"/>
          </a:p>
          <a:p>
            <a:r>
              <a:rPr lang="en-US" err="1"/>
              <a:t>Menggunakan</a:t>
            </a:r>
            <a:r>
              <a:rPr lang="en-US"/>
              <a:t> </a:t>
            </a:r>
            <a:r>
              <a:rPr lang="en-US" err="1"/>
              <a:t>instruksi</a:t>
            </a:r>
            <a:r>
              <a:rPr lang="en-US"/>
              <a:t> FOR, </a:t>
            </a:r>
            <a:r>
              <a:rPr lang="en-US" err="1"/>
              <a:t>atau</a:t>
            </a:r>
            <a:r>
              <a:rPr lang="en-US"/>
              <a:t> juga </a:t>
            </a:r>
            <a:r>
              <a:rPr lang="en-US" err="1"/>
              <a:t>dinamakan</a:t>
            </a:r>
            <a:r>
              <a:rPr lang="en-US"/>
              <a:t> </a:t>
            </a:r>
            <a:r>
              <a:rPr lang="en-US" b="1"/>
              <a:t>For loop</a:t>
            </a:r>
            <a:r>
              <a:rPr lang="en-US"/>
              <a:t>. </a:t>
            </a:r>
            <a:endParaRPr lang="id-ID"/>
          </a:p>
        </p:txBody>
      </p:sp>
    </p:spTree>
    <p:extLst>
      <p:ext uri="{BB962C8B-B14F-4D97-AF65-F5344CB8AC3E}">
        <p14:creationId xmlns:p14="http://schemas.microsoft.com/office/powerpoint/2010/main" val="1278966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Autofit/>
          </a:bodyPr>
          <a:lstStyle/>
          <a:p>
            <a:r>
              <a:rPr lang="id-ID" sz="4400"/>
              <a:t>Pengulangan dengan Penghitung </a:t>
            </a:r>
            <a:r>
              <a:rPr lang="en-US" sz="4400"/>
              <a:t>(2)</a:t>
            </a:r>
            <a:endParaRPr lang="id-ID" sz="4400"/>
          </a:p>
        </p:txBody>
      </p:sp>
      <p:sp>
        <p:nvSpPr>
          <p:cNvPr id="3" name="Content Placeholder 2"/>
          <p:cNvSpPr>
            <a:spLocks noGrp="1"/>
          </p:cNvSpPr>
          <p:nvPr>
            <p:ph idx="1"/>
          </p:nvPr>
        </p:nvSpPr>
        <p:spPr>
          <a:xfrm>
            <a:off x="457200" y="1676400"/>
            <a:ext cx="8229600" cy="4525963"/>
          </a:xfrm>
        </p:spPr>
        <p:txBody>
          <a:bodyPr>
            <a:normAutofit fontScale="70000" lnSpcReduction="20000"/>
          </a:bodyPr>
          <a:lstStyle/>
          <a:p>
            <a:r>
              <a:rPr lang="id-ID"/>
              <a:t>Bentuk umum dari </a:t>
            </a:r>
            <a:r>
              <a:rPr lang="id-ID" i="1"/>
              <a:t>counted loop</a:t>
            </a:r>
            <a:r>
              <a:rPr lang="id-ID"/>
              <a:t> adalah</a:t>
            </a:r>
            <a:endParaRPr lang="en-US"/>
          </a:p>
          <a:p>
            <a:pPr marL="0" indent="0">
              <a:buNone/>
            </a:pPr>
            <a:r>
              <a:rPr lang="en-US" b="1"/>
              <a:t>	</a:t>
            </a:r>
            <a:r>
              <a:rPr lang="id-ID" b="1"/>
              <a:t> For ( VP = INIT  ; VP &lt;= LIMIT ; ekspresi )</a:t>
            </a:r>
            <a:endParaRPr lang="id-ID"/>
          </a:p>
          <a:p>
            <a:pPr marL="0" indent="0">
              <a:buNone/>
            </a:pPr>
            <a:r>
              <a:rPr lang="en-US" b="1"/>
              <a:t>	</a:t>
            </a:r>
            <a:r>
              <a:rPr lang="id-ID" b="1"/>
              <a:t>{	...........  range of loop  ........ </a:t>
            </a:r>
            <a:endParaRPr lang="id-ID"/>
          </a:p>
          <a:p>
            <a:pPr marL="0" indent="0">
              <a:buNone/>
            </a:pPr>
            <a:r>
              <a:rPr lang="en-US" b="1"/>
              <a:t>	</a:t>
            </a:r>
            <a:r>
              <a:rPr lang="id-ID" b="1"/>
              <a:t>}	</a:t>
            </a:r>
            <a:endParaRPr lang="id-ID"/>
          </a:p>
          <a:p>
            <a:endParaRPr lang="id-ID"/>
          </a:p>
          <a:p>
            <a:pPr marL="0" indent="0">
              <a:buNone/>
            </a:pPr>
            <a:r>
              <a:rPr lang="id-ID"/>
              <a:t>Dengan:</a:t>
            </a:r>
          </a:p>
          <a:p>
            <a:r>
              <a:rPr lang="id-ID"/>
              <a:t>VP		: variabel pengontrol pengulangan</a:t>
            </a:r>
          </a:p>
          <a:p>
            <a:r>
              <a:rPr lang="id-ID"/>
              <a:t>INIT		: nilai awal VP</a:t>
            </a:r>
          </a:p>
          <a:p>
            <a:r>
              <a:rPr lang="id-ID"/>
              <a:t>LIMIT 	: nilai akhir variabel pengontrol pengulangan</a:t>
            </a:r>
          </a:p>
          <a:p>
            <a:r>
              <a:rPr lang="id-ID"/>
              <a:t>ekspresi	: </a:t>
            </a:r>
            <a:r>
              <a:rPr lang="id-ID" i="1"/>
              <a:t>increment</a:t>
            </a:r>
            <a:r>
              <a:rPr lang="id-ID"/>
              <a:t> atau </a:t>
            </a:r>
            <a:r>
              <a:rPr lang="id-ID" i="1"/>
              <a:t>decrement</a:t>
            </a:r>
            <a:r>
              <a:rPr lang="id-ID"/>
              <a:t> dari VP</a:t>
            </a:r>
          </a:p>
          <a:p>
            <a:endParaRPr lang="id-ID"/>
          </a:p>
        </p:txBody>
      </p:sp>
    </p:spTree>
    <p:extLst>
      <p:ext uri="{BB962C8B-B14F-4D97-AF65-F5344CB8AC3E}">
        <p14:creationId xmlns:p14="http://schemas.microsoft.com/office/powerpoint/2010/main" val="350165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0336"/>
            <a:ext cx="8534400" cy="1143000"/>
          </a:xfrm>
        </p:spPr>
        <p:txBody>
          <a:bodyPr>
            <a:noAutofit/>
          </a:bodyPr>
          <a:lstStyle/>
          <a:p>
            <a:r>
              <a:rPr lang="id-ID" sz="4400"/>
              <a:t>Pengulangan dengan Penghitung (</a:t>
            </a:r>
            <a:r>
              <a:rPr lang="en-ID" sz="4400"/>
              <a:t>3</a:t>
            </a:r>
            <a:r>
              <a:rPr lang="id-ID" sz="4400"/>
              <a:t>)</a:t>
            </a:r>
          </a:p>
        </p:txBody>
      </p:sp>
      <p:sp>
        <p:nvSpPr>
          <p:cNvPr id="3" name="Content Placeholder 2"/>
          <p:cNvSpPr>
            <a:spLocks noGrp="1"/>
          </p:cNvSpPr>
          <p:nvPr>
            <p:ph idx="1"/>
          </p:nvPr>
        </p:nvSpPr>
        <p:spPr/>
        <p:txBody>
          <a:bodyPr>
            <a:normAutofit/>
          </a:bodyPr>
          <a:lstStyle/>
          <a:p>
            <a:r>
              <a:rPr lang="en-US"/>
              <a:t>C</a:t>
            </a:r>
            <a:r>
              <a:rPr lang="id-ID"/>
              <a:t>ontoh </a:t>
            </a:r>
            <a:endParaRPr lang="en-US"/>
          </a:p>
          <a:p>
            <a:pPr marL="0" indent="0">
              <a:buNone/>
            </a:pPr>
            <a:r>
              <a:rPr lang="id-ID" sz="2600"/>
              <a:t>a.	For ( J = 1 ; J &lt;= 6 ; J = J + 1 )	atau	</a:t>
            </a:r>
            <a:endParaRPr lang="en-US" sz="2600"/>
          </a:p>
          <a:p>
            <a:pPr marL="0" indent="0">
              <a:buNone/>
            </a:pPr>
            <a:r>
              <a:rPr lang="en-US" sz="2600"/>
              <a:t>	</a:t>
            </a:r>
            <a:r>
              <a:rPr lang="id-ID" sz="2600"/>
              <a:t>For ( J = 1 ; J &lt;= 6 ; J ++ )</a:t>
            </a:r>
          </a:p>
          <a:p>
            <a:pPr marL="0" indent="0">
              <a:buNone/>
            </a:pPr>
            <a:r>
              <a:rPr lang="id-ID" sz="2600"/>
              <a:t>b.	For ( COUNT = 0 ; COUNT &lt;= JUM ; COUNT  ++ ) </a:t>
            </a:r>
          </a:p>
          <a:p>
            <a:pPr marL="0" indent="0">
              <a:buNone/>
            </a:pPr>
            <a:r>
              <a:rPr lang="id-ID" sz="2600"/>
              <a:t>c. </a:t>
            </a:r>
            <a:r>
              <a:rPr lang="en-US" sz="2600"/>
              <a:t>  </a:t>
            </a:r>
            <a:r>
              <a:rPr lang="id-ID" sz="2600"/>
              <a:t>For  ( INDEKS = 3 ; INDEKS </a:t>
            </a:r>
            <a:r>
              <a:rPr lang="en-US" sz="2600"/>
              <a:t>&lt;</a:t>
            </a:r>
            <a:r>
              <a:rPr lang="id-ID" sz="2600"/>
              <a:t>= </a:t>
            </a:r>
            <a:r>
              <a:rPr lang="en-US" sz="2600"/>
              <a:t>20</a:t>
            </a:r>
            <a:r>
              <a:rPr lang="id-ID" sz="2600"/>
              <a:t> ; INDEKS =  INDEKS + 3 )</a:t>
            </a:r>
          </a:p>
          <a:p>
            <a:pPr marL="0" indent="0">
              <a:buNone/>
            </a:pPr>
            <a:r>
              <a:rPr lang="en-US" sz="2600"/>
              <a:t>      </a:t>
            </a:r>
            <a:r>
              <a:rPr lang="id-ID" sz="2600"/>
              <a:t>atau	</a:t>
            </a:r>
            <a:endParaRPr lang="en-US" sz="2600"/>
          </a:p>
          <a:p>
            <a:pPr marL="0" indent="0">
              <a:buNone/>
            </a:pPr>
            <a:r>
              <a:rPr lang="en-US" sz="2600"/>
              <a:t>      </a:t>
            </a:r>
            <a:r>
              <a:rPr lang="id-ID" sz="2600"/>
              <a:t>For  ( INDEKS = 3 ; INDEKS </a:t>
            </a:r>
            <a:r>
              <a:rPr lang="en-US" sz="2600"/>
              <a:t>&lt;</a:t>
            </a:r>
            <a:r>
              <a:rPr lang="id-ID" sz="2600"/>
              <a:t>= </a:t>
            </a:r>
            <a:r>
              <a:rPr lang="en-US" sz="2600"/>
              <a:t>20</a:t>
            </a:r>
            <a:r>
              <a:rPr lang="id-ID" sz="2600"/>
              <a:t> ; INDEKS += 3 )</a:t>
            </a:r>
          </a:p>
          <a:p>
            <a:pPr marL="514350" indent="-514350">
              <a:buAutoNum type="alphaLcPeriod" startAt="4"/>
            </a:pPr>
            <a:r>
              <a:rPr lang="en-US" sz="2600"/>
              <a:t> </a:t>
            </a:r>
            <a:r>
              <a:rPr lang="id-ID" sz="2600"/>
              <a:t>For  ( K  = 15 ; K </a:t>
            </a:r>
            <a:r>
              <a:rPr lang="en-US" sz="2600"/>
              <a:t>&gt;</a:t>
            </a:r>
            <a:r>
              <a:rPr lang="id-ID" sz="2600"/>
              <a:t>= 1 ; K = K - 2 )	  atau   	</a:t>
            </a:r>
            <a:endParaRPr lang="en-US" sz="2600"/>
          </a:p>
          <a:p>
            <a:pPr marL="0" indent="0">
              <a:buNone/>
            </a:pPr>
            <a:r>
              <a:rPr lang="en-US" sz="2600"/>
              <a:t>	</a:t>
            </a:r>
            <a:r>
              <a:rPr lang="id-ID" sz="2600"/>
              <a:t>For  ( K  = 15 ; K = 1 ; K -= 2 )</a:t>
            </a:r>
          </a:p>
        </p:txBody>
      </p:sp>
    </p:spTree>
    <p:extLst>
      <p:ext uri="{BB962C8B-B14F-4D97-AF65-F5344CB8AC3E}">
        <p14:creationId xmlns:p14="http://schemas.microsoft.com/office/powerpoint/2010/main" val="522044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28600"/>
            <a:ext cx="8991600" cy="6248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2310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917" y="152400"/>
            <a:ext cx="6976241"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238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838200"/>
            <a:ext cx="8485232" cy="501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093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Mengontrol </a:t>
            </a:r>
            <a:r>
              <a:rPr lang="en-US"/>
              <a:t>P</a:t>
            </a:r>
            <a:r>
              <a:rPr lang="id-ID"/>
              <a:t>engulangan </a:t>
            </a:r>
          </a:p>
        </p:txBody>
      </p:sp>
      <p:sp>
        <p:nvSpPr>
          <p:cNvPr id="3" name="Content Placeholder 2"/>
          <p:cNvSpPr>
            <a:spLocks noGrp="1"/>
          </p:cNvSpPr>
          <p:nvPr>
            <p:ph idx="1"/>
          </p:nvPr>
        </p:nvSpPr>
        <p:spPr/>
        <p:txBody>
          <a:bodyPr>
            <a:normAutofit fontScale="77500" lnSpcReduction="20000"/>
          </a:bodyPr>
          <a:lstStyle/>
          <a:p>
            <a:r>
              <a:rPr lang="id-ID"/>
              <a:t>Ada dua cara untuk mengontrol pengulangan yaitu: </a:t>
            </a:r>
          </a:p>
          <a:p>
            <a:pPr marL="514350" indent="-514350">
              <a:buAutoNum type="alphaLcPeriod"/>
            </a:pPr>
            <a:r>
              <a:rPr lang="id-ID"/>
              <a:t>Top tested atau pretest:  variabel pengontrol pengulangan dicek lebih dulu sebelum memasuki rentang pengulangan</a:t>
            </a:r>
            <a:r>
              <a:rPr lang="en-US"/>
              <a:t>, </a:t>
            </a:r>
            <a:r>
              <a:rPr lang="en-US" err="1"/>
              <a:t>menggunakan</a:t>
            </a:r>
            <a:r>
              <a:rPr lang="en-US"/>
              <a:t> </a:t>
            </a:r>
            <a:r>
              <a:rPr lang="en-US" err="1"/>
              <a:t>instruksi</a:t>
            </a:r>
            <a:r>
              <a:rPr lang="en-US"/>
              <a:t> While </a:t>
            </a:r>
            <a:r>
              <a:rPr lang="en-US" err="1"/>
              <a:t>dan</a:t>
            </a:r>
            <a:r>
              <a:rPr lang="en-US"/>
              <a:t> For</a:t>
            </a:r>
            <a:r>
              <a:rPr lang="id-ID"/>
              <a:t> </a:t>
            </a:r>
            <a:endParaRPr lang="en-US"/>
          </a:p>
          <a:p>
            <a:pPr marL="514350" indent="-514350">
              <a:buAutoNum type="alphaLcPeriod" startAt="2"/>
            </a:pPr>
            <a:r>
              <a:rPr lang="id-ID"/>
              <a:t>Bottom tested atau posttest: rentang pengulangan dieksekusi lebih dulu setelah itu baru dicek apakah variabel pengontrol pengulangan memenuhi syarat atau tidak</a:t>
            </a:r>
            <a:r>
              <a:rPr lang="en-US"/>
              <a:t>, </a:t>
            </a:r>
            <a:r>
              <a:rPr lang="en-US" err="1"/>
              <a:t>menggunakan</a:t>
            </a:r>
            <a:r>
              <a:rPr lang="en-US"/>
              <a:t> </a:t>
            </a:r>
            <a:r>
              <a:rPr lang="en-US" err="1"/>
              <a:t>instruksi</a:t>
            </a:r>
            <a:r>
              <a:rPr lang="en-US"/>
              <a:t> Do While</a:t>
            </a:r>
            <a:endParaRPr lang="id-ID"/>
          </a:p>
          <a:p>
            <a:endParaRPr lang="id-ID"/>
          </a:p>
        </p:txBody>
      </p:sp>
    </p:spTree>
    <p:extLst>
      <p:ext uri="{BB962C8B-B14F-4D97-AF65-F5344CB8AC3E}">
        <p14:creationId xmlns:p14="http://schemas.microsoft.com/office/powerpoint/2010/main" val="3267418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960"/>
            <a:ext cx="7467599" cy="6677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2066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Mengontrol Pengulangan </a:t>
            </a:r>
            <a:r>
              <a:rPr lang="en-US"/>
              <a:t>(2)</a:t>
            </a:r>
            <a:endParaRPr lang="id-ID"/>
          </a:p>
        </p:txBody>
      </p:sp>
      <p:sp>
        <p:nvSpPr>
          <p:cNvPr id="3" name="Content Placeholder 2"/>
          <p:cNvSpPr>
            <a:spLocks noGrp="1"/>
          </p:cNvSpPr>
          <p:nvPr>
            <p:ph idx="1"/>
          </p:nvPr>
        </p:nvSpPr>
        <p:spPr/>
        <p:txBody>
          <a:bodyPr>
            <a:normAutofit fontScale="85000" lnSpcReduction="20000"/>
          </a:bodyPr>
          <a:lstStyle/>
          <a:p>
            <a:r>
              <a:rPr lang="id-ID"/>
              <a:t>Bentuk umum instruksi pengulangan yang menggunakan cara </a:t>
            </a:r>
            <a:r>
              <a:rPr lang="id-ID" i="1"/>
              <a:t>bottom tested</a:t>
            </a:r>
            <a:r>
              <a:rPr lang="id-ID"/>
              <a:t> :	</a:t>
            </a:r>
          </a:p>
          <a:p>
            <a:pPr marL="0" indent="0">
              <a:buNone/>
            </a:pPr>
            <a:r>
              <a:rPr lang="en-US"/>
              <a:t>	</a:t>
            </a:r>
            <a:r>
              <a:rPr lang="id-ID" b="1"/>
              <a:t>Do</a:t>
            </a:r>
            <a:endParaRPr lang="id-ID"/>
          </a:p>
          <a:p>
            <a:pPr marL="0" indent="0">
              <a:buNone/>
            </a:pPr>
            <a:r>
              <a:rPr lang="id-ID" b="1"/>
              <a:t>	{	instruksi_1</a:t>
            </a:r>
            <a:endParaRPr lang="id-ID"/>
          </a:p>
          <a:p>
            <a:pPr marL="0" indent="0">
              <a:buNone/>
            </a:pPr>
            <a:r>
              <a:rPr lang="id-ID" b="1"/>
              <a:t>		instruksi_2</a:t>
            </a:r>
            <a:endParaRPr lang="en-US"/>
          </a:p>
          <a:p>
            <a:pPr marL="0" indent="0">
              <a:buNone/>
            </a:pPr>
            <a:r>
              <a:rPr lang="id-ID" b="1"/>
              <a:t>		.....</a:t>
            </a:r>
            <a:endParaRPr lang="id-ID"/>
          </a:p>
          <a:p>
            <a:pPr marL="0" indent="0">
              <a:buNone/>
            </a:pPr>
            <a:r>
              <a:rPr lang="id-ID" b="1"/>
              <a:t>		instruksi_n</a:t>
            </a:r>
            <a:endParaRPr lang="id-ID"/>
          </a:p>
          <a:p>
            <a:pPr marL="0" indent="0">
              <a:buNone/>
            </a:pPr>
            <a:r>
              <a:rPr lang="id-ID" b="1"/>
              <a:t>	}</a:t>
            </a:r>
            <a:endParaRPr lang="id-ID"/>
          </a:p>
          <a:p>
            <a:pPr marL="0" indent="0">
              <a:buNone/>
            </a:pPr>
            <a:r>
              <a:rPr lang="id-ID" b="1"/>
              <a:t>	While ( kondisi )</a:t>
            </a:r>
            <a:endParaRPr lang="id-ID"/>
          </a:p>
          <a:p>
            <a:endParaRPr lang="id-ID"/>
          </a:p>
        </p:txBody>
      </p:sp>
    </p:spTree>
    <p:extLst>
      <p:ext uri="{BB962C8B-B14F-4D97-AF65-F5344CB8AC3E}">
        <p14:creationId xmlns:p14="http://schemas.microsoft.com/office/powerpoint/2010/main" val="1618031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498597"/>
            <a:ext cx="8612715" cy="613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85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45C5-2459-F805-1AB1-53A098AAB1BA}"/>
              </a:ext>
            </a:extLst>
          </p:cNvPr>
          <p:cNvSpPr>
            <a:spLocks noGrp="1"/>
          </p:cNvSpPr>
          <p:nvPr>
            <p:ph type="title"/>
          </p:nvPr>
        </p:nvSpPr>
        <p:spPr>
          <a:xfrm>
            <a:off x="457200" y="160336"/>
            <a:ext cx="8229600" cy="571500"/>
          </a:xfrm>
        </p:spPr>
        <p:txBody>
          <a:bodyPr/>
          <a:lstStyle/>
          <a:p>
            <a:r>
              <a:rPr lang="id-ID" sz="4800"/>
              <a:t>Pendahuluan (2)</a:t>
            </a:r>
          </a:p>
        </p:txBody>
      </p:sp>
      <p:sp>
        <p:nvSpPr>
          <p:cNvPr id="3" name="Content Placeholder 2">
            <a:extLst>
              <a:ext uri="{FF2B5EF4-FFF2-40B4-BE49-F238E27FC236}">
                <a16:creationId xmlns:a16="http://schemas.microsoft.com/office/drawing/2014/main" id="{857A2C05-7F3F-0C8F-6C79-9E3A47ACCC5A}"/>
              </a:ext>
            </a:extLst>
          </p:cNvPr>
          <p:cNvSpPr>
            <a:spLocks noGrp="1"/>
          </p:cNvSpPr>
          <p:nvPr>
            <p:ph idx="1"/>
          </p:nvPr>
        </p:nvSpPr>
        <p:spPr>
          <a:xfrm>
            <a:off x="457200" y="990601"/>
            <a:ext cx="8229600" cy="5135564"/>
          </a:xfrm>
        </p:spPr>
        <p:txBody>
          <a:bodyPr/>
          <a:lstStyle/>
          <a:p>
            <a:r>
              <a:rPr lang="en-ID" sz="3200" err="1"/>
              <a:t>Contoh</a:t>
            </a:r>
            <a:r>
              <a:rPr lang="en-ID" sz="3200"/>
              <a:t> </a:t>
            </a:r>
            <a:r>
              <a:rPr lang="en-ID" sz="3200" err="1"/>
              <a:t>masalah</a:t>
            </a:r>
            <a:r>
              <a:rPr lang="en-ID" sz="3200"/>
              <a:t>: </a:t>
            </a:r>
            <a:r>
              <a:rPr lang="en-ID" sz="3200" err="1"/>
              <a:t>Menghitung</a:t>
            </a:r>
            <a:r>
              <a:rPr lang="en-ID" sz="3200"/>
              <a:t> rata-rata </a:t>
            </a:r>
            <a:r>
              <a:rPr lang="en-ID" sz="3200" err="1"/>
              <a:t>dari</a:t>
            </a:r>
            <a:r>
              <a:rPr lang="en-ID" sz="3200"/>
              <a:t> 4 </a:t>
            </a:r>
            <a:r>
              <a:rPr lang="en-ID" sz="3200" err="1"/>
              <a:t>bilangan</a:t>
            </a:r>
            <a:endParaRPr lang="id-ID" sz="3200"/>
          </a:p>
        </p:txBody>
      </p:sp>
      <p:pic>
        <p:nvPicPr>
          <p:cNvPr id="5" name="Picture 4">
            <a:extLst>
              <a:ext uri="{FF2B5EF4-FFF2-40B4-BE49-F238E27FC236}">
                <a16:creationId xmlns:a16="http://schemas.microsoft.com/office/drawing/2014/main" id="{C4A62109-9F71-C207-45DB-E1E6FB7AF5D5}"/>
              </a:ext>
            </a:extLst>
          </p:cNvPr>
          <p:cNvPicPr>
            <a:picLocks noChangeAspect="1"/>
          </p:cNvPicPr>
          <p:nvPr/>
        </p:nvPicPr>
        <p:blipFill>
          <a:blip r:embed="rId2"/>
          <a:stretch>
            <a:fillRect/>
          </a:stretch>
        </p:blipFill>
        <p:spPr>
          <a:xfrm>
            <a:off x="27039" y="2184923"/>
            <a:ext cx="8983397" cy="3697224"/>
          </a:xfrm>
          <a:prstGeom prst="rect">
            <a:avLst/>
          </a:prstGeom>
        </p:spPr>
      </p:pic>
    </p:spTree>
    <p:extLst>
      <p:ext uri="{BB962C8B-B14F-4D97-AF65-F5344CB8AC3E}">
        <p14:creationId xmlns:p14="http://schemas.microsoft.com/office/powerpoint/2010/main" val="11608587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395D2-FDD8-4C00-B289-898B491B5847}"/>
              </a:ext>
            </a:extLst>
          </p:cNvPr>
          <p:cNvSpPr>
            <a:spLocks noGrp="1"/>
          </p:cNvSpPr>
          <p:nvPr>
            <p:ph type="title"/>
          </p:nvPr>
        </p:nvSpPr>
        <p:spPr/>
        <p:txBody>
          <a:bodyPr/>
          <a:lstStyle/>
          <a:p>
            <a:r>
              <a:rPr lang="en-ID"/>
              <a:t>PR 3B</a:t>
            </a:r>
            <a:endParaRPr lang="id-ID"/>
          </a:p>
        </p:txBody>
      </p:sp>
      <p:sp>
        <p:nvSpPr>
          <p:cNvPr id="3" name="Content Placeholder 2">
            <a:extLst>
              <a:ext uri="{FF2B5EF4-FFF2-40B4-BE49-F238E27FC236}">
                <a16:creationId xmlns:a16="http://schemas.microsoft.com/office/drawing/2014/main" id="{18319056-9453-422E-B424-6CAACBF10043}"/>
              </a:ext>
            </a:extLst>
          </p:cNvPr>
          <p:cNvSpPr>
            <a:spLocks noGrp="1"/>
          </p:cNvSpPr>
          <p:nvPr>
            <p:ph idx="1"/>
          </p:nvPr>
        </p:nvSpPr>
        <p:spPr/>
        <p:txBody>
          <a:bodyPr/>
          <a:lstStyle/>
          <a:p>
            <a:pPr marL="0" indent="0">
              <a:buNone/>
            </a:pPr>
            <a:r>
              <a:rPr lang="en-ID"/>
              <a:t>Latihan </a:t>
            </a:r>
            <a:r>
              <a:rPr lang="en-ID" err="1"/>
              <a:t>Soal</a:t>
            </a:r>
            <a:r>
              <a:rPr lang="en-ID"/>
              <a:t> </a:t>
            </a:r>
            <a:r>
              <a:rPr lang="en-ID" err="1"/>
              <a:t>Subbab</a:t>
            </a:r>
            <a:r>
              <a:rPr lang="en-ID"/>
              <a:t> 3.3</a:t>
            </a:r>
          </a:p>
          <a:p>
            <a:r>
              <a:rPr lang="pt-BR"/>
              <a:t>NPM Ganjil : no 4</a:t>
            </a:r>
          </a:p>
          <a:p>
            <a:r>
              <a:rPr lang="pt-BR"/>
              <a:t>NPM Genap: no 5</a:t>
            </a:r>
          </a:p>
          <a:p>
            <a:pPr marL="0" indent="0">
              <a:buNone/>
            </a:pPr>
            <a:endParaRPr lang="en-ID"/>
          </a:p>
          <a:p>
            <a:endParaRPr lang="id-ID"/>
          </a:p>
        </p:txBody>
      </p:sp>
    </p:spTree>
    <p:extLst>
      <p:ext uri="{BB962C8B-B14F-4D97-AF65-F5344CB8AC3E}">
        <p14:creationId xmlns:p14="http://schemas.microsoft.com/office/powerpoint/2010/main" val="141935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071F-D7A0-D62F-EE60-4E7D0C06E4DA}"/>
              </a:ext>
            </a:extLst>
          </p:cNvPr>
          <p:cNvSpPr>
            <a:spLocks noGrp="1"/>
          </p:cNvSpPr>
          <p:nvPr>
            <p:ph type="title"/>
          </p:nvPr>
        </p:nvSpPr>
        <p:spPr/>
        <p:txBody>
          <a:bodyPr/>
          <a:lstStyle/>
          <a:p>
            <a:r>
              <a:rPr lang="en-ID"/>
              <a:t>REHAT SEJENAK</a:t>
            </a:r>
            <a:endParaRPr lang="id-ID"/>
          </a:p>
        </p:txBody>
      </p:sp>
      <p:sp>
        <p:nvSpPr>
          <p:cNvPr id="3" name="Text Placeholder 2">
            <a:extLst>
              <a:ext uri="{FF2B5EF4-FFF2-40B4-BE49-F238E27FC236}">
                <a16:creationId xmlns:a16="http://schemas.microsoft.com/office/drawing/2014/main" id="{8D041C4C-B171-ED05-52C6-E7DBCDF2B0C9}"/>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3416008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a:t>Pengulangan </a:t>
            </a:r>
            <a:r>
              <a:rPr lang="en-US" b="1"/>
              <a:t>B</a:t>
            </a:r>
            <a:r>
              <a:rPr lang="id-ID" b="1"/>
              <a:t>ertingkat</a:t>
            </a:r>
            <a:endParaRPr lang="id-ID"/>
          </a:p>
        </p:txBody>
      </p:sp>
      <p:sp>
        <p:nvSpPr>
          <p:cNvPr id="3" name="Content Placeholder 2"/>
          <p:cNvSpPr>
            <a:spLocks noGrp="1"/>
          </p:cNvSpPr>
          <p:nvPr>
            <p:ph idx="1"/>
          </p:nvPr>
        </p:nvSpPr>
        <p:spPr/>
        <p:txBody>
          <a:bodyPr>
            <a:normAutofit fontScale="70000" lnSpcReduction="20000"/>
          </a:bodyPr>
          <a:lstStyle/>
          <a:p>
            <a:r>
              <a:rPr lang="en-US"/>
              <a:t>S</a:t>
            </a:r>
            <a:r>
              <a:rPr lang="id-ID"/>
              <a:t>truktur pengulangan juga dapat berada dalam struktur pengulangan yang lain</a:t>
            </a:r>
            <a:r>
              <a:rPr lang="en-US"/>
              <a:t>, =&gt;</a:t>
            </a:r>
            <a:r>
              <a:rPr lang="id-ID"/>
              <a:t> pengulangan bertingkat. </a:t>
            </a:r>
            <a:endParaRPr lang="en-US"/>
          </a:p>
          <a:p>
            <a:r>
              <a:rPr lang="id-ID"/>
              <a:t>Yang perlu diingat :</a:t>
            </a:r>
          </a:p>
          <a:p>
            <a:pPr marL="514350" indent="-514350">
              <a:buAutoNum type="arabicPeriod"/>
            </a:pPr>
            <a:r>
              <a:rPr lang="id-ID"/>
              <a:t>Struktur pengulangan yang ada di dalam harus sepenuhnya berada di dalam pengulangan yang di luar, tidak boleh ada overlapping, lihat ilustrasi pada gambar 3.7.</a:t>
            </a:r>
            <a:endParaRPr lang="en-US"/>
          </a:p>
          <a:p>
            <a:pPr marL="514350" indent="-514350">
              <a:buAutoNum type="arabicPeriod"/>
            </a:pPr>
            <a:r>
              <a:rPr lang="id-ID"/>
              <a:t>Setiap pengulangan harus mempunyai variabel pengontrolnya sendiri-sendiri, tidak boleh ada struktur pengulangan yang mempunyai variabel pengontrol yang sama. </a:t>
            </a:r>
          </a:p>
          <a:p>
            <a:endParaRPr lang="id-ID"/>
          </a:p>
        </p:txBody>
      </p:sp>
    </p:spTree>
    <p:extLst>
      <p:ext uri="{BB962C8B-B14F-4D97-AF65-F5344CB8AC3E}">
        <p14:creationId xmlns:p14="http://schemas.microsoft.com/office/powerpoint/2010/main" val="1204689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4800"/>
              <a:t>Pengulangan Bertingkat</a:t>
            </a:r>
            <a:r>
              <a:rPr lang="en-US" sz="4800"/>
              <a:t> (2)</a:t>
            </a:r>
            <a:endParaRPr lang="id-ID" sz="4800"/>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2029274"/>
            <a:ext cx="7315200" cy="3745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46693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sz="4400"/>
              <a:t>Pengulangan Bertingkat</a:t>
            </a:r>
            <a:r>
              <a:rPr lang="en-US" sz="4400"/>
              <a:t> (3)</a:t>
            </a:r>
            <a:endParaRPr lang="id-ID" sz="4400"/>
          </a:p>
        </p:txBody>
      </p:sp>
      <p:sp>
        <p:nvSpPr>
          <p:cNvPr id="5" name="Content Placeholder 4"/>
          <p:cNvSpPr>
            <a:spLocks noGrp="1"/>
          </p:cNvSpPr>
          <p:nvPr>
            <p:ph idx="1"/>
          </p:nvPr>
        </p:nvSpPr>
        <p:spPr/>
        <p:txBody>
          <a:bodyPr>
            <a:normAutofit fontScale="70000" lnSpcReduction="20000"/>
          </a:bodyPr>
          <a:lstStyle/>
          <a:p>
            <a:r>
              <a:rPr lang="en-US"/>
              <a:t>C</a:t>
            </a:r>
            <a:r>
              <a:rPr lang="id-ID"/>
              <a:t>ontoh</a:t>
            </a:r>
            <a:r>
              <a:rPr lang="en-US"/>
              <a:t> </a:t>
            </a:r>
            <a:r>
              <a:rPr lang="en-US" err="1"/>
              <a:t>masalah</a:t>
            </a:r>
            <a:r>
              <a:rPr lang="en-US"/>
              <a:t>: </a:t>
            </a:r>
          </a:p>
          <a:p>
            <a:r>
              <a:rPr lang="id-ID"/>
              <a:t>Diasumsikan, nilai praktikum merupakan rata-rata dari 4 nilai praktikum</a:t>
            </a:r>
            <a:r>
              <a:rPr lang="en-US"/>
              <a:t> </a:t>
            </a:r>
            <a:r>
              <a:rPr lang="en-US" err="1"/>
              <a:t>dihitung</a:t>
            </a:r>
            <a:r>
              <a:rPr lang="en-US"/>
              <a:t> </a:t>
            </a:r>
            <a:r>
              <a:rPr lang="en-US" err="1"/>
              <a:t>dalam</a:t>
            </a:r>
            <a:r>
              <a:rPr lang="en-US"/>
              <a:t> loop </a:t>
            </a:r>
            <a:r>
              <a:rPr lang="en-US" err="1"/>
              <a:t>sendiri</a:t>
            </a:r>
            <a:r>
              <a:rPr lang="en-US"/>
              <a:t>. </a:t>
            </a:r>
          </a:p>
          <a:p>
            <a:r>
              <a:rPr lang="en-US" err="1"/>
              <a:t>Pengulangan</a:t>
            </a:r>
            <a:r>
              <a:rPr lang="en-US"/>
              <a:t> yang di </a:t>
            </a:r>
            <a:r>
              <a:rPr lang="en-US" err="1"/>
              <a:t>luar</a:t>
            </a:r>
            <a:r>
              <a:rPr lang="en-US"/>
              <a:t> </a:t>
            </a:r>
            <a:r>
              <a:rPr lang="en-US" err="1"/>
              <a:t>digunakan</a:t>
            </a:r>
            <a:r>
              <a:rPr lang="en-US"/>
              <a:t> </a:t>
            </a:r>
            <a:r>
              <a:rPr lang="id-ID"/>
              <a:t>untuk menginput data </a:t>
            </a:r>
            <a:r>
              <a:rPr lang="en-US"/>
              <a:t>Nama, UTS </a:t>
            </a:r>
            <a:r>
              <a:rPr lang="en-US" err="1"/>
              <a:t>dan</a:t>
            </a:r>
            <a:r>
              <a:rPr lang="en-US"/>
              <a:t> UAS, </a:t>
            </a:r>
            <a:r>
              <a:rPr lang="en-US" err="1"/>
              <a:t>lalu</a:t>
            </a:r>
            <a:r>
              <a:rPr lang="en-US"/>
              <a:t> </a:t>
            </a:r>
            <a:r>
              <a:rPr lang="en-US" err="1"/>
              <a:t>menghitung</a:t>
            </a:r>
            <a:r>
              <a:rPr lang="en-US"/>
              <a:t> rata-rata </a:t>
            </a:r>
            <a:r>
              <a:rPr lang="en-US" err="1"/>
              <a:t>praktikum</a:t>
            </a:r>
            <a:r>
              <a:rPr lang="en-US"/>
              <a:t> </a:t>
            </a:r>
            <a:r>
              <a:rPr lang="en-US" err="1"/>
              <a:t>dan</a:t>
            </a:r>
            <a:r>
              <a:rPr lang="en-US"/>
              <a:t> </a:t>
            </a:r>
            <a:r>
              <a:rPr lang="en-US" err="1"/>
              <a:t>nilai</a:t>
            </a:r>
            <a:r>
              <a:rPr lang="en-US"/>
              <a:t> </a:t>
            </a:r>
            <a:r>
              <a:rPr lang="en-US" err="1"/>
              <a:t>akhir</a:t>
            </a:r>
            <a:r>
              <a:rPr lang="en-US"/>
              <a:t>. </a:t>
            </a:r>
          </a:p>
          <a:p>
            <a:r>
              <a:rPr lang="en-US" err="1"/>
              <a:t>Pengulangan</a:t>
            </a:r>
            <a:r>
              <a:rPr lang="en-US"/>
              <a:t> yang di </a:t>
            </a:r>
            <a:r>
              <a:rPr lang="en-US" err="1"/>
              <a:t>dalam</a:t>
            </a:r>
            <a:r>
              <a:rPr lang="en-US"/>
              <a:t> </a:t>
            </a:r>
            <a:r>
              <a:rPr lang="en-US" err="1"/>
              <a:t>digunakan</a:t>
            </a:r>
            <a:r>
              <a:rPr lang="en-US"/>
              <a:t> </a:t>
            </a:r>
            <a:r>
              <a:rPr lang="en-US" err="1"/>
              <a:t>untuk</a:t>
            </a:r>
            <a:r>
              <a:rPr lang="en-US"/>
              <a:t> </a:t>
            </a:r>
            <a:r>
              <a:rPr lang="en-US" err="1"/>
              <a:t>menginput</a:t>
            </a:r>
            <a:r>
              <a:rPr lang="en-US"/>
              <a:t> data </a:t>
            </a:r>
            <a:r>
              <a:rPr lang="en-US" err="1"/>
              <a:t>praktikum</a:t>
            </a:r>
            <a:r>
              <a:rPr lang="en-US"/>
              <a:t> </a:t>
            </a:r>
            <a:r>
              <a:rPr lang="id-ID"/>
              <a:t>dan </a:t>
            </a:r>
            <a:r>
              <a:rPr lang="en-US" err="1"/>
              <a:t>menjumlahkannya</a:t>
            </a:r>
            <a:r>
              <a:rPr lang="en-US"/>
              <a:t>.</a:t>
            </a:r>
            <a:r>
              <a:rPr lang="id-ID"/>
              <a:t> </a:t>
            </a:r>
            <a:endParaRPr lang="en-US"/>
          </a:p>
          <a:p>
            <a:r>
              <a:rPr lang="id-ID"/>
              <a:t>Dengan demikian algoritma LAPORAN­_revisi_4 </a:t>
            </a:r>
            <a:r>
              <a:rPr lang="en-US" err="1"/>
              <a:t>menggunakan</a:t>
            </a:r>
            <a:r>
              <a:rPr lang="en-US"/>
              <a:t> </a:t>
            </a:r>
            <a:r>
              <a:rPr lang="en-US" err="1"/>
              <a:t>pengulangan</a:t>
            </a:r>
            <a:r>
              <a:rPr lang="en-US"/>
              <a:t> </a:t>
            </a:r>
            <a:r>
              <a:rPr lang="en-US" err="1"/>
              <a:t>bertingkat</a:t>
            </a:r>
            <a:r>
              <a:rPr lang="en-US"/>
              <a:t> yang </a:t>
            </a:r>
            <a:r>
              <a:rPr lang="en-US" err="1"/>
              <a:t>terdiri</a:t>
            </a:r>
            <a:r>
              <a:rPr lang="en-US"/>
              <a:t> </a:t>
            </a:r>
            <a:r>
              <a:rPr lang="en-US" err="1"/>
              <a:t>dari</a:t>
            </a:r>
            <a:r>
              <a:rPr lang="en-US"/>
              <a:t> 2 </a:t>
            </a:r>
            <a:r>
              <a:rPr lang="en-US" err="1"/>
              <a:t>buah</a:t>
            </a:r>
            <a:r>
              <a:rPr lang="en-US"/>
              <a:t> </a:t>
            </a:r>
            <a:r>
              <a:rPr lang="en-US" err="1"/>
              <a:t>struktur</a:t>
            </a:r>
            <a:r>
              <a:rPr lang="en-US"/>
              <a:t> </a:t>
            </a:r>
            <a:r>
              <a:rPr lang="en-US" err="1"/>
              <a:t>pengulangan</a:t>
            </a:r>
            <a:r>
              <a:rPr lang="id-ID"/>
              <a:t>. </a:t>
            </a:r>
          </a:p>
        </p:txBody>
      </p:sp>
    </p:spTree>
    <p:extLst>
      <p:ext uri="{BB962C8B-B14F-4D97-AF65-F5344CB8AC3E}">
        <p14:creationId xmlns:p14="http://schemas.microsoft.com/office/powerpoint/2010/main" val="31944805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93" y="304800"/>
            <a:ext cx="8790138"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7672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id-ID" sz="4800"/>
              <a:t>Pengulangan Bertingkat</a:t>
            </a:r>
            <a:r>
              <a:rPr lang="en-US" sz="4800"/>
              <a:t> (4)</a:t>
            </a:r>
            <a:endParaRPr lang="id-ID" sz="4800"/>
          </a:p>
        </p:txBody>
      </p:sp>
      <p:sp>
        <p:nvSpPr>
          <p:cNvPr id="3" name="Content Placeholder 2"/>
          <p:cNvSpPr>
            <a:spLocks noGrp="1"/>
          </p:cNvSpPr>
          <p:nvPr>
            <p:ph idx="1"/>
          </p:nvPr>
        </p:nvSpPr>
        <p:spPr>
          <a:xfrm>
            <a:off x="457200" y="1295401"/>
            <a:ext cx="8229600" cy="4830764"/>
          </a:xfrm>
        </p:spPr>
        <p:txBody>
          <a:bodyPr/>
          <a:lstStyle/>
          <a:p>
            <a:r>
              <a:rPr lang="id-ID" sz="3200"/>
              <a:t>Penelusuran algoritma LAPORAN_revisi_5 dilakukan untuk </a:t>
            </a:r>
            <a:r>
              <a:rPr lang="en-US" sz="3200" err="1"/>
              <a:t>contoh</a:t>
            </a:r>
            <a:r>
              <a:rPr lang="en-US" sz="3200"/>
              <a:t> </a:t>
            </a:r>
            <a:r>
              <a:rPr lang="id-ID" sz="3200"/>
              <a:t>data mahasiswa</a:t>
            </a:r>
            <a:r>
              <a:rPr lang="en-US" sz="3200"/>
              <a:t>:</a:t>
            </a:r>
          </a:p>
          <a:p>
            <a:pPr marL="0" indent="0">
              <a:buNone/>
            </a:pPr>
            <a:r>
              <a:rPr lang="en-US" sz="3200"/>
              <a:t>	</a:t>
            </a:r>
            <a:r>
              <a:rPr lang="id-ID" sz="3200"/>
              <a:t>2</a:t>
            </a:r>
          </a:p>
          <a:p>
            <a:pPr marL="0" indent="0">
              <a:buNone/>
            </a:pPr>
            <a:r>
              <a:rPr lang="en-US" sz="3200"/>
              <a:t>	</a:t>
            </a:r>
            <a:r>
              <a:rPr lang="id-ID" sz="3200"/>
              <a:t>“Mark Robin”, 63, 72, 58, 70, 73, 63</a:t>
            </a:r>
          </a:p>
          <a:p>
            <a:pPr marL="0" indent="0">
              <a:buNone/>
            </a:pPr>
            <a:r>
              <a:rPr lang="en-US" sz="3200"/>
              <a:t>	</a:t>
            </a:r>
            <a:r>
              <a:rPr lang="id-ID" sz="3200"/>
              <a:t>“Edi Hasan”, 51, 60, 70, 75, 80, 83</a:t>
            </a:r>
            <a:endParaRPr lang="en-US" sz="3200"/>
          </a:p>
          <a:p>
            <a:endParaRPr lang="en-US" sz="3200"/>
          </a:p>
          <a:p>
            <a:r>
              <a:rPr lang="en-US" sz="3200"/>
              <a:t>H</a:t>
            </a:r>
            <a:r>
              <a:rPr lang="id-ID" sz="3200"/>
              <a:t>asilnya dapat dilihat pada</a:t>
            </a:r>
            <a:r>
              <a:rPr lang="en-US" sz="3200"/>
              <a:t> trace table di </a:t>
            </a:r>
            <a:r>
              <a:rPr lang="en-US" sz="3200" err="1"/>
              <a:t>tabel</a:t>
            </a:r>
            <a:r>
              <a:rPr lang="en-US" sz="3200"/>
              <a:t> 3.6</a:t>
            </a:r>
            <a:r>
              <a:rPr lang="id-ID" sz="3200"/>
              <a:t>. </a:t>
            </a:r>
          </a:p>
          <a:p>
            <a:endParaRPr lang="id-ID"/>
          </a:p>
          <a:p>
            <a:endParaRPr lang="id-ID"/>
          </a:p>
        </p:txBody>
      </p:sp>
    </p:spTree>
    <p:extLst>
      <p:ext uri="{BB962C8B-B14F-4D97-AF65-F5344CB8AC3E}">
        <p14:creationId xmlns:p14="http://schemas.microsoft.com/office/powerpoint/2010/main" val="3497099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8559" y="152400"/>
            <a:ext cx="7797028"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29094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116" y="0"/>
            <a:ext cx="8229600" cy="1143000"/>
          </a:xfrm>
        </p:spPr>
        <p:txBody>
          <a:bodyPr/>
          <a:lstStyle/>
          <a:p>
            <a:r>
              <a:rPr lang="id-ID" b="1"/>
              <a:t>Instruksi Break</a:t>
            </a:r>
          </a:p>
        </p:txBody>
      </p:sp>
      <p:sp>
        <p:nvSpPr>
          <p:cNvPr id="3" name="Content Placeholder 2"/>
          <p:cNvSpPr>
            <a:spLocks noGrp="1"/>
          </p:cNvSpPr>
          <p:nvPr>
            <p:ph idx="1"/>
          </p:nvPr>
        </p:nvSpPr>
        <p:spPr>
          <a:xfrm>
            <a:off x="457200" y="1295401"/>
            <a:ext cx="8229600" cy="4830764"/>
          </a:xfrm>
        </p:spPr>
        <p:txBody>
          <a:bodyPr>
            <a:normAutofit fontScale="62500" lnSpcReduction="20000"/>
          </a:bodyPr>
          <a:lstStyle/>
          <a:p>
            <a:r>
              <a:rPr lang="en-US" err="1"/>
              <a:t>Digunakan</a:t>
            </a:r>
            <a:r>
              <a:rPr lang="en-US"/>
              <a:t> </a:t>
            </a:r>
            <a:r>
              <a:rPr lang="en-US" err="1"/>
              <a:t>untuk</a:t>
            </a:r>
            <a:r>
              <a:rPr lang="en-US"/>
              <a:t> </a:t>
            </a:r>
            <a:r>
              <a:rPr lang="id-ID"/>
              <a:t>keluar dari pengulangan sebelum seluruh pengulangan diselesaikan.</a:t>
            </a:r>
            <a:endParaRPr lang="en-US"/>
          </a:p>
          <a:p>
            <a:r>
              <a:rPr lang="id-ID"/>
              <a:t>Bentuk umum dari instruksi pengulangan dengan Break ini adalah:</a:t>
            </a:r>
          </a:p>
          <a:p>
            <a:pPr marL="0" indent="0">
              <a:buNone/>
            </a:pPr>
            <a:r>
              <a:rPr lang="en-US"/>
              <a:t>	</a:t>
            </a:r>
            <a:r>
              <a:rPr lang="id-ID" b="1"/>
              <a:t>While ( j &lt;= N )</a:t>
            </a:r>
            <a:endParaRPr lang="id-ID"/>
          </a:p>
          <a:p>
            <a:pPr marL="0" indent="0">
              <a:buNone/>
            </a:pPr>
            <a:r>
              <a:rPr lang="en-US" b="1"/>
              <a:t>	{</a:t>
            </a:r>
            <a:r>
              <a:rPr lang="id-ID" b="1"/>
              <a:t>	..............</a:t>
            </a:r>
            <a:endParaRPr lang="id-ID"/>
          </a:p>
          <a:p>
            <a:pPr marL="0" indent="0">
              <a:buNone/>
            </a:pPr>
            <a:r>
              <a:rPr lang="en-US" b="1"/>
              <a:t>	</a:t>
            </a:r>
            <a:r>
              <a:rPr lang="id-ID" b="1"/>
              <a:t>	..............</a:t>
            </a:r>
            <a:endParaRPr lang="id-ID"/>
          </a:p>
          <a:p>
            <a:pPr marL="0" indent="0">
              <a:buNone/>
            </a:pPr>
            <a:r>
              <a:rPr lang="en-US" b="1"/>
              <a:t>	</a:t>
            </a:r>
            <a:r>
              <a:rPr lang="id-ID" b="1"/>
              <a:t>	If  ( kondisi ) </a:t>
            </a:r>
            <a:endParaRPr lang="id-ID"/>
          </a:p>
          <a:p>
            <a:pPr marL="0" indent="0">
              <a:buNone/>
            </a:pPr>
            <a:r>
              <a:rPr lang="en-US" b="1"/>
              <a:t>	</a:t>
            </a:r>
            <a:r>
              <a:rPr lang="id-ID" b="1"/>
              <a:t>	{	Break</a:t>
            </a:r>
            <a:endParaRPr lang="id-ID"/>
          </a:p>
          <a:p>
            <a:pPr marL="0" indent="0">
              <a:buNone/>
            </a:pPr>
            <a:r>
              <a:rPr lang="en-US" b="1"/>
              <a:t>	</a:t>
            </a:r>
            <a:r>
              <a:rPr lang="id-ID" b="1"/>
              <a:t>	}</a:t>
            </a:r>
            <a:endParaRPr lang="id-ID"/>
          </a:p>
          <a:p>
            <a:pPr marL="0" indent="0">
              <a:buNone/>
            </a:pPr>
            <a:r>
              <a:rPr lang="en-US" b="1"/>
              <a:t>	</a:t>
            </a:r>
            <a:r>
              <a:rPr lang="id-ID" b="1"/>
              <a:t>	..............</a:t>
            </a:r>
            <a:endParaRPr lang="id-ID"/>
          </a:p>
          <a:p>
            <a:pPr marL="0" indent="0">
              <a:buNone/>
            </a:pPr>
            <a:r>
              <a:rPr lang="en-US" b="1"/>
              <a:t>	</a:t>
            </a:r>
            <a:r>
              <a:rPr lang="id-ID" b="1"/>
              <a:t>}</a:t>
            </a:r>
            <a:endParaRPr lang="id-ID"/>
          </a:p>
          <a:p>
            <a:pPr marL="0" indent="0">
              <a:buNone/>
            </a:pPr>
            <a:r>
              <a:rPr lang="en-US" b="1"/>
              <a:t>	</a:t>
            </a:r>
            <a:r>
              <a:rPr lang="id-ID" b="1"/>
              <a:t>..............  </a:t>
            </a:r>
            <a:r>
              <a:rPr lang="id-ID" b="1">
                <a:sym typeface="Symbol"/>
              </a:rPr>
              <a:t></a:t>
            </a:r>
            <a:r>
              <a:rPr lang="id-ID" b="1"/>
              <a:t> instruksi yang dikerjakan setelah Break</a:t>
            </a:r>
            <a:endParaRPr lang="id-ID"/>
          </a:p>
          <a:p>
            <a:endParaRPr lang="id-ID"/>
          </a:p>
        </p:txBody>
      </p:sp>
    </p:spTree>
    <p:extLst>
      <p:ext uri="{BB962C8B-B14F-4D97-AF65-F5344CB8AC3E}">
        <p14:creationId xmlns:p14="http://schemas.microsoft.com/office/powerpoint/2010/main" val="2006353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1733" y="158490"/>
            <a:ext cx="7235466" cy="665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065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50B9-A44A-538C-7244-DAEC8F187C51}"/>
              </a:ext>
            </a:extLst>
          </p:cNvPr>
          <p:cNvSpPr>
            <a:spLocks noGrp="1"/>
          </p:cNvSpPr>
          <p:nvPr>
            <p:ph type="title"/>
          </p:nvPr>
        </p:nvSpPr>
        <p:spPr>
          <a:xfrm>
            <a:off x="457200" y="101906"/>
            <a:ext cx="8229600" cy="639762"/>
          </a:xfrm>
        </p:spPr>
        <p:txBody>
          <a:bodyPr/>
          <a:lstStyle/>
          <a:p>
            <a:r>
              <a:rPr kumimoji="0" lang="id-ID" sz="4800" b="0" i="0" u="none" strike="noStrike" kern="1200" cap="none" spc="0" normalizeH="0" baseline="0" noProof="0">
                <a:ln>
                  <a:noFill/>
                </a:ln>
                <a:solidFill>
                  <a:prstClr val="black"/>
                </a:solidFill>
                <a:effectLst/>
                <a:uLnTx/>
                <a:uFillTx/>
                <a:latin typeface="Calibri"/>
                <a:ea typeface="+mj-ea"/>
                <a:cs typeface="+mj-cs"/>
              </a:rPr>
              <a:t>Pendahuluan (</a:t>
            </a:r>
            <a:r>
              <a:rPr kumimoji="0" lang="en-ID" sz="4800" b="0" i="0" u="none" strike="noStrike" kern="1200" cap="none" spc="0" normalizeH="0" baseline="0" noProof="0">
                <a:ln>
                  <a:noFill/>
                </a:ln>
                <a:solidFill>
                  <a:prstClr val="black"/>
                </a:solidFill>
                <a:effectLst/>
                <a:uLnTx/>
                <a:uFillTx/>
                <a:latin typeface="Calibri"/>
                <a:ea typeface="+mj-ea"/>
                <a:cs typeface="+mj-cs"/>
              </a:rPr>
              <a:t>3</a:t>
            </a:r>
            <a:r>
              <a:rPr kumimoji="0" lang="id-ID" sz="4800" b="0" i="0" u="none" strike="noStrike" kern="1200" cap="none" spc="0" normalizeH="0" baseline="0" noProof="0">
                <a:ln>
                  <a:noFill/>
                </a:ln>
                <a:solidFill>
                  <a:prstClr val="black"/>
                </a:solidFill>
                <a:effectLst/>
                <a:uLnTx/>
                <a:uFillTx/>
                <a:latin typeface="Calibri"/>
                <a:ea typeface="+mj-ea"/>
                <a:cs typeface="+mj-cs"/>
              </a:rPr>
              <a:t>)</a:t>
            </a:r>
            <a:endParaRPr lang="id-ID"/>
          </a:p>
        </p:txBody>
      </p:sp>
      <p:sp>
        <p:nvSpPr>
          <p:cNvPr id="3" name="Content Placeholder 2">
            <a:extLst>
              <a:ext uri="{FF2B5EF4-FFF2-40B4-BE49-F238E27FC236}">
                <a16:creationId xmlns:a16="http://schemas.microsoft.com/office/drawing/2014/main" id="{8FBA2177-30E7-5228-4535-79976211C25E}"/>
              </a:ext>
            </a:extLst>
          </p:cNvPr>
          <p:cNvSpPr>
            <a:spLocks noGrp="1"/>
          </p:cNvSpPr>
          <p:nvPr>
            <p:ph idx="1"/>
          </p:nvPr>
        </p:nvSpPr>
        <p:spPr>
          <a:xfrm>
            <a:off x="457200" y="838201"/>
            <a:ext cx="8229600" cy="5287964"/>
          </a:xfrm>
        </p:spPr>
        <p:txBody>
          <a:bodyPr/>
          <a:lstStyle/>
          <a:p>
            <a:r>
              <a:rPr lang="en-ID" err="1"/>
              <a:t>Bagaimana</a:t>
            </a:r>
            <a:r>
              <a:rPr lang="en-ID"/>
              <a:t> </a:t>
            </a:r>
            <a:r>
              <a:rPr lang="en-ID" err="1"/>
              <a:t>untuk</a:t>
            </a:r>
            <a:r>
              <a:rPr lang="en-ID"/>
              <a:t> </a:t>
            </a:r>
            <a:r>
              <a:rPr lang="en-ID" err="1"/>
              <a:t>menghitung</a:t>
            </a:r>
            <a:r>
              <a:rPr lang="en-ID"/>
              <a:t> rata-rata </a:t>
            </a:r>
            <a:r>
              <a:rPr lang="en-ID" err="1"/>
              <a:t>dari</a:t>
            </a:r>
            <a:r>
              <a:rPr lang="en-ID"/>
              <a:t> 10, 100, 1000, </a:t>
            </a:r>
            <a:r>
              <a:rPr lang="en-ID" err="1"/>
              <a:t>atau</a:t>
            </a:r>
            <a:r>
              <a:rPr lang="en-ID"/>
              <a:t> </a:t>
            </a:r>
            <a:r>
              <a:rPr lang="en-ID" err="1"/>
              <a:t>lebih</a:t>
            </a:r>
            <a:r>
              <a:rPr lang="en-ID"/>
              <a:t> </a:t>
            </a:r>
            <a:r>
              <a:rPr lang="en-ID" err="1"/>
              <a:t>bilangan</a:t>
            </a:r>
            <a:r>
              <a:rPr lang="en-ID"/>
              <a:t>??</a:t>
            </a:r>
          </a:p>
          <a:p>
            <a:r>
              <a:rPr lang="en-ID" err="1"/>
              <a:t>Algoritma</a:t>
            </a:r>
            <a:r>
              <a:rPr lang="en-ID"/>
              <a:t> </a:t>
            </a:r>
            <a:r>
              <a:rPr lang="en-ID" err="1"/>
              <a:t>menjadi</a:t>
            </a:r>
            <a:r>
              <a:rPr lang="en-ID"/>
              <a:t> sangat </a:t>
            </a:r>
            <a:r>
              <a:rPr lang="en-ID" err="1"/>
              <a:t>panjang</a:t>
            </a:r>
            <a:r>
              <a:rPr lang="en-ID"/>
              <a:t> dan </a:t>
            </a:r>
            <a:r>
              <a:rPr lang="en-ID" err="1"/>
              <a:t>melelahkan</a:t>
            </a:r>
            <a:r>
              <a:rPr lang="en-ID"/>
              <a:t> </a:t>
            </a:r>
            <a:r>
              <a:rPr lang="en-ID" err="1"/>
              <a:t>untuk</a:t>
            </a:r>
            <a:r>
              <a:rPr lang="en-ID"/>
              <a:t> </a:t>
            </a:r>
            <a:r>
              <a:rPr lang="en-ID" err="1"/>
              <a:t>ditulis</a:t>
            </a:r>
            <a:endParaRPr lang="en-ID"/>
          </a:p>
          <a:p>
            <a:r>
              <a:rPr lang="en-ID"/>
              <a:t>Solusi: </a:t>
            </a:r>
            <a:r>
              <a:rPr lang="en-ID" err="1"/>
              <a:t>menggunakan</a:t>
            </a:r>
            <a:r>
              <a:rPr lang="en-ID"/>
              <a:t> </a:t>
            </a:r>
            <a:r>
              <a:rPr lang="en-ID" err="1"/>
              <a:t>struktur</a:t>
            </a:r>
            <a:r>
              <a:rPr lang="en-ID"/>
              <a:t> </a:t>
            </a:r>
            <a:r>
              <a:rPr lang="en-ID" err="1"/>
              <a:t>pengulangan</a:t>
            </a:r>
            <a:endParaRPr lang="id-ID"/>
          </a:p>
        </p:txBody>
      </p:sp>
    </p:spTree>
    <p:extLst>
      <p:ext uri="{BB962C8B-B14F-4D97-AF65-F5344CB8AC3E}">
        <p14:creationId xmlns:p14="http://schemas.microsoft.com/office/powerpoint/2010/main" val="2332719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74"/>
            <a:ext cx="8229600" cy="1143000"/>
          </a:xfrm>
        </p:spPr>
        <p:txBody>
          <a:bodyPr/>
          <a:lstStyle/>
          <a:p>
            <a:r>
              <a:rPr lang="id-ID" sz="4400"/>
              <a:t>Instruksi Break</a:t>
            </a:r>
            <a:r>
              <a:rPr lang="en-US" sz="4400"/>
              <a:t> (2)</a:t>
            </a:r>
            <a:endParaRPr lang="id-ID" sz="4400"/>
          </a:p>
        </p:txBody>
      </p:sp>
      <p:sp>
        <p:nvSpPr>
          <p:cNvPr id="3" name="Content Placeholder 2"/>
          <p:cNvSpPr>
            <a:spLocks noGrp="1"/>
          </p:cNvSpPr>
          <p:nvPr>
            <p:ph idx="1"/>
          </p:nvPr>
        </p:nvSpPr>
        <p:spPr>
          <a:xfrm>
            <a:off x="228600" y="952500"/>
            <a:ext cx="8763000" cy="5143500"/>
          </a:xfrm>
        </p:spPr>
        <p:txBody>
          <a:bodyPr>
            <a:normAutofit fontScale="40000" lnSpcReduction="20000"/>
          </a:bodyPr>
          <a:lstStyle/>
          <a:p>
            <a:pPr marL="0" indent="0">
              <a:buNone/>
            </a:pPr>
            <a:r>
              <a:rPr lang="en-US"/>
              <a:t>C</a:t>
            </a:r>
            <a:r>
              <a:rPr lang="id-ID"/>
              <a:t>ontoh</a:t>
            </a:r>
            <a:r>
              <a:rPr lang="en-US"/>
              <a:t>:</a:t>
            </a:r>
          </a:p>
          <a:p>
            <a:r>
              <a:rPr lang="en-US"/>
              <a:t>Akan </a:t>
            </a:r>
            <a:r>
              <a:rPr lang="id-ID"/>
              <a:t> dihitung nilai rata-rata dari tugas yang dikumpulkan mahasiswa.</a:t>
            </a:r>
            <a:r>
              <a:rPr lang="en-US"/>
              <a:t> </a:t>
            </a:r>
            <a:r>
              <a:rPr lang="en-US" err="1"/>
              <a:t>Tetapi</a:t>
            </a:r>
            <a:r>
              <a:rPr lang="en-US"/>
              <a:t> </a:t>
            </a:r>
            <a:r>
              <a:rPr lang="id-ID"/>
              <a:t>banyaknya tugas yang dikumpulkan </a:t>
            </a:r>
            <a:r>
              <a:rPr lang="en-US" err="1"/>
              <a:t>tiap</a:t>
            </a:r>
            <a:r>
              <a:rPr lang="en-US"/>
              <a:t> </a:t>
            </a:r>
            <a:r>
              <a:rPr lang="id-ID"/>
              <a:t>mahasiswa tidak sama</a:t>
            </a:r>
            <a:r>
              <a:rPr lang="en-US"/>
              <a:t>.</a:t>
            </a:r>
          </a:p>
          <a:p>
            <a:r>
              <a:rPr lang="en-US"/>
              <a:t>K</a:t>
            </a:r>
            <a:r>
              <a:rPr lang="id-ID"/>
              <a:t>etika menghitung nilai rata-rata dari tiap mahasiswa, maka perlu dihitung juga banyaknya tugas yang dikumpulkan. </a:t>
            </a:r>
            <a:endParaRPr lang="en-US"/>
          </a:p>
          <a:p>
            <a:r>
              <a:rPr lang="id-ID"/>
              <a:t>Data yang dimasukkan</a:t>
            </a:r>
            <a:r>
              <a:rPr lang="en-US"/>
              <a:t>:</a:t>
            </a:r>
            <a:r>
              <a:rPr lang="id-ID"/>
              <a:t> NPM mahasiswa dan nilai tugas. </a:t>
            </a:r>
            <a:endParaRPr lang="en-US"/>
          </a:p>
          <a:p>
            <a:r>
              <a:rPr lang="id-ID"/>
              <a:t>Diasumsikan deretan data diakhiri dengan sentinel NPM yang bernilai 999</a:t>
            </a:r>
            <a:endParaRPr lang="en-US"/>
          </a:p>
          <a:p>
            <a:r>
              <a:rPr lang="id-ID"/>
              <a:t>Data dikelompokkan per mahasiswa seperti berikut ini:</a:t>
            </a:r>
          </a:p>
          <a:p>
            <a:pPr marL="0" indent="0">
              <a:buNone/>
            </a:pPr>
            <a:r>
              <a:rPr lang="en-US"/>
              <a:t>		</a:t>
            </a:r>
            <a:r>
              <a:rPr lang="en-US" u="sng"/>
              <a:t>NPM		   </a:t>
            </a:r>
            <a:r>
              <a:rPr lang="en-US" u="sng" err="1"/>
              <a:t>Nilai</a:t>
            </a:r>
            <a:r>
              <a:rPr lang="en-US" u="sng"/>
              <a:t> </a:t>
            </a:r>
            <a:r>
              <a:rPr lang="en-US" u="sng" err="1"/>
              <a:t>tugas</a:t>
            </a:r>
            <a:endParaRPr lang="id-ID"/>
          </a:p>
          <a:p>
            <a:pPr marL="0" indent="0">
              <a:buNone/>
            </a:pPr>
            <a:r>
              <a:rPr lang="en-US"/>
              <a:t>		</a:t>
            </a:r>
            <a:r>
              <a:rPr lang="id-ID"/>
              <a:t>5010123		80</a:t>
            </a:r>
          </a:p>
          <a:p>
            <a:pPr marL="0" indent="0">
              <a:buNone/>
            </a:pPr>
            <a:r>
              <a:rPr lang="en-US"/>
              <a:t>		</a:t>
            </a:r>
            <a:r>
              <a:rPr lang="id-ID"/>
              <a:t>5010123		75</a:t>
            </a:r>
          </a:p>
          <a:p>
            <a:pPr marL="0" indent="0">
              <a:buNone/>
            </a:pPr>
            <a:r>
              <a:rPr lang="en-US"/>
              <a:t>		</a:t>
            </a:r>
            <a:r>
              <a:rPr lang="id-ID"/>
              <a:t>5010123		85</a:t>
            </a:r>
          </a:p>
          <a:p>
            <a:pPr marL="0" indent="0">
              <a:buNone/>
            </a:pPr>
            <a:r>
              <a:rPr lang="en-US"/>
              <a:t>		</a:t>
            </a:r>
            <a:r>
              <a:rPr lang="id-ID"/>
              <a:t>5010211		80</a:t>
            </a:r>
          </a:p>
          <a:p>
            <a:pPr marL="0" indent="0">
              <a:buNone/>
            </a:pPr>
            <a:r>
              <a:rPr lang="en-US"/>
              <a:t>		</a:t>
            </a:r>
            <a:r>
              <a:rPr lang="id-ID"/>
              <a:t>5010211		75</a:t>
            </a:r>
          </a:p>
          <a:p>
            <a:pPr marL="0" indent="0">
              <a:buNone/>
            </a:pPr>
            <a:r>
              <a:rPr lang="en-US"/>
              <a:t>		</a:t>
            </a:r>
            <a:r>
              <a:rPr lang="id-ID"/>
              <a:t>5010135		85</a:t>
            </a:r>
          </a:p>
          <a:p>
            <a:pPr marL="0" indent="0">
              <a:buNone/>
            </a:pPr>
            <a:r>
              <a:rPr lang="en-US"/>
              <a:t>		</a:t>
            </a:r>
            <a:r>
              <a:rPr lang="id-ID"/>
              <a:t>5010135		80</a:t>
            </a:r>
          </a:p>
          <a:p>
            <a:pPr marL="0" indent="0">
              <a:buNone/>
            </a:pPr>
            <a:r>
              <a:rPr lang="en-US"/>
              <a:t>		</a:t>
            </a:r>
            <a:r>
              <a:rPr lang="id-ID"/>
              <a:t>5010135		75</a:t>
            </a:r>
          </a:p>
          <a:p>
            <a:pPr marL="0" indent="0">
              <a:buNone/>
            </a:pPr>
            <a:r>
              <a:rPr lang="en-US"/>
              <a:t>		</a:t>
            </a:r>
            <a:r>
              <a:rPr lang="id-ID"/>
              <a:t>5010135		85</a:t>
            </a:r>
          </a:p>
          <a:p>
            <a:pPr marL="0" indent="0">
              <a:buNone/>
            </a:pPr>
            <a:r>
              <a:rPr lang="en-US"/>
              <a:t>		</a:t>
            </a:r>
            <a:r>
              <a:rPr lang="id-ID"/>
              <a:t>999		0</a:t>
            </a:r>
          </a:p>
          <a:p>
            <a:endParaRPr lang="id-ID"/>
          </a:p>
        </p:txBody>
      </p:sp>
    </p:spTree>
    <p:extLst>
      <p:ext uri="{BB962C8B-B14F-4D97-AF65-F5344CB8AC3E}">
        <p14:creationId xmlns:p14="http://schemas.microsoft.com/office/powerpoint/2010/main" val="1433592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1DA5-10C1-6006-A5DA-BEAC58412360}"/>
              </a:ext>
            </a:extLst>
          </p:cNvPr>
          <p:cNvSpPr>
            <a:spLocks noGrp="1"/>
          </p:cNvSpPr>
          <p:nvPr>
            <p:ph type="title"/>
          </p:nvPr>
        </p:nvSpPr>
        <p:spPr/>
        <p:txBody>
          <a:bodyPr/>
          <a:lstStyle/>
          <a:p>
            <a:r>
              <a:rPr lang="en-ID"/>
              <a:t>PR 3C</a:t>
            </a:r>
            <a:endParaRPr lang="id-ID"/>
          </a:p>
        </p:txBody>
      </p:sp>
      <p:sp>
        <p:nvSpPr>
          <p:cNvPr id="3" name="Content Placeholder 2">
            <a:extLst>
              <a:ext uri="{FF2B5EF4-FFF2-40B4-BE49-F238E27FC236}">
                <a16:creationId xmlns:a16="http://schemas.microsoft.com/office/drawing/2014/main" id="{057E414C-5DD0-AA73-33E0-BC817B7BB67F}"/>
              </a:ext>
            </a:extLst>
          </p:cNvPr>
          <p:cNvSpPr>
            <a:spLocks noGrp="1"/>
          </p:cNvSpPr>
          <p:nvPr>
            <p:ph idx="1"/>
          </p:nvPr>
        </p:nvSpPr>
        <p:spPr/>
        <p:txBody>
          <a:bodyPr/>
          <a:lstStyle/>
          <a:p>
            <a:pPr marL="0" indent="0">
              <a:buNone/>
            </a:pPr>
            <a:r>
              <a:rPr lang="en-ID"/>
              <a:t>Latihan </a:t>
            </a:r>
            <a:r>
              <a:rPr lang="en-ID" err="1"/>
              <a:t>Soal</a:t>
            </a:r>
            <a:r>
              <a:rPr lang="en-ID"/>
              <a:t> Bab 3</a:t>
            </a:r>
          </a:p>
          <a:p>
            <a:r>
              <a:rPr lang="pt-BR"/>
              <a:t>NPM Ganjil : no 9, 17 </a:t>
            </a:r>
          </a:p>
          <a:p>
            <a:r>
              <a:rPr lang="pt-BR"/>
              <a:t>NPM Genap: no 11, 18</a:t>
            </a:r>
          </a:p>
          <a:p>
            <a:endParaRPr lang="id-ID"/>
          </a:p>
        </p:txBody>
      </p:sp>
    </p:spTree>
    <p:extLst>
      <p:ext uri="{BB962C8B-B14F-4D97-AF65-F5344CB8AC3E}">
        <p14:creationId xmlns:p14="http://schemas.microsoft.com/office/powerpoint/2010/main" val="3629445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884F21-F5D2-4D7A-8263-0C455F7A8E21}"/>
              </a:ext>
            </a:extLst>
          </p:cNvPr>
          <p:cNvSpPr>
            <a:spLocks noGrp="1"/>
          </p:cNvSpPr>
          <p:nvPr>
            <p:ph type="title"/>
          </p:nvPr>
        </p:nvSpPr>
        <p:spPr/>
        <p:txBody>
          <a:bodyPr/>
          <a:lstStyle/>
          <a:p>
            <a:r>
              <a:rPr lang="en-ID" err="1"/>
              <a:t>terimakasih</a:t>
            </a:r>
            <a:endParaRPr lang="id-ID"/>
          </a:p>
        </p:txBody>
      </p:sp>
      <p:sp>
        <p:nvSpPr>
          <p:cNvPr id="5" name="Text Placeholder 4">
            <a:extLst>
              <a:ext uri="{FF2B5EF4-FFF2-40B4-BE49-F238E27FC236}">
                <a16:creationId xmlns:a16="http://schemas.microsoft.com/office/drawing/2014/main" id="{D15FD830-5D0E-4F07-B9DB-B55B8E0CE633}"/>
              </a:ext>
            </a:extLst>
          </p:cNvPr>
          <p:cNvSpPr>
            <a:spLocks noGrp="1"/>
          </p:cNvSpPr>
          <p:nvPr>
            <p:ph type="body" idx="1"/>
          </p:nvPr>
        </p:nvSpPr>
        <p:spPr/>
        <p:txBody>
          <a:bodyPr/>
          <a:lstStyle/>
          <a:p>
            <a:endParaRPr lang="id-ID"/>
          </a:p>
        </p:txBody>
      </p:sp>
    </p:spTree>
    <p:extLst>
      <p:ext uri="{BB962C8B-B14F-4D97-AF65-F5344CB8AC3E}">
        <p14:creationId xmlns:p14="http://schemas.microsoft.com/office/powerpoint/2010/main" val="162072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645C5-2459-F805-1AB1-53A098AAB1BA}"/>
              </a:ext>
            </a:extLst>
          </p:cNvPr>
          <p:cNvSpPr>
            <a:spLocks noGrp="1"/>
          </p:cNvSpPr>
          <p:nvPr>
            <p:ph type="title"/>
          </p:nvPr>
        </p:nvSpPr>
        <p:spPr>
          <a:xfrm>
            <a:off x="457200" y="160336"/>
            <a:ext cx="8229600" cy="571500"/>
          </a:xfrm>
        </p:spPr>
        <p:txBody>
          <a:bodyPr/>
          <a:lstStyle/>
          <a:p>
            <a:r>
              <a:rPr lang="id-ID" sz="4000"/>
              <a:t>Pendahuluan (</a:t>
            </a:r>
            <a:r>
              <a:rPr lang="en-ID" sz="4000"/>
              <a:t>4</a:t>
            </a:r>
            <a:r>
              <a:rPr lang="id-ID" sz="4000"/>
              <a:t>)</a:t>
            </a:r>
          </a:p>
        </p:txBody>
      </p:sp>
      <p:pic>
        <p:nvPicPr>
          <p:cNvPr id="6" name="Content Placeholder 5">
            <a:extLst>
              <a:ext uri="{FF2B5EF4-FFF2-40B4-BE49-F238E27FC236}">
                <a16:creationId xmlns:a16="http://schemas.microsoft.com/office/drawing/2014/main" id="{B24596DF-5A5D-2FBC-D909-78AAA83064FD}"/>
              </a:ext>
            </a:extLst>
          </p:cNvPr>
          <p:cNvPicPr>
            <a:picLocks noGrp="1" noChangeAspect="1"/>
          </p:cNvPicPr>
          <p:nvPr>
            <p:ph idx="1"/>
          </p:nvPr>
        </p:nvPicPr>
        <p:blipFill>
          <a:blip r:embed="rId2"/>
          <a:stretch>
            <a:fillRect/>
          </a:stretch>
        </p:blipFill>
        <p:spPr>
          <a:xfrm>
            <a:off x="52645" y="838200"/>
            <a:ext cx="8862755" cy="5334000"/>
          </a:xfrm>
        </p:spPr>
      </p:pic>
    </p:spTree>
    <p:extLst>
      <p:ext uri="{BB962C8B-B14F-4D97-AF65-F5344CB8AC3E}">
        <p14:creationId xmlns:p14="http://schemas.microsoft.com/office/powerpoint/2010/main" val="229737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6"/>
            <a:ext cx="8229600" cy="1143000"/>
          </a:xfrm>
        </p:spPr>
        <p:txBody>
          <a:bodyPr/>
          <a:lstStyle/>
          <a:p>
            <a:r>
              <a:rPr lang="id-ID" sz="4800"/>
              <a:t>Pendahuluan (</a:t>
            </a:r>
            <a:r>
              <a:rPr lang="en-ID" sz="4800"/>
              <a:t>5</a:t>
            </a:r>
            <a:r>
              <a:rPr lang="id-ID" sz="4800"/>
              <a:t>)</a:t>
            </a:r>
          </a:p>
        </p:txBody>
      </p:sp>
      <p:sp>
        <p:nvSpPr>
          <p:cNvPr id="3" name="Content Placeholder 2"/>
          <p:cNvSpPr>
            <a:spLocks noGrp="1"/>
          </p:cNvSpPr>
          <p:nvPr>
            <p:ph idx="1"/>
          </p:nvPr>
        </p:nvSpPr>
        <p:spPr/>
        <p:txBody>
          <a:bodyPr/>
          <a:lstStyle/>
          <a:p>
            <a:r>
              <a:rPr lang="en-US" sz="3600"/>
              <a:t>M</a:t>
            </a:r>
            <a:r>
              <a:rPr lang="id-ID" sz="3600"/>
              <a:t>acam-macam bentuk struktur pengulangan</a:t>
            </a:r>
            <a:r>
              <a:rPr lang="en-US" sz="3600"/>
              <a:t>:</a:t>
            </a:r>
          </a:p>
          <a:p>
            <a:pPr marL="514350" indent="-514350">
              <a:buAutoNum type="arabicPeriod"/>
            </a:pPr>
            <a:r>
              <a:rPr lang="id-ID" sz="3600"/>
              <a:t>pengulangan dengan kondisi (conditional loop), </a:t>
            </a:r>
            <a:endParaRPr lang="en-US" sz="3600"/>
          </a:p>
          <a:p>
            <a:pPr marL="514350" indent="-514350">
              <a:buAutoNum type="arabicPeriod"/>
            </a:pPr>
            <a:r>
              <a:rPr lang="id-ID" sz="3600"/>
              <a:t>pengulangan dengan penghitung (counted loop) </a:t>
            </a:r>
            <a:endParaRPr lang="en-US" sz="3600"/>
          </a:p>
          <a:p>
            <a:pPr marL="514350" indent="-514350">
              <a:buAutoNum type="arabicPeriod"/>
            </a:pPr>
            <a:r>
              <a:rPr lang="id-ID" sz="3600"/>
              <a:t>pengulangan bertingkat (nested loop).</a:t>
            </a:r>
          </a:p>
        </p:txBody>
      </p:sp>
    </p:spTree>
    <p:extLst>
      <p:ext uri="{BB962C8B-B14F-4D97-AF65-F5344CB8AC3E}">
        <p14:creationId xmlns:p14="http://schemas.microsoft.com/office/powerpoint/2010/main" val="110274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855"/>
            <a:ext cx="8229600" cy="715962"/>
          </a:xfrm>
        </p:spPr>
        <p:txBody>
          <a:bodyPr>
            <a:normAutofit fontScale="90000"/>
          </a:bodyPr>
          <a:lstStyle/>
          <a:p>
            <a:r>
              <a:rPr lang="id-ID"/>
              <a:t>Pendahuluan</a:t>
            </a:r>
            <a:r>
              <a:rPr lang="en-US"/>
              <a:t> (6)</a:t>
            </a:r>
            <a:endParaRPr lang="id-ID"/>
          </a:p>
        </p:txBody>
      </p:sp>
      <p:sp>
        <p:nvSpPr>
          <p:cNvPr id="3" name="Content Placeholder 2"/>
          <p:cNvSpPr>
            <a:spLocks noGrp="1"/>
          </p:cNvSpPr>
          <p:nvPr>
            <p:ph idx="1"/>
          </p:nvPr>
        </p:nvSpPr>
        <p:spPr>
          <a:xfrm>
            <a:off x="457200" y="914400"/>
            <a:ext cx="8229600" cy="5211763"/>
          </a:xfrm>
        </p:spPr>
        <p:txBody>
          <a:bodyPr/>
          <a:lstStyle/>
          <a:p>
            <a:r>
              <a:rPr lang="en-US" err="1"/>
              <a:t>Contoh</a:t>
            </a:r>
            <a:endParaRPr lang="en-US"/>
          </a:p>
          <a:p>
            <a:pPr marL="0" indent="0">
              <a:buNone/>
            </a:pPr>
            <a:endParaRPr lang="id-ID"/>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00200"/>
            <a:ext cx="898970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108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916"/>
            <a:ext cx="8229600" cy="1143000"/>
          </a:xfrm>
        </p:spPr>
        <p:txBody>
          <a:bodyPr/>
          <a:lstStyle/>
          <a:p>
            <a:r>
              <a:rPr lang="id-ID" sz="4400"/>
              <a:t>Pendahuluan (</a:t>
            </a:r>
            <a:r>
              <a:rPr lang="en-US" sz="4400"/>
              <a:t>7</a:t>
            </a:r>
            <a:r>
              <a:rPr lang="id-ID" sz="4400"/>
              <a:t>)</a:t>
            </a:r>
          </a:p>
        </p:txBody>
      </p:sp>
      <p:sp>
        <p:nvSpPr>
          <p:cNvPr id="3" name="Content Placeholder 2"/>
          <p:cNvSpPr>
            <a:spLocks noGrp="1"/>
          </p:cNvSpPr>
          <p:nvPr>
            <p:ph idx="1"/>
          </p:nvPr>
        </p:nvSpPr>
        <p:spPr/>
        <p:txBody>
          <a:bodyPr>
            <a:normAutofit fontScale="85000" lnSpcReduction="10000"/>
          </a:bodyPr>
          <a:lstStyle/>
          <a:p>
            <a:r>
              <a:rPr lang="en-US" err="1"/>
              <a:t>Penjelasan</a:t>
            </a:r>
            <a:r>
              <a:rPr lang="en-US"/>
              <a:t>:</a:t>
            </a:r>
          </a:p>
          <a:p>
            <a:pPr marL="514350" indent="-514350">
              <a:buAutoNum type="arabicPeriod"/>
            </a:pPr>
            <a:r>
              <a:rPr lang="en-US" err="1"/>
              <a:t>Struktur</a:t>
            </a:r>
            <a:r>
              <a:rPr lang="en-US"/>
              <a:t> </a:t>
            </a:r>
            <a:r>
              <a:rPr lang="en-US" err="1"/>
              <a:t>pengulangan</a:t>
            </a:r>
            <a:r>
              <a:rPr lang="en-US"/>
              <a:t> -&gt; </a:t>
            </a:r>
            <a:r>
              <a:rPr lang="en-US" err="1"/>
              <a:t>instruksi</a:t>
            </a:r>
            <a:r>
              <a:rPr lang="en-US"/>
              <a:t> WHILE (</a:t>
            </a:r>
            <a:r>
              <a:rPr lang="en-US" err="1"/>
              <a:t>langkah</a:t>
            </a:r>
            <a:r>
              <a:rPr lang="en-US"/>
              <a:t> 2)  </a:t>
            </a:r>
          </a:p>
          <a:p>
            <a:pPr marL="514350" indent="-514350">
              <a:buAutoNum type="arabicPeriod"/>
            </a:pPr>
            <a:r>
              <a:rPr lang="id-ID"/>
              <a:t>langkah 2.a dan 2.b akan diulangi selama nilai N lebih kecil atau sama dengan 3 </a:t>
            </a:r>
            <a:endParaRPr lang="en-US"/>
          </a:p>
          <a:p>
            <a:pPr marL="0" indent="-274320">
              <a:buNone/>
            </a:pPr>
            <a:r>
              <a:rPr lang="en-US"/>
              <a:t>     </a:t>
            </a:r>
            <a:r>
              <a:rPr lang="id-ID"/>
              <a:t>atau dengan kata lain </a:t>
            </a:r>
            <a:endParaRPr lang="en-US"/>
          </a:p>
          <a:p>
            <a:pPr marL="0" indent="-274320">
              <a:buNone/>
            </a:pPr>
            <a:r>
              <a:rPr lang="en-US"/>
              <a:t>     </a:t>
            </a:r>
            <a:r>
              <a:rPr lang="en-US" err="1"/>
              <a:t>nilai</a:t>
            </a:r>
            <a:r>
              <a:rPr lang="en-US"/>
              <a:t> </a:t>
            </a:r>
            <a:r>
              <a:rPr lang="id-ID"/>
              <a:t>kondisi pada instruksi </a:t>
            </a:r>
            <a:r>
              <a:rPr lang="en-US"/>
              <a:t>  </a:t>
            </a:r>
            <a:r>
              <a:rPr lang="id-ID"/>
              <a:t>WHILE </a:t>
            </a:r>
            <a:r>
              <a:rPr lang="en-US"/>
              <a:t>=</a:t>
            </a:r>
            <a:r>
              <a:rPr lang="id-ID"/>
              <a:t> TRUE</a:t>
            </a:r>
            <a:endParaRPr lang="en-US"/>
          </a:p>
          <a:p>
            <a:pPr marL="0" indent="0">
              <a:buNone/>
            </a:pPr>
            <a:r>
              <a:rPr lang="en-US"/>
              <a:t>=&gt; </a:t>
            </a:r>
            <a:r>
              <a:rPr lang="en-US" b="1" err="1"/>
              <a:t>rentang</a:t>
            </a:r>
            <a:r>
              <a:rPr lang="en-US" b="1"/>
              <a:t> </a:t>
            </a:r>
            <a:r>
              <a:rPr lang="en-US" b="1" err="1"/>
              <a:t>pengulangan</a:t>
            </a:r>
            <a:r>
              <a:rPr lang="en-US" b="1"/>
              <a:t> (range of loop)</a:t>
            </a:r>
            <a:endParaRPr lang="id-ID" b="1"/>
          </a:p>
        </p:txBody>
      </p:sp>
    </p:spTree>
    <p:extLst>
      <p:ext uri="{BB962C8B-B14F-4D97-AF65-F5344CB8AC3E}">
        <p14:creationId xmlns:p14="http://schemas.microsoft.com/office/powerpoint/2010/main" val="27169838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9047B0E2BF334387B5F58598CAE1A8" ma:contentTypeVersion="10" ma:contentTypeDescription="Create a new document." ma:contentTypeScope="" ma:versionID="9177e12f100e5b814898fe6470a265bc">
  <xsd:schema xmlns:xsd="http://www.w3.org/2001/XMLSchema" xmlns:xs="http://www.w3.org/2001/XMLSchema" xmlns:p="http://schemas.microsoft.com/office/2006/metadata/properties" xmlns:ns2="30de03bc-2bf8-4483-84d2-de8f126d8457" xmlns:ns3="316ab0cf-5cdc-43c8-ae81-5077c16592b9" targetNamespace="http://schemas.microsoft.com/office/2006/metadata/properties" ma:root="true" ma:fieldsID="e52400e5bef804487b430d9bcc700a76" ns2:_="" ns3:_="">
    <xsd:import namespace="30de03bc-2bf8-4483-84d2-de8f126d8457"/>
    <xsd:import namespace="316ab0cf-5cdc-43c8-ae81-5077c16592b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0de03bc-2bf8-4483-84d2-de8f126d84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6ab0cf-5cdc-43c8-ae81-5077c16592b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DC6B6B-D563-46DB-855D-0D50254E8DE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8244ADF-52CE-470D-9BB1-246154901BBF}"/>
</file>

<file path=customXml/itemProps3.xml><?xml version="1.0" encoding="utf-8"?>
<ds:datastoreItem xmlns:ds="http://schemas.openxmlformats.org/officeDocument/2006/customXml" ds:itemID="{54C95D5F-900D-44C6-A9AF-1BBD1A9633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52</Slides>
  <Notes>0</Notes>
  <HiddenSlides>0</HiddenSlides>
  <ScaleCrop>false</ScaleCrop>
  <HeadingPairs>
    <vt:vector size="4" baseType="variant">
      <vt:variant>
        <vt:lpstr>Theme</vt:lpstr>
      </vt:variant>
      <vt:variant>
        <vt:i4>3</vt:i4>
      </vt:variant>
      <vt:variant>
        <vt:lpstr>Slide Titles</vt:lpstr>
      </vt:variant>
      <vt:variant>
        <vt:i4>52</vt:i4>
      </vt:variant>
    </vt:vector>
  </HeadingPairs>
  <TitlesOfParts>
    <vt:vector size="55" baseType="lpstr">
      <vt:lpstr>Office Theme</vt:lpstr>
      <vt:lpstr>2_Office Theme</vt:lpstr>
      <vt:lpstr>Theme2</vt:lpstr>
      <vt:lpstr>   ALGORITHM TK13027  Jeanny Pragantha Novario Jaya Perdana   Program Studi Teknik Informatika FAKULTAS TEKNOLOGI INFORMASI    </vt:lpstr>
      <vt:lpstr>   BAB 3 Struktur Pengulangan      </vt:lpstr>
      <vt:lpstr>Pendahuluan</vt:lpstr>
      <vt:lpstr>Pendahuluan (2)</vt:lpstr>
      <vt:lpstr>Pendahuluan (3)</vt:lpstr>
      <vt:lpstr>Pendahuluan (4)</vt:lpstr>
      <vt:lpstr>Pendahuluan (5)</vt:lpstr>
      <vt:lpstr>Pendahuluan (6)</vt:lpstr>
      <vt:lpstr>Pendahuluan (7)</vt:lpstr>
      <vt:lpstr>Pendahuluan (8)</vt:lpstr>
      <vt:lpstr>Pendahuluan (9)</vt:lpstr>
      <vt:lpstr>Pendahuluan (10)</vt:lpstr>
      <vt:lpstr>Pengulangan dengan Kondisi </vt:lpstr>
      <vt:lpstr>PowerPoint Presentation</vt:lpstr>
      <vt:lpstr>Pengulangan dengan Kondisi (2)</vt:lpstr>
      <vt:lpstr>PowerPoint Presentation</vt:lpstr>
      <vt:lpstr>Pengulangan dengan Kondisi (3)</vt:lpstr>
      <vt:lpstr>Pengulangan dengan Kondisi (4)</vt:lpstr>
      <vt:lpstr>Pengulangan dengan Kondisi: Counter-Controlled Input</vt:lpstr>
      <vt:lpstr>PowerPoint Presentation</vt:lpstr>
      <vt:lpstr>PowerPoint Presentation</vt:lpstr>
      <vt:lpstr>Pengulangan dengan Kondisi: Counter-Controlled Input (2)</vt:lpstr>
      <vt:lpstr>Pengulangan dengan Kondisi: Sentinel-Controlled Input</vt:lpstr>
      <vt:lpstr>PowerPoint Presentation</vt:lpstr>
      <vt:lpstr>Pengulangan dengan Kondisi: Sentinel-Controlled Input (2)</vt:lpstr>
      <vt:lpstr>Pengulangan dengan Kondisi: Sinyal End of File</vt:lpstr>
      <vt:lpstr>Pengulangan dengan Kondisi: Sinyal End of File</vt:lpstr>
      <vt:lpstr>PowerPoint Presentation</vt:lpstr>
      <vt:lpstr>PR 3A</vt:lpstr>
      <vt:lpstr>Pengulangan dengan Penghitung </vt:lpstr>
      <vt:lpstr>Pengulangan dengan Penghitung (2)</vt:lpstr>
      <vt:lpstr>Pengulangan dengan Penghitung (3)</vt:lpstr>
      <vt:lpstr>PowerPoint Presentation</vt:lpstr>
      <vt:lpstr>PowerPoint Presentation</vt:lpstr>
      <vt:lpstr>PowerPoint Presentation</vt:lpstr>
      <vt:lpstr>Mengontrol Pengulangan </vt:lpstr>
      <vt:lpstr>PowerPoint Presentation</vt:lpstr>
      <vt:lpstr>Mengontrol Pengulangan (2)</vt:lpstr>
      <vt:lpstr>PowerPoint Presentation</vt:lpstr>
      <vt:lpstr>PR 3B</vt:lpstr>
      <vt:lpstr>REHAT SEJENAK</vt:lpstr>
      <vt:lpstr>Pengulangan Bertingkat</vt:lpstr>
      <vt:lpstr>Pengulangan Bertingkat (2)</vt:lpstr>
      <vt:lpstr>Pengulangan Bertingkat (3)</vt:lpstr>
      <vt:lpstr>PowerPoint Presentation</vt:lpstr>
      <vt:lpstr>Pengulangan Bertingkat (4)</vt:lpstr>
      <vt:lpstr>PowerPoint Presentation</vt:lpstr>
      <vt:lpstr>Instruksi Break</vt:lpstr>
      <vt:lpstr>PowerPoint Presentation</vt:lpstr>
      <vt:lpstr>Instruksi Break (2)</vt:lpstr>
      <vt:lpstr>PR 3C</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 TK13020  Jeanny Pragantha Novario Jaya Perdana  Program Studi Teknik Informatika FAKULTAS TEKNOLOGI INFORMASI</dc:title>
  <dc:creator>Pono</dc:creator>
  <cp:revision>4</cp:revision>
  <dcterms:created xsi:type="dcterms:W3CDTF">2020-09-14T21:58:52Z</dcterms:created>
  <dcterms:modified xsi:type="dcterms:W3CDTF">2024-01-30T16:14:58Z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0x0101006D9047B0E2BF334387B5F58598CAE1A8</vt:lpwstr>
  </property>
</Properties>
</file>