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95" r:id="rId12"/>
    <p:sldId id="296" r:id="rId13"/>
    <p:sldId id="297" r:id="rId14"/>
    <p:sldId id="298" r:id="rId15"/>
    <p:sldId id="265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B5148B-7491-4911-8E9E-E5C816138CE7}" v="8" dt="2023-10-23T06:53:44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vario Jaya Perdana S.Kom M.T" userId="4d335037-adc2-4d0c-93ee-95020c6f0abe" providerId="ADAL" clId="{EBB5148B-7491-4911-8E9E-E5C816138CE7}"/>
    <pc:docChg chg="undo redo custSel addSld modSld">
      <pc:chgData name="Novario Jaya Perdana S.Kom M.T" userId="4d335037-adc2-4d0c-93ee-95020c6f0abe" providerId="ADAL" clId="{EBB5148B-7491-4911-8E9E-E5C816138CE7}" dt="2023-10-27T02:15:39.238" v="692" actId="20577"/>
      <pc:docMkLst>
        <pc:docMk/>
      </pc:docMkLst>
      <pc:sldChg chg="addSp modSp mod">
        <pc:chgData name="Novario Jaya Perdana S.Kom M.T" userId="4d335037-adc2-4d0c-93ee-95020c6f0abe" providerId="ADAL" clId="{EBB5148B-7491-4911-8E9E-E5C816138CE7}" dt="2023-10-23T05:50:58.120" v="30"/>
        <pc:sldMkLst>
          <pc:docMk/>
          <pc:sldMk cId="3976975324" sldId="260"/>
        </pc:sldMkLst>
        <pc:spChg chg="mod">
          <ac:chgData name="Novario Jaya Perdana S.Kom M.T" userId="4d335037-adc2-4d0c-93ee-95020c6f0abe" providerId="ADAL" clId="{EBB5148B-7491-4911-8E9E-E5C816138CE7}" dt="2023-10-23T05:50:58.120" v="30"/>
          <ac:spMkLst>
            <pc:docMk/>
            <pc:sldMk cId="3976975324" sldId="260"/>
            <ac:spMk id="3" creationId="{797733D2-8CFE-C3BE-6CDC-DDDD47098848}"/>
          </ac:spMkLst>
        </pc:spChg>
        <pc:picChg chg="add mod">
          <ac:chgData name="Novario Jaya Perdana S.Kom M.T" userId="4d335037-adc2-4d0c-93ee-95020c6f0abe" providerId="ADAL" clId="{EBB5148B-7491-4911-8E9E-E5C816138CE7}" dt="2023-10-23T05:50:46.131" v="23" actId="1076"/>
          <ac:picMkLst>
            <pc:docMk/>
            <pc:sldMk cId="3976975324" sldId="260"/>
            <ac:picMk id="5" creationId="{CB59BA0C-0483-8E29-C094-44C17DC4A2AF}"/>
          </ac:picMkLst>
        </pc:picChg>
      </pc:sldChg>
      <pc:sldChg chg="addSp modSp new mod">
        <pc:chgData name="Novario Jaya Perdana S.Kom M.T" userId="4d335037-adc2-4d0c-93ee-95020c6f0abe" providerId="ADAL" clId="{EBB5148B-7491-4911-8E9E-E5C816138CE7}" dt="2023-10-23T05:52:38.147" v="56" actId="14100"/>
        <pc:sldMkLst>
          <pc:docMk/>
          <pc:sldMk cId="3229177460" sldId="261"/>
        </pc:sldMkLst>
        <pc:spChg chg="mod">
          <ac:chgData name="Novario Jaya Perdana S.Kom M.T" userId="4d335037-adc2-4d0c-93ee-95020c6f0abe" providerId="ADAL" clId="{EBB5148B-7491-4911-8E9E-E5C816138CE7}" dt="2023-10-23T05:51:23.510" v="42" actId="20577"/>
          <ac:spMkLst>
            <pc:docMk/>
            <pc:sldMk cId="3229177460" sldId="261"/>
            <ac:spMk id="2" creationId="{E4847840-3386-B73B-170B-0C314461C82F}"/>
          </ac:spMkLst>
        </pc:spChg>
        <pc:spChg chg="mod">
          <ac:chgData name="Novario Jaya Perdana S.Kom M.T" userId="4d335037-adc2-4d0c-93ee-95020c6f0abe" providerId="ADAL" clId="{EBB5148B-7491-4911-8E9E-E5C816138CE7}" dt="2023-10-23T05:52:38.147" v="56" actId="14100"/>
          <ac:spMkLst>
            <pc:docMk/>
            <pc:sldMk cId="3229177460" sldId="261"/>
            <ac:spMk id="3" creationId="{7F4D6B99-E888-5A12-5AB9-5A522822D217}"/>
          </ac:spMkLst>
        </pc:spChg>
        <pc:picChg chg="add mod">
          <ac:chgData name="Novario Jaya Perdana S.Kom M.T" userId="4d335037-adc2-4d0c-93ee-95020c6f0abe" providerId="ADAL" clId="{EBB5148B-7491-4911-8E9E-E5C816138CE7}" dt="2023-10-23T05:52:29.400" v="53" actId="1076"/>
          <ac:picMkLst>
            <pc:docMk/>
            <pc:sldMk cId="3229177460" sldId="261"/>
            <ac:picMk id="5" creationId="{D76555EE-4811-EEB2-0525-7F48113403E0}"/>
          </ac:picMkLst>
        </pc:picChg>
      </pc:sldChg>
      <pc:sldChg chg="addSp modSp new mod">
        <pc:chgData name="Novario Jaya Perdana S.Kom M.T" userId="4d335037-adc2-4d0c-93ee-95020c6f0abe" providerId="ADAL" clId="{EBB5148B-7491-4911-8E9E-E5C816138CE7}" dt="2023-10-23T05:54:00.948" v="80" actId="20577"/>
        <pc:sldMkLst>
          <pc:docMk/>
          <pc:sldMk cId="2475305428" sldId="262"/>
        </pc:sldMkLst>
        <pc:spChg chg="mod">
          <ac:chgData name="Novario Jaya Perdana S.Kom M.T" userId="4d335037-adc2-4d0c-93ee-95020c6f0abe" providerId="ADAL" clId="{EBB5148B-7491-4911-8E9E-E5C816138CE7}" dt="2023-10-23T05:53:10.452" v="67" actId="20577"/>
          <ac:spMkLst>
            <pc:docMk/>
            <pc:sldMk cId="2475305428" sldId="262"/>
            <ac:spMk id="2" creationId="{D9A501EB-D555-473E-4457-F1D89128BB7A}"/>
          </ac:spMkLst>
        </pc:spChg>
        <pc:spChg chg="mod">
          <ac:chgData name="Novario Jaya Perdana S.Kom M.T" userId="4d335037-adc2-4d0c-93ee-95020c6f0abe" providerId="ADAL" clId="{EBB5148B-7491-4911-8E9E-E5C816138CE7}" dt="2023-10-23T05:54:00.948" v="80" actId="20577"/>
          <ac:spMkLst>
            <pc:docMk/>
            <pc:sldMk cId="2475305428" sldId="262"/>
            <ac:spMk id="3" creationId="{822BC986-EBCB-8A21-FBBD-B61E563B1B03}"/>
          </ac:spMkLst>
        </pc:spChg>
        <pc:picChg chg="add mod">
          <ac:chgData name="Novario Jaya Perdana S.Kom M.T" userId="4d335037-adc2-4d0c-93ee-95020c6f0abe" providerId="ADAL" clId="{EBB5148B-7491-4911-8E9E-E5C816138CE7}" dt="2023-10-23T05:53:47.040" v="77" actId="1076"/>
          <ac:picMkLst>
            <pc:docMk/>
            <pc:sldMk cId="2475305428" sldId="262"/>
            <ac:picMk id="5" creationId="{9834F61C-4D17-A434-035B-058251DE258D}"/>
          </ac:picMkLst>
        </pc:picChg>
      </pc:sldChg>
      <pc:sldChg chg="addSp modSp new mod">
        <pc:chgData name="Novario Jaya Perdana S.Kom M.T" userId="4d335037-adc2-4d0c-93ee-95020c6f0abe" providerId="ADAL" clId="{EBB5148B-7491-4911-8E9E-E5C816138CE7}" dt="2023-10-23T05:56:12.135" v="123" actId="1076"/>
        <pc:sldMkLst>
          <pc:docMk/>
          <pc:sldMk cId="840854305" sldId="263"/>
        </pc:sldMkLst>
        <pc:spChg chg="mod">
          <ac:chgData name="Novario Jaya Perdana S.Kom M.T" userId="4d335037-adc2-4d0c-93ee-95020c6f0abe" providerId="ADAL" clId="{EBB5148B-7491-4911-8E9E-E5C816138CE7}" dt="2023-10-23T05:55:01.029" v="111" actId="20577"/>
          <ac:spMkLst>
            <pc:docMk/>
            <pc:sldMk cId="840854305" sldId="263"/>
            <ac:spMk id="2" creationId="{3BDD219F-66CC-0614-E76C-53D60038FFAF}"/>
          </ac:spMkLst>
        </pc:spChg>
        <pc:spChg chg="mod">
          <ac:chgData name="Novario Jaya Perdana S.Kom M.T" userId="4d335037-adc2-4d0c-93ee-95020c6f0abe" providerId="ADAL" clId="{EBB5148B-7491-4911-8E9E-E5C816138CE7}" dt="2023-10-23T05:56:12.135" v="123" actId="1076"/>
          <ac:spMkLst>
            <pc:docMk/>
            <pc:sldMk cId="840854305" sldId="263"/>
            <ac:spMk id="3" creationId="{25226413-A983-6D67-D492-E725A9597BD5}"/>
          </ac:spMkLst>
        </pc:spChg>
        <pc:picChg chg="add mod">
          <ac:chgData name="Novario Jaya Perdana S.Kom M.T" userId="4d335037-adc2-4d0c-93ee-95020c6f0abe" providerId="ADAL" clId="{EBB5148B-7491-4911-8E9E-E5C816138CE7}" dt="2023-10-23T05:55:54.183" v="122" actId="1076"/>
          <ac:picMkLst>
            <pc:docMk/>
            <pc:sldMk cId="840854305" sldId="263"/>
            <ac:picMk id="5" creationId="{54316FDA-D5AC-46A0-D802-16608D92C850}"/>
          </ac:picMkLst>
        </pc:picChg>
      </pc:sldChg>
      <pc:sldChg chg="modSp new mod">
        <pc:chgData name="Novario Jaya Perdana S.Kom M.T" userId="4d335037-adc2-4d0c-93ee-95020c6f0abe" providerId="ADAL" clId="{EBB5148B-7491-4911-8E9E-E5C816138CE7}" dt="2023-10-23T06:25:32.686" v="144" actId="15"/>
        <pc:sldMkLst>
          <pc:docMk/>
          <pc:sldMk cId="1918264656" sldId="264"/>
        </pc:sldMkLst>
        <pc:spChg chg="mod">
          <ac:chgData name="Novario Jaya Perdana S.Kom M.T" userId="4d335037-adc2-4d0c-93ee-95020c6f0abe" providerId="ADAL" clId="{EBB5148B-7491-4911-8E9E-E5C816138CE7}" dt="2023-10-23T06:24:41.179" v="135" actId="20577"/>
          <ac:spMkLst>
            <pc:docMk/>
            <pc:sldMk cId="1918264656" sldId="264"/>
            <ac:spMk id="2" creationId="{E7D362E2-3457-099E-90C1-621F201257F7}"/>
          </ac:spMkLst>
        </pc:spChg>
        <pc:spChg chg="mod">
          <ac:chgData name="Novario Jaya Perdana S.Kom M.T" userId="4d335037-adc2-4d0c-93ee-95020c6f0abe" providerId="ADAL" clId="{EBB5148B-7491-4911-8E9E-E5C816138CE7}" dt="2023-10-23T06:25:32.686" v="144" actId="15"/>
          <ac:spMkLst>
            <pc:docMk/>
            <pc:sldMk cId="1918264656" sldId="264"/>
            <ac:spMk id="3" creationId="{9A5E6301-1A86-C94C-5C8A-1E3A399A76CB}"/>
          </ac:spMkLst>
        </pc:spChg>
      </pc:sldChg>
      <pc:sldChg chg="addSp modSp new mod">
        <pc:chgData name="Novario Jaya Perdana S.Kom M.T" userId="4d335037-adc2-4d0c-93ee-95020c6f0abe" providerId="ADAL" clId="{EBB5148B-7491-4911-8E9E-E5C816138CE7}" dt="2023-10-23T06:26:46.311" v="154" actId="1076"/>
        <pc:sldMkLst>
          <pc:docMk/>
          <pc:sldMk cId="1086391767" sldId="265"/>
        </pc:sldMkLst>
        <pc:spChg chg="mod">
          <ac:chgData name="Novario Jaya Perdana S.Kom M.T" userId="4d335037-adc2-4d0c-93ee-95020c6f0abe" providerId="ADAL" clId="{EBB5148B-7491-4911-8E9E-E5C816138CE7}" dt="2023-10-23T06:25:41.482" v="148"/>
          <ac:spMkLst>
            <pc:docMk/>
            <pc:sldMk cId="1086391767" sldId="265"/>
            <ac:spMk id="2" creationId="{4B71B304-CAD4-D7CB-38BF-997EFA092211}"/>
          </ac:spMkLst>
        </pc:spChg>
        <pc:spChg chg="mod">
          <ac:chgData name="Novario Jaya Perdana S.Kom M.T" userId="4d335037-adc2-4d0c-93ee-95020c6f0abe" providerId="ADAL" clId="{EBB5148B-7491-4911-8E9E-E5C816138CE7}" dt="2023-10-23T06:25:50.903" v="152" actId="6549"/>
          <ac:spMkLst>
            <pc:docMk/>
            <pc:sldMk cId="1086391767" sldId="265"/>
            <ac:spMk id="3" creationId="{2F0C87FE-28E1-B15E-0D59-2029BC552101}"/>
          </ac:spMkLst>
        </pc:spChg>
        <pc:picChg chg="add mod">
          <ac:chgData name="Novario Jaya Perdana S.Kom M.T" userId="4d335037-adc2-4d0c-93ee-95020c6f0abe" providerId="ADAL" clId="{EBB5148B-7491-4911-8E9E-E5C816138CE7}" dt="2023-10-23T06:26:46.311" v="154" actId="1076"/>
          <ac:picMkLst>
            <pc:docMk/>
            <pc:sldMk cId="1086391767" sldId="265"/>
            <ac:picMk id="5" creationId="{A449C7E4-CF30-EC39-C8DB-F41F8D323D58}"/>
          </ac:picMkLst>
        </pc:picChg>
      </pc:sldChg>
      <pc:sldChg chg="addSp delSp modSp new mod">
        <pc:chgData name="Novario Jaya Perdana S.Kom M.T" userId="4d335037-adc2-4d0c-93ee-95020c6f0abe" providerId="ADAL" clId="{EBB5148B-7491-4911-8E9E-E5C816138CE7}" dt="2023-10-23T06:34:27.555" v="166" actId="1076"/>
        <pc:sldMkLst>
          <pc:docMk/>
          <pc:sldMk cId="4223855949" sldId="266"/>
        </pc:sldMkLst>
        <pc:spChg chg="mod">
          <ac:chgData name="Novario Jaya Perdana S.Kom M.T" userId="4d335037-adc2-4d0c-93ee-95020c6f0abe" providerId="ADAL" clId="{EBB5148B-7491-4911-8E9E-E5C816138CE7}" dt="2023-10-23T06:34:17.582" v="164" actId="20577"/>
          <ac:spMkLst>
            <pc:docMk/>
            <pc:sldMk cId="4223855949" sldId="266"/>
            <ac:spMk id="2" creationId="{1C0E1D09-56E6-5242-5D83-597A4CC368EF}"/>
          </ac:spMkLst>
        </pc:spChg>
        <pc:spChg chg="del">
          <ac:chgData name="Novario Jaya Perdana S.Kom M.T" userId="4d335037-adc2-4d0c-93ee-95020c6f0abe" providerId="ADAL" clId="{EBB5148B-7491-4911-8E9E-E5C816138CE7}" dt="2023-10-23T06:34:14.750" v="156"/>
          <ac:spMkLst>
            <pc:docMk/>
            <pc:sldMk cId="4223855949" sldId="266"/>
            <ac:spMk id="3" creationId="{27C8CB8A-E187-1AB6-07F5-006ACC061266}"/>
          </ac:spMkLst>
        </pc:spChg>
        <pc:picChg chg="add mod">
          <ac:chgData name="Novario Jaya Perdana S.Kom M.T" userId="4d335037-adc2-4d0c-93ee-95020c6f0abe" providerId="ADAL" clId="{EBB5148B-7491-4911-8E9E-E5C816138CE7}" dt="2023-10-23T06:34:27.555" v="166" actId="1076"/>
          <ac:picMkLst>
            <pc:docMk/>
            <pc:sldMk cId="4223855949" sldId="266"/>
            <ac:picMk id="4" creationId="{7DE2D578-D34E-EC91-BCB3-C44D54695BEE}"/>
          </ac:picMkLst>
        </pc:picChg>
      </pc:sldChg>
      <pc:sldChg chg="addSp delSp modSp new mod modAnim">
        <pc:chgData name="Novario Jaya Perdana S.Kom M.T" userId="4d335037-adc2-4d0c-93ee-95020c6f0abe" providerId="ADAL" clId="{EBB5148B-7491-4911-8E9E-E5C816138CE7}" dt="2023-10-23T06:35:55.808" v="229" actId="1035"/>
        <pc:sldMkLst>
          <pc:docMk/>
          <pc:sldMk cId="386920238" sldId="267"/>
        </pc:sldMkLst>
        <pc:spChg chg="mod">
          <ac:chgData name="Novario Jaya Perdana S.Kom M.T" userId="4d335037-adc2-4d0c-93ee-95020c6f0abe" providerId="ADAL" clId="{EBB5148B-7491-4911-8E9E-E5C816138CE7}" dt="2023-10-23T06:34:46.885" v="175" actId="20577"/>
          <ac:spMkLst>
            <pc:docMk/>
            <pc:sldMk cId="386920238" sldId="267"/>
            <ac:spMk id="2" creationId="{4C172D00-DFAC-F15A-B26D-96DB47F82CC7}"/>
          </ac:spMkLst>
        </pc:spChg>
        <pc:spChg chg="add del mod">
          <ac:chgData name="Novario Jaya Perdana S.Kom M.T" userId="4d335037-adc2-4d0c-93ee-95020c6f0abe" providerId="ADAL" clId="{EBB5148B-7491-4911-8E9E-E5C816138CE7}" dt="2023-10-23T06:34:48.779" v="177"/>
          <ac:spMkLst>
            <pc:docMk/>
            <pc:sldMk cId="386920238" sldId="267"/>
            <ac:spMk id="4" creationId="{ED9CEA17-A59D-FD23-B218-3B77D084337E}"/>
          </ac:spMkLst>
        </pc:spChg>
        <pc:spChg chg="add del mod">
          <ac:chgData name="Novario Jaya Perdana S.Kom M.T" userId="4d335037-adc2-4d0c-93ee-95020c6f0abe" providerId="ADAL" clId="{EBB5148B-7491-4911-8E9E-E5C816138CE7}" dt="2023-10-23T06:35:55.808" v="229" actId="1035"/>
          <ac:spMkLst>
            <pc:docMk/>
            <pc:sldMk cId="386920238" sldId="267"/>
            <ac:spMk id="5" creationId="{68AA0F44-AFA7-9991-5AB1-851ECF148AEF}"/>
          </ac:spMkLst>
        </pc:spChg>
        <pc:spChg chg="add del mod">
          <ac:chgData name="Novario Jaya Perdana S.Kom M.T" userId="4d335037-adc2-4d0c-93ee-95020c6f0abe" providerId="ADAL" clId="{EBB5148B-7491-4911-8E9E-E5C816138CE7}" dt="2023-10-23T06:35:55.808" v="229" actId="1035"/>
          <ac:spMkLst>
            <pc:docMk/>
            <pc:sldMk cId="386920238" sldId="267"/>
            <ac:spMk id="6" creationId="{78B55F9F-02A2-BE26-50B3-59D80C2155FD}"/>
          </ac:spMkLst>
        </pc:spChg>
        <pc:spChg chg="add del mod">
          <ac:chgData name="Novario Jaya Perdana S.Kom M.T" userId="4d335037-adc2-4d0c-93ee-95020c6f0abe" providerId="ADAL" clId="{EBB5148B-7491-4911-8E9E-E5C816138CE7}" dt="2023-10-23T06:35:55.808" v="229" actId="1035"/>
          <ac:spMkLst>
            <pc:docMk/>
            <pc:sldMk cId="386920238" sldId="267"/>
            <ac:spMk id="7" creationId="{9E1CB00B-E631-9596-7EA4-347C3C0D7F15}"/>
          </ac:spMkLst>
        </pc:spChg>
        <pc:spChg chg="add del mod">
          <ac:chgData name="Novario Jaya Perdana S.Kom M.T" userId="4d335037-adc2-4d0c-93ee-95020c6f0abe" providerId="ADAL" clId="{EBB5148B-7491-4911-8E9E-E5C816138CE7}" dt="2023-10-23T06:35:55.808" v="229" actId="1035"/>
          <ac:spMkLst>
            <pc:docMk/>
            <pc:sldMk cId="386920238" sldId="267"/>
            <ac:spMk id="10" creationId="{EF9192AA-EA86-28EC-0553-FBAB18AC34A4}"/>
          </ac:spMkLst>
        </pc:spChg>
        <pc:cxnChg chg="add del mod">
          <ac:chgData name="Novario Jaya Perdana S.Kom M.T" userId="4d335037-adc2-4d0c-93ee-95020c6f0abe" providerId="ADAL" clId="{EBB5148B-7491-4911-8E9E-E5C816138CE7}" dt="2023-10-23T06:35:55.808" v="229" actId="1035"/>
          <ac:cxnSpMkLst>
            <pc:docMk/>
            <pc:sldMk cId="386920238" sldId="267"/>
            <ac:cxnSpMk id="8" creationId="{2BC8991E-27E6-5EF1-B28C-996B52A32FD2}"/>
          </ac:cxnSpMkLst>
        </pc:cxnChg>
        <pc:cxnChg chg="add del mod">
          <ac:chgData name="Novario Jaya Perdana S.Kom M.T" userId="4d335037-adc2-4d0c-93ee-95020c6f0abe" providerId="ADAL" clId="{EBB5148B-7491-4911-8E9E-E5C816138CE7}" dt="2023-10-23T06:35:55.808" v="229" actId="1035"/>
          <ac:cxnSpMkLst>
            <pc:docMk/>
            <pc:sldMk cId="386920238" sldId="267"/>
            <ac:cxnSpMk id="9" creationId="{FBB102DD-2342-4709-15C1-9C4BE0710CC3}"/>
          </ac:cxnSpMkLst>
        </pc:cxnChg>
      </pc:sldChg>
      <pc:sldChg chg="modSp new mod">
        <pc:chgData name="Novario Jaya Perdana S.Kom M.T" userId="4d335037-adc2-4d0c-93ee-95020c6f0abe" providerId="ADAL" clId="{EBB5148B-7491-4911-8E9E-E5C816138CE7}" dt="2023-10-23T06:41:54.862" v="245" actId="14100"/>
        <pc:sldMkLst>
          <pc:docMk/>
          <pc:sldMk cId="2632074141" sldId="268"/>
        </pc:sldMkLst>
        <pc:spChg chg="mod">
          <ac:chgData name="Novario Jaya Perdana S.Kom M.T" userId="4d335037-adc2-4d0c-93ee-95020c6f0abe" providerId="ADAL" clId="{EBB5148B-7491-4911-8E9E-E5C816138CE7}" dt="2023-10-23T06:41:35.273" v="234"/>
          <ac:spMkLst>
            <pc:docMk/>
            <pc:sldMk cId="2632074141" sldId="268"/>
            <ac:spMk id="2" creationId="{2617482F-9261-3000-6D25-B46CE93930D1}"/>
          </ac:spMkLst>
        </pc:spChg>
        <pc:spChg chg="mod">
          <ac:chgData name="Novario Jaya Perdana S.Kom M.T" userId="4d335037-adc2-4d0c-93ee-95020c6f0abe" providerId="ADAL" clId="{EBB5148B-7491-4911-8E9E-E5C816138CE7}" dt="2023-10-23T06:41:54.862" v="245" actId="14100"/>
          <ac:spMkLst>
            <pc:docMk/>
            <pc:sldMk cId="2632074141" sldId="268"/>
            <ac:spMk id="3" creationId="{571E7685-D972-CAE9-50AA-F92009EABA28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3T06:42:17.793" v="256" actId="20577"/>
        <pc:sldMkLst>
          <pc:docMk/>
          <pc:sldMk cId="869155197" sldId="269"/>
        </pc:sldMkLst>
        <pc:spChg chg="mod">
          <ac:chgData name="Novario Jaya Perdana S.Kom M.T" userId="4d335037-adc2-4d0c-93ee-95020c6f0abe" providerId="ADAL" clId="{EBB5148B-7491-4911-8E9E-E5C816138CE7}" dt="2023-10-23T06:42:05.387" v="249"/>
          <ac:spMkLst>
            <pc:docMk/>
            <pc:sldMk cId="869155197" sldId="269"/>
            <ac:spMk id="2" creationId="{FDF3F85B-43D6-70DF-58A6-2BF5832D1D17}"/>
          </ac:spMkLst>
        </pc:spChg>
        <pc:spChg chg="mod">
          <ac:chgData name="Novario Jaya Perdana S.Kom M.T" userId="4d335037-adc2-4d0c-93ee-95020c6f0abe" providerId="ADAL" clId="{EBB5148B-7491-4911-8E9E-E5C816138CE7}" dt="2023-10-23T06:42:17.793" v="256" actId="20577"/>
          <ac:spMkLst>
            <pc:docMk/>
            <pc:sldMk cId="869155197" sldId="269"/>
            <ac:spMk id="3" creationId="{C4B0EAA1-9D1F-FB68-AE6B-391D9BED3D93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3T06:42:39.542" v="265" actId="15"/>
        <pc:sldMkLst>
          <pc:docMk/>
          <pc:sldMk cId="3949145229" sldId="270"/>
        </pc:sldMkLst>
        <pc:spChg chg="mod">
          <ac:chgData name="Novario Jaya Perdana S.Kom M.T" userId="4d335037-adc2-4d0c-93ee-95020c6f0abe" providerId="ADAL" clId="{EBB5148B-7491-4911-8E9E-E5C816138CE7}" dt="2023-10-23T06:42:28.961" v="260"/>
          <ac:spMkLst>
            <pc:docMk/>
            <pc:sldMk cId="3949145229" sldId="270"/>
            <ac:spMk id="2" creationId="{95CBDA2C-74A9-8FD4-D6D7-E17060043E9B}"/>
          </ac:spMkLst>
        </pc:spChg>
        <pc:spChg chg="mod">
          <ac:chgData name="Novario Jaya Perdana S.Kom M.T" userId="4d335037-adc2-4d0c-93ee-95020c6f0abe" providerId="ADAL" clId="{EBB5148B-7491-4911-8E9E-E5C816138CE7}" dt="2023-10-23T06:42:39.542" v="265" actId="15"/>
          <ac:spMkLst>
            <pc:docMk/>
            <pc:sldMk cId="3949145229" sldId="270"/>
            <ac:spMk id="3" creationId="{5ECDCAA0-E35C-38AB-25D3-79C9C836F822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3T06:43:03.714" v="275" actId="20577"/>
        <pc:sldMkLst>
          <pc:docMk/>
          <pc:sldMk cId="766396652" sldId="271"/>
        </pc:sldMkLst>
        <pc:spChg chg="mod">
          <ac:chgData name="Novario Jaya Perdana S.Kom M.T" userId="4d335037-adc2-4d0c-93ee-95020c6f0abe" providerId="ADAL" clId="{EBB5148B-7491-4911-8E9E-E5C816138CE7}" dt="2023-10-23T06:42:47.457" v="269"/>
          <ac:spMkLst>
            <pc:docMk/>
            <pc:sldMk cId="766396652" sldId="271"/>
            <ac:spMk id="2" creationId="{3A6127E6-9030-265A-C740-44A1A6EDC4A7}"/>
          </ac:spMkLst>
        </pc:spChg>
        <pc:spChg chg="mod">
          <ac:chgData name="Novario Jaya Perdana S.Kom M.T" userId="4d335037-adc2-4d0c-93ee-95020c6f0abe" providerId="ADAL" clId="{EBB5148B-7491-4911-8E9E-E5C816138CE7}" dt="2023-10-23T06:43:03.714" v="275" actId="20577"/>
          <ac:spMkLst>
            <pc:docMk/>
            <pc:sldMk cId="766396652" sldId="271"/>
            <ac:spMk id="3" creationId="{62693823-BB1F-4371-0579-8F78C317F872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3T06:43:23.251" v="284" actId="6549"/>
        <pc:sldMkLst>
          <pc:docMk/>
          <pc:sldMk cId="2866137364" sldId="272"/>
        </pc:sldMkLst>
        <pc:spChg chg="mod">
          <ac:chgData name="Novario Jaya Perdana S.Kom M.T" userId="4d335037-adc2-4d0c-93ee-95020c6f0abe" providerId="ADAL" clId="{EBB5148B-7491-4911-8E9E-E5C816138CE7}" dt="2023-10-23T06:43:12.423" v="279"/>
          <ac:spMkLst>
            <pc:docMk/>
            <pc:sldMk cId="2866137364" sldId="272"/>
            <ac:spMk id="2" creationId="{DD4B654B-F612-C082-DF5B-193D40DACAA0}"/>
          </ac:spMkLst>
        </pc:spChg>
        <pc:spChg chg="mod">
          <ac:chgData name="Novario Jaya Perdana S.Kom M.T" userId="4d335037-adc2-4d0c-93ee-95020c6f0abe" providerId="ADAL" clId="{EBB5148B-7491-4911-8E9E-E5C816138CE7}" dt="2023-10-23T06:43:23.251" v="284" actId="6549"/>
          <ac:spMkLst>
            <pc:docMk/>
            <pc:sldMk cId="2866137364" sldId="272"/>
            <ac:spMk id="3" creationId="{95213A1E-3657-311D-EE9C-3B0557E89974}"/>
          </ac:spMkLst>
        </pc:spChg>
      </pc:sldChg>
      <pc:sldChg chg="addSp modSp new mod">
        <pc:chgData name="Novario Jaya Perdana S.Kom M.T" userId="4d335037-adc2-4d0c-93ee-95020c6f0abe" providerId="ADAL" clId="{EBB5148B-7491-4911-8E9E-E5C816138CE7}" dt="2023-10-23T06:44:31.720" v="317" actId="27636"/>
        <pc:sldMkLst>
          <pc:docMk/>
          <pc:sldMk cId="1279773839" sldId="273"/>
        </pc:sldMkLst>
        <pc:spChg chg="mod">
          <ac:chgData name="Novario Jaya Perdana S.Kom M.T" userId="4d335037-adc2-4d0c-93ee-95020c6f0abe" providerId="ADAL" clId="{EBB5148B-7491-4911-8E9E-E5C816138CE7}" dt="2023-10-23T06:43:36.945" v="294" actId="20577"/>
          <ac:spMkLst>
            <pc:docMk/>
            <pc:sldMk cId="1279773839" sldId="273"/>
            <ac:spMk id="2" creationId="{9A67CB34-3AEF-0288-1637-6E11AC9CC6BE}"/>
          </ac:spMkLst>
        </pc:spChg>
        <pc:spChg chg="mod">
          <ac:chgData name="Novario Jaya Perdana S.Kom M.T" userId="4d335037-adc2-4d0c-93ee-95020c6f0abe" providerId="ADAL" clId="{EBB5148B-7491-4911-8E9E-E5C816138CE7}" dt="2023-10-23T06:44:31.720" v="317" actId="27636"/>
          <ac:spMkLst>
            <pc:docMk/>
            <pc:sldMk cId="1279773839" sldId="273"/>
            <ac:spMk id="3" creationId="{071437C2-CB2E-294F-72AC-41490064B8F0}"/>
          </ac:spMkLst>
        </pc:spChg>
        <pc:picChg chg="add mod">
          <ac:chgData name="Novario Jaya Perdana S.Kom M.T" userId="4d335037-adc2-4d0c-93ee-95020c6f0abe" providerId="ADAL" clId="{EBB5148B-7491-4911-8E9E-E5C816138CE7}" dt="2023-10-23T06:44:03.414" v="301" actId="1076"/>
          <ac:picMkLst>
            <pc:docMk/>
            <pc:sldMk cId="1279773839" sldId="273"/>
            <ac:picMk id="5" creationId="{D27A4A56-09BB-F66C-CB52-161D160EC74D}"/>
          </ac:picMkLst>
        </pc:picChg>
      </pc:sldChg>
      <pc:sldChg chg="modSp new mod">
        <pc:chgData name="Novario Jaya Perdana S.Kom M.T" userId="4d335037-adc2-4d0c-93ee-95020c6f0abe" providerId="ADAL" clId="{EBB5148B-7491-4911-8E9E-E5C816138CE7}" dt="2023-10-23T06:45:10.094" v="334" actId="15"/>
        <pc:sldMkLst>
          <pc:docMk/>
          <pc:sldMk cId="23495341" sldId="274"/>
        </pc:sldMkLst>
        <pc:spChg chg="mod">
          <ac:chgData name="Novario Jaya Perdana S.Kom M.T" userId="4d335037-adc2-4d0c-93ee-95020c6f0abe" providerId="ADAL" clId="{EBB5148B-7491-4911-8E9E-E5C816138CE7}" dt="2023-10-23T06:44:40.623" v="321"/>
          <ac:spMkLst>
            <pc:docMk/>
            <pc:sldMk cId="23495341" sldId="274"/>
            <ac:spMk id="2" creationId="{E7A32963-A187-F96E-3D91-0EFD73FD6082}"/>
          </ac:spMkLst>
        </pc:spChg>
        <pc:spChg chg="mod">
          <ac:chgData name="Novario Jaya Perdana S.Kom M.T" userId="4d335037-adc2-4d0c-93ee-95020c6f0abe" providerId="ADAL" clId="{EBB5148B-7491-4911-8E9E-E5C816138CE7}" dt="2023-10-23T06:45:10.094" v="334" actId="15"/>
          <ac:spMkLst>
            <pc:docMk/>
            <pc:sldMk cId="23495341" sldId="274"/>
            <ac:spMk id="3" creationId="{C308F196-3707-5E13-376D-072DEB3F1019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3T06:51:51.520" v="347" actId="15"/>
        <pc:sldMkLst>
          <pc:docMk/>
          <pc:sldMk cId="87715222" sldId="275"/>
        </pc:sldMkLst>
        <pc:spChg chg="mod">
          <ac:chgData name="Novario Jaya Perdana S.Kom M.T" userId="4d335037-adc2-4d0c-93ee-95020c6f0abe" providerId="ADAL" clId="{EBB5148B-7491-4911-8E9E-E5C816138CE7}" dt="2023-10-23T06:45:22.133" v="338"/>
          <ac:spMkLst>
            <pc:docMk/>
            <pc:sldMk cId="87715222" sldId="275"/>
            <ac:spMk id="2" creationId="{9BE7A4B4-86B8-D531-7BD5-42322BD61DA7}"/>
          </ac:spMkLst>
        </pc:spChg>
        <pc:spChg chg="mod">
          <ac:chgData name="Novario Jaya Perdana S.Kom M.T" userId="4d335037-adc2-4d0c-93ee-95020c6f0abe" providerId="ADAL" clId="{EBB5148B-7491-4911-8E9E-E5C816138CE7}" dt="2023-10-23T06:51:51.520" v="347" actId="15"/>
          <ac:spMkLst>
            <pc:docMk/>
            <pc:sldMk cId="87715222" sldId="275"/>
            <ac:spMk id="3" creationId="{ED541BC4-6059-338C-3C19-7F465DB15306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3T06:52:19.686" v="362" actId="20577"/>
        <pc:sldMkLst>
          <pc:docMk/>
          <pc:sldMk cId="266620519" sldId="276"/>
        </pc:sldMkLst>
        <pc:spChg chg="mod">
          <ac:chgData name="Novario Jaya Perdana S.Kom M.T" userId="4d335037-adc2-4d0c-93ee-95020c6f0abe" providerId="ADAL" clId="{EBB5148B-7491-4911-8E9E-E5C816138CE7}" dt="2023-10-23T06:52:05.965" v="354"/>
          <ac:spMkLst>
            <pc:docMk/>
            <pc:sldMk cId="266620519" sldId="276"/>
            <ac:spMk id="2" creationId="{3CFB9D12-D599-467D-4A33-8252B7FC8E55}"/>
          </ac:spMkLst>
        </pc:spChg>
        <pc:spChg chg="mod">
          <ac:chgData name="Novario Jaya Perdana S.Kom M.T" userId="4d335037-adc2-4d0c-93ee-95020c6f0abe" providerId="ADAL" clId="{EBB5148B-7491-4911-8E9E-E5C816138CE7}" dt="2023-10-23T06:52:19.686" v="362" actId="20577"/>
          <ac:spMkLst>
            <pc:docMk/>
            <pc:sldMk cId="266620519" sldId="276"/>
            <ac:spMk id="3" creationId="{E461457D-AD63-3691-6070-D7C4F9B1085E}"/>
          </ac:spMkLst>
        </pc:spChg>
      </pc:sldChg>
      <pc:sldChg chg="addSp delSp modSp new mod">
        <pc:chgData name="Novario Jaya Perdana S.Kom M.T" userId="4d335037-adc2-4d0c-93ee-95020c6f0abe" providerId="ADAL" clId="{EBB5148B-7491-4911-8E9E-E5C816138CE7}" dt="2023-10-23T06:53:46.375" v="372"/>
        <pc:sldMkLst>
          <pc:docMk/>
          <pc:sldMk cId="330742885" sldId="277"/>
        </pc:sldMkLst>
        <pc:spChg chg="mod">
          <ac:chgData name="Novario Jaya Perdana S.Kom M.T" userId="4d335037-adc2-4d0c-93ee-95020c6f0abe" providerId="ADAL" clId="{EBB5148B-7491-4911-8E9E-E5C816138CE7}" dt="2023-10-23T06:52:31.562" v="366"/>
          <ac:spMkLst>
            <pc:docMk/>
            <pc:sldMk cId="330742885" sldId="277"/>
            <ac:spMk id="2" creationId="{DBC0770C-A6AC-8F81-3145-E494173CF2CD}"/>
          </ac:spMkLst>
        </pc:spChg>
        <pc:spChg chg="del">
          <ac:chgData name="Novario Jaya Perdana S.Kom M.T" userId="4d335037-adc2-4d0c-93ee-95020c6f0abe" providerId="ADAL" clId="{EBB5148B-7491-4911-8E9E-E5C816138CE7}" dt="2023-10-23T06:53:21.607" v="367" actId="22"/>
          <ac:spMkLst>
            <pc:docMk/>
            <pc:sldMk cId="330742885" sldId="277"/>
            <ac:spMk id="3" creationId="{B565146F-5ABC-6E99-AA53-635C37124B9C}"/>
          </ac:spMkLst>
        </pc:spChg>
        <pc:spChg chg="add mod">
          <ac:chgData name="Novario Jaya Perdana S.Kom M.T" userId="4d335037-adc2-4d0c-93ee-95020c6f0abe" providerId="ADAL" clId="{EBB5148B-7491-4911-8E9E-E5C816138CE7}" dt="2023-10-23T06:53:46.375" v="372"/>
          <ac:spMkLst>
            <pc:docMk/>
            <pc:sldMk cId="330742885" sldId="277"/>
            <ac:spMk id="6" creationId="{8A87ABEC-E9EC-8DE4-D113-569C95ED4207}"/>
          </ac:spMkLst>
        </pc:spChg>
        <pc:picChg chg="add mod ord">
          <ac:chgData name="Novario Jaya Perdana S.Kom M.T" userId="4d335037-adc2-4d0c-93ee-95020c6f0abe" providerId="ADAL" clId="{EBB5148B-7491-4911-8E9E-E5C816138CE7}" dt="2023-10-23T06:53:33.016" v="368" actId="1076"/>
          <ac:picMkLst>
            <pc:docMk/>
            <pc:sldMk cId="330742885" sldId="277"/>
            <ac:picMk id="5" creationId="{3CD892F9-BD56-C7B2-D32D-78D3D86ADE86}"/>
          </ac:picMkLst>
        </pc:picChg>
      </pc:sldChg>
      <pc:sldChg chg="modSp new mod">
        <pc:chgData name="Novario Jaya Perdana S.Kom M.T" userId="4d335037-adc2-4d0c-93ee-95020c6f0abe" providerId="ADAL" clId="{EBB5148B-7491-4911-8E9E-E5C816138CE7}" dt="2023-10-23T06:54:18.851" v="384" actId="27636"/>
        <pc:sldMkLst>
          <pc:docMk/>
          <pc:sldMk cId="509211615" sldId="278"/>
        </pc:sldMkLst>
        <pc:spChg chg="mod">
          <ac:chgData name="Novario Jaya Perdana S.Kom M.T" userId="4d335037-adc2-4d0c-93ee-95020c6f0abe" providerId="ADAL" clId="{EBB5148B-7491-4911-8E9E-E5C816138CE7}" dt="2023-10-23T06:53:58.718" v="376"/>
          <ac:spMkLst>
            <pc:docMk/>
            <pc:sldMk cId="509211615" sldId="278"/>
            <ac:spMk id="2" creationId="{BD089F9D-2095-084E-7519-523B6ED1669F}"/>
          </ac:spMkLst>
        </pc:spChg>
        <pc:spChg chg="mod">
          <ac:chgData name="Novario Jaya Perdana S.Kom M.T" userId="4d335037-adc2-4d0c-93ee-95020c6f0abe" providerId="ADAL" clId="{EBB5148B-7491-4911-8E9E-E5C816138CE7}" dt="2023-10-23T06:54:18.851" v="384" actId="27636"/>
          <ac:spMkLst>
            <pc:docMk/>
            <pc:sldMk cId="509211615" sldId="278"/>
            <ac:spMk id="3" creationId="{FC4F620A-EBB9-6E6E-9AE1-8D93464706E1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3T06:54:39.793" v="393" actId="15"/>
        <pc:sldMkLst>
          <pc:docMk/>
          <pc:sldMk cId="3657308766" sldId="279"/>
        </pc:sldMkLst>
        <pc:spChg chg="mod">
          <ac:chgData name="Novario Jaya Perdana S.Kom M.T" userId="4d335037-adc2-4d0c-93ee-95020c6f0abe" providerId="ADAL" clId="{EBB5148B-7491-4911-8E9E-E5C816138CE7}" dt="2023-10-23T06:54:28.525" v="388"/>
          <ac:spMkLst>
            <pc:docMk/>
            <pc:sldMk cId="3657308766" sldId="279"/>
            <ac:spMk id="2" creationId="{2B9D8283-D88B-D2A9-D8CC-E0AE56D7FBCB}"/>
          </ac:spMkLst>
        </pc:spChg>
        <pc:spChg chg="mod">
          <ac:chgData name="Novario Jaya Perdana S.Kom M.T" userId="4d335037-adc2-4d0c-93ee-95020c6f0abe" providerId="ADAL" clId="{EBB5148B-7491-4911-8E9E-E5C816138CE7}" dt="2023-10-23T06:54:39.793" v="393" actId="15"/>
          <ac:spMkLst>
            <pc:docMk/>
            <pc:sldMk cId="3657308766" sldId="279"/>
            <ac:spMk id="3" creationId="{939F1A3D-C7FC-7E16-6BBA-77A50E6C794C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3T06:55:11.226" v="405" actId="20577"/>
        <pc:sldMkLst>
          <pc:docMk/>
          <pc:sldMk cId="1138253367" sldId="280"/>
        </pc:sldMkLst>
        <pc:spChg chg="mod">
          <ac:chgData name="Novario Jaya Perdana S.Kom M.T" userId="4d335037-adc2-4d0c-93ee-95020c6f0abe" providerId="ADAL" clId="{EBB5148B-7491-4911-8E9E-E5C816138CE7}" dt="2023-10-23T06:54:48.712" v="397"/>
          <ac:spMkLst>
            <pc:docMk/>
            <pc:sldMk cId="1138253367" sldId="280"/>
            <ac:spMk id="2" creationId="{D8FDF1C6-65A0-1D11-C5EF-18AA41183A9B}"/>
          </ac:spMkLst>
        </pc:spChg>
        <pc:spChg chg="mod">
          <ac:chgData name="Novario Jaya Perdana S.Kom M.T" userId="4d335037-adc2-4d0c-93ee-95020c6f0abe" providerId="ADAL" clId="{EBB5148B-7491-4911-8E9E-E5C816138CE7}" dt="2023-10-23T06:55:11.226" v="405" actId="20577"/>
          <ac:spMkLst>
            <pc:docMk/>
            <pc:sldMk cId="1138253367" sldId="280"/>
            <ac:spMk id="3" creationId="{C5AFF113-1500-BDA3-D3D7-4614B336A78A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3T06:55:31.947" v="416" actId="20577"/>
        <pc:sldMkLst>
          <pc:docMk/>
          <pc:sldMk cId="2721389915" sldId="281"/>
        </pc:sldMkLst>
        <pc:spChg chg="mod">
          <ac:chgData name="Novario Jaya Perdana S.Kom M.T" userId="4d335037-adc2-4d0c-93ee-95020c6f0abe" providerId="ADAL" clId="{EBB5148B-7491-4911-8E9E-E5C816138CE7}" dt="2023-10-23T06:55:20.445" v="409"/>
          <ac:spMkLst>
            <pc:docMk/>
            <pc:sldMk cId="2721389915" sldId="281"/>
            <ac:spMk id="2" creationId="{C1B4E5F0-5FD1-5BBF-782B-4794A7925D24}"/>
          </ac:spMkLst>
        </pc:spChg>
        <pc:spChg chg="mod">
          <ac:chgData name="Novario Jaya Perdana S.Kom M.T" userId="4d335037-adc2-4d0c-93ee-95020c6f0abe" providerId="ADAL" clId="{EBB5148B-7491-4911-8E9E-E5C816138CE7}" dt="2023-10-23T06:55:31.947" v="416" actId="20577"/>
          <ac:spMkLst>
            <pc:docMk/>
            <pc:sldMk cId="2721389915" sldId="281"/>
            <ac:spMk id="3" creationId="{97C5A90A-B909-5321-7555-BE5F61A56301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3T06:55:51.620" v="425" actId="15"/>
        <pc:sldMkLst>
          <pc:docMk/>
          <pc:sldMk cId="1089726996" sldId="282"/>
        </pc:sldMkLst>
        <pc:spChg chg="mod">
          <ac:chgData name="Novario Jaya Perdana S.Kom M.T" userId="4d335037-adc2-4d0c-93ee-95020c6f0abe" providerId="ADAL" clId="{EBB5148B-7491-4911-8E9E-E5C816138CE7}" dt="2023-10-23T06:55:40.668" v="420"/>
          <ac:spMkLst>
            <pc:docMk/>
            <pc:sldMk cId="1089726996" sldId="282"/>
            <ac:spMk id="2" creationId="{2BF5916D-73D7-73AA-C280-435ED049B335}"/>
          </ac:spMkLst>
        </pc:spChg>
        <pc:spChg chg="mod">
          <ac:chgData name="Novario Jaya Perdana S.Kom M.T" userId="4d335037-adc2-4d0c-93ee-95020c6f0abe" providerId="ADAL" clId="{EBB5148B-7491-4911-8E9E-E5C816138CE7}" dt="2023-10-23T06:55:51.620" v="425" actId="15"/>
          <ac:spMkLst>
            <pc:docMk/>
            <pc:sldMk cId="1089726996" sldId="282"/>
            <ac:spMk id="3" creationId="{25DA3346-ABA4-1B2C-B6FC-5E014A04F0E3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3T06:56:09.672" v="434" actId="15"/>
        <pc:sldMkLst>
          <pc:docMk/>
          <pc:sldMk cId="2196971364" sldId="283"/>
        </pc:sldMkLst>
        <pc:spChg chg="mod">
          <ac:chgData name="Novario Jaya Perdana S.Kom M.T" userId="4d335037-adc2-4d0c-93ee-95020c6f0abe" providerId="ADAL" clId="{EBB5148B-7491-4911-8E9E-E5C816138CE7}" dt="2023-10-23T06:56:00.664" v="429"/>
          <ac:spMkLst>
            <pc:docMk/>
            <pc:sldMk cId="2196971364" sldId="283"/>
            <ac:spMk id="2" creationId="{4E3130B5-9F80-0082-9FA5-9A8F66CB3A43}"/>
          </ac:spMkLst>
        </pc:spChg>
        <pc:spChg chg="mod">
          <ac:chgData name="Novario Jaya Perdana S.Kom M.T" userId="4d335037-adc2-4d0c-93ee-95020c6f0abe" providerId="ADAL" clId="{EBB5148B-7491-4911-8E9E-E5C816138CE7}" dt="2023-10-23T06:56:09.672" v="434" actId="15"/>
          <ac:spMkLst>
            <pc:docMk/>
            <pc:sldMk cId="2196971364" sldId="283"/>
            <ac:spMk id="3" creationId="{A89293FD-0D76-F23C-2223-AB5FDDEE31F7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3T06:56:33.384" v="443" actId="15"/>
        <pc:sldMkLst>
          <pc:docMk/>
          <pc:sldMk cId="3172227759" sldId="284"/>
        </pc:sldMkLst>
        <pc:spChg chg="mod">
          <ac:chgData name="Novario Jaya Perdana S.Kom M.T" userId="4d335037-adc2-4d0c-93ee-95020c6f0abe" providerId="ADAL" clId="{EBB5148B-7491-4911-8E9E-E5C816138CE7}" dt="2023-10-23T06:56:22.218" v="438"/>
          <ac:spMkLst>
            <pc:docMk/>
            <pc:sldMk cId="3172227759" sldId="284"/>
            <ac:spMk id="2" creationId="{E553AB89-D07F-DDF6-77C7-10639352D391}"/>
          </ac:spMkLst>
        </pc:spChg>
        <pc:spChg chg="mod">
          <ac:chgData name="Novario Jaya Perdana S.Kom M.T" userId="4d335037-adc2-4d0c-93ee-95020c6f0abe" providerId="ADAL" clId="{EBB5148B-7491-4911-8E9E-E5C816138CE7}" dt="2023-10-23T06:56:33.384" v="443" actId="15"/>
          <ac:spMkLst>
            <pc:docMk/>
            <pc:sldMk cId="3172227759" sldId="284"/>
            <ac:spMk id="3" creationId="{E8D50605-0DFA-5986-45F5-9B3CE1870425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3T06:56:55.031" v="454" actId="15"/>
        <pc:sldMkLst>
          <pc:docMk/>
          <pc:sldMk cId="1121901830" sldId="285"/>
        </pc:sldMkLst>
        <pc:spChg chg="mod">
          <ac:chgData name="Novario Jaya Perdana S.Kom M.T" userId="4d335037-adc2-4d0c-93ee-95020c6f0abe" providerId="ADAL" clId="{EBB5148B-7491-4911-8E9E-E5C816138CE7}" dt="2023-10-23T06:56:45.575" v="449"/>
          <ac:spMkLst>
            <pc:docMk/>
            <pc:sldMk cId="1121901830" sldId="285"/>
            <ac:spMk id="2" creationId="{303FE0C4-A4E5-8A22-B184-73A81CF8A9B6}"/>
          </ac:spMkLst>
        </pc:spChg>
        <pc:spChg chg="mod">
          <ac:chgData name="Novario Jaya Perdana S.Kom M.T" userId="4d335037-adc2-4d0c-93ee-95020c6f0abe" providerId="ADAL" clId="{EBB5148B-7491-4911-8E9E-E5C816138CE7}" dt="2023-10-23T06:56:55.031" v="454" actId="15"/>
          <ac:spMkLst>
            <pc:docMk/>
            <pc:sldMk cId="1121901830" sldId="285"/>
            <ac:spMk id="3" creationId="{B73BE010-4255-5329-77C1-63DDBFC8D51C}"/>
          </ac:spMkLst>
        </pc:spChg>
      </pc:sldChg>
      <pc:sldChg chg="addSp delSp modSp new mod">
        <pc:chgData name="Novario Jaya Perdana S.Kom M.T" userId="4d335037-adc2-4d0c-93ee-95020c6f0abe" providerId="ADAL" clId="{EBB5148B-7491-4911-8E9E-E5C816138CE7}" dt="2023-10-23T06:57:25.822" v="461" actId="14100"/>
        <pc:sldMkLst>
          <pc:docMk/>
          <pc:sldMk cId="3982014540" sldId="286"/>
        </pc:sldMkLst>
        <pc:spChg chg="mod">
          <ac:chgData name="Novario Jaya Perdana S.Kom M.T" userId="4d335037-adc2-4d0c-93ee-95020c6f0abe" providerId="ADAL" clId="{EBB5148B-7491-4911-8E9E-E5C816138CE7}" dt="2023-10-23T06:57:03.911" v="458"/>
          <ac:spMkLst>
            <pc:docMk/>
            <pc:sldMk cId="3982014540" sldId="286"/>
            <ac:spMk id="2" creationId="{13CD649B-963F-B5BF-2127-5B15DF147020}"/>
          </ac:spMkLst>
        </pc:spChg>
        <pc:spChg chg="del">
          <ac:chgData name="Novario Jaya Perdana S.Kom M.T" userId="4d335037-adc2-4d0c-93ee-95020c6f0abe" providerId="ADAL" clId="{EBB5148B-7491-4911-8E9E-E5C816138CE7}" dt="2023-10-23T06:57:18.705" v="459" actId="22"/>
          <ac:spMkLst>
            <pc:docMk/>
            <pc:sldMk cId="3982014540" sldId="286"/>
            <ac:spMk id="3" creationId="{A4750116-A8C0-EC29-EBB4-97ED9379FD02}"/>
          </ac:spMkLst>
        </pc:spChg>
        <pc:picChg chg="add mod ord">
          <ac:chgData name="Novario Jaya Perdana S.Kom M.T" userId="4d335037-adc2-4d0c-93ee-95020c6f0abe" providerId="ADAL" clId="{EBB5148B-7491-4911-8E9E-E5C816138CE7}" dt="2023-10-23T06:57:25.822" v="461" actId="14100"/>
          <ac:picMkLst>
            <pc:docMk/>
            <pc:sldMk cId="3982014540" sldId="286"/>
            <ac:picMk id="5" creationId="{0486BF07-D9D3-D435-4FE5-413099C9BAC8}"/>
          </ac:picMkLst>
        </pc:picChg>
      </pc:sldChg>
      <pc:sldChg chg="modSp new mod">
        <pc:chgData name="Novario Jaya Perdana S.Kom M.T" userId="4d335037-adc2-4d0c-93ee-95020c6f0abe" providerId="ADAL" clId="{EBB5148B-7491-4911-8E9E-E5C816138CE7}" dt="2023-10-23T06:57:53.542" v="473" actId="15"/>
        <pc:sldMkLst>
          <pc:docMk/>
          <pc:sldMk cId="618771700" sldId="287"/>
        </pc:sldMkLst>
        <pc:spChg chg="mod">
          <ac:chgData name="Novario Jaya Perdana S.Kom M.T" userId="4d335037-adc2-4d0c-93ee-95020c6f0abe" providerId="ADAL" clId="{EBB5148B-7491-4911-8E9E-E5C816138CE7}" dt="2023-10-23T06:57:39.082" v="465"/>
          <ac:spMkLst>
            <pc:docMk/>
            <pc:sldMk cId="618771700" sldId="287"/>
            <ac:spMk id="2" creationId="{C48F6A77-2394-AF9D-364F-2AF64EC2CB21}"/>
          </ac:spMkLst>
        </pc:spChg>
        <pc:spChg chg="mod">
          <ac:chgData name="Novario Jaya Perdana S.Kom M.T" userId="4d335037-adc2-4d0c-93ee-95020c6f0abe" providerId="ADAL" clId="{EBB5148B-7491-4911-8E9E-E5C816138CE7}" dt="2023-10-23T06:57:53.542" v="473" actId="15"/>
          <ac:spMkLst>
            <pc:docMk/>
            <pc:sldMk cId="618771700" sldId="287"/>
            <ac:spMk id="3" creationId="{0122BA33-BD2D-4055-1B83-54F1A2C32C00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3T06:58:20.733" v="486" actId="113"/>
        <pc:sldMkLst>
          <pc:docMk/>
          <pc:sldMk cId="2705309551" sldId="288"/>
        </pc:sldMkLst>
        <pc:spChg chg="mod">
          <ac:chgData name="Novario Jaya Perdana S.Kom M.T" userId="4d335037-adc2-4d0c-93ee-95020c6f0abe" providerId="ADAL" clId="{EBB5148B-7491-4911-8E9E-E5C816138CE7}" dt="2023-10-23T06:58:01.680" v="477"/>
          <ac:spMkLst>
            <pc:docMk/>
            <pc:sldMk cId="2705309551" sldId="288"/>
            <ac:spMk id="2" creationId="{0A5D5E80-173A-CE8E-9749-9BAFAA8C33FB}"/>
          </ac:spMkLst>
        </pc:spChg>
        <pc:spChg chg="mod">
          <ac:chgData name="Novario Jaya Perdana S.Kom M.T" userId="4d335037-adc2-4d0c-93ee-95020c6f0abe" providerId="ADAL" clId="{EBB5148B-7491-4911-8E9E-E5C816138CE7}" dt="2023-10-23T06:58:20.733" v="486" actId="113"/>
          <ac:spMkLst>
            <pc:docMk/>
            <pc:sldMk cId="2705309551" sldId="288"/>
            <ac:spMk id="3" creationId="{03FCA155-4D2A-1B81-860A-C71B153642AB}"/>
          </ac:spMkLst>
        </pc:spChg>
      </pc:sldChg>
      <pc:sldChg chg="addSp modSp new mod">
        <pc:chgData name="Novario Jaya Perdana S.Kom M.T" userId="4d335037-adc2-4d0c-93ee-95020c6f0abe" providerId="ADAL" clId="{EBB5148B-7491-4911-8E9E-E5C816138CE7}" dt="2023-10-23T06:59:09.033" v="497" actId="14100"/>
        <pc:sldMkLst>
          <pc:docMk/>
          <pc:sldMk cId="4263215969" sldId="289"/>
        </pc:sldMkLst>
        <pc:spChg chg="mod">
          <ac:chgData name="Novario Jaya Perdana S.Kom M.T" userId="4d335037-adc2-4d0c-93ee-95020c6f0abe" providerId="ADAL" clId="{EBB5148B-7491-4911-8E9E-E5C816138CE7}" dt="2023-10-23T06:58:40.477" v="490"/>
          <ac:spMkLst>
            <pc:docMk/>
            <pc:sldMk cId="4263215969" sldId="289"/>
            <ac:spMk id="2" creationId="{C5429C24-1D2B-6527-8911-9D1E9A393DEE}"/>
          </ac:spMkLst>
        </pc:spChg>
        <pc:spChg chg="mod">
          <ac:chgData name="Novario Jaya Perdana S.Kom M.T" userId="4d335037-adc2-4d0c-93ee-95020c6f0abe" providerId="ADAL" clId="{EBB5148B-7491-4911-8E9E-E5C816138CE7}" dt="2023-10-23T06:58:49.824" v="494" actId="113"/>
          <ac:spMkLst>
            <pc:docMk/>
            <pc:sldMk cId="4263215969" sldId="289"/>
            <ac:spMk id="3" creationId="{E13953B7-0750-B96B-AF66-59273F399E50}"/>
          </ac:spMkLst>
        </pc:spChg>
        <pc:picChg chg="add mod">
          <ac:chgData name="Novario Jaya Perdana S.Kom M.T" userId="4d335037-adc2-4d0c-93ee-95020c6f0abe" providerId="ADAL" clId="{EBB5148B-7491-4911-8E9E-E5C816138CE7}" dt="2023-10-23T06:59:09.033" v="497" actId="14100"/>
          <ac:picMkLst>
            <pc:docMk/>
            <pc:sldMk cId="4263215969" sldId="289"/>
            <ac:picMk id="5" creationId="{737E06F3-A250-1394-8B1C-6E9CAD7BF111}"/>
          </ac:picMkLst>
        </pc:picChg>
      </pc:sldChg>
      <pc:sldChg chg="modSp new mod">
        <pc:chgData name="Novario Jaya Perdana S.Kom M.T" userId="4d335037-adc2-4d0c-93ee-95020c6f0abe" providerId="ADAL" clId="{EBB5148B-7491-4911-8E9E-E5C816138CE7}" dt="2023-10-23T07:00:46.571" v="509" actId="20577"/>
        <pc:sldMkLst>
          <pc:docMk/>
          <pc:sldMk cId="1698173106" sldId="290"/>
        </pc:sldMkLst>
        <pc:spChg chg="mod">
          <ac:chgData name="Novario Jaya Perdana S.Kom M.T" userId="4d335037-adc2-4d0c-93ee-95020c6f0abe" providerId="ADAL" clId="{EBB5148B-7491-4911-8E9E-E5C816138CE7}" dt="2023-10-23T07:00:34.626" v="503"/>
          <ac:spMkLst>
            <pc:docMk/>
            <pc:sldMk cId="1698173106" sldId="290"/>
            <ac:spMk id="2" creationId="{E3BFF199-AF55-056C-5E32-70256C508790}"/>
          </ac:spMkLst>
        </pc:spChg>
        <pc:spChg chg="mod">
          <ac:chgData name="Novario Jaya Perdana S.Kom M.T" userId="4d335037-adc2-4d0c-93ee-95020c6f0abe" providerId="ADAL" clId="{EBB5148B-7491-4911-8E9E-E5C816138CE7}" dt="2023-10-23T07:00:46.571" v="509" actId="20577"/>
          <ac:spMkLst>
            <pc:docMk/>
            <pc:sldMk cId="1698173106" sldId="290"/>
            <ac:spMk id="3" creationId="{4CD69A8F-4A78-4262-079F-DA582728FEE3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3T07:01:19.790" v="530" actId="313"/>
        <pc:sldMkLst>
          <pc:docMk/>
          <pc:sldMk cId="824973810" sldId="291"/>
        </pc:sldMkLst>
        <pc:spChg chg="mod">
          <ac:chgData name="Novario Jaya Perdana S.Kom M.T" userId="4d335037-adc2-4d0c-93ee-95020c6f0abe" providerId="ADAL" clId="{EBB5148B-7491-4911-8E9E-E5C816138CE7}" dt="2023-10-23T07:00:55.099" v="513"/>
          <ac:spMkLst>
            <pc:docMk/>
            <pc:sldMk cId="824973810" sldId="291"/>
            <ac:spMk id="2" creationId="{7C27D753-3528-1E1F-7FF5-28614F502860}"/>
          </ac:spMkLst>
        </pc:spChg>
        <pc:spChg chg="mod">
          <ac:chgData name="Novario Jaya Perdana S.Kom M.T" userId="4d335037-adc2-4d0c-93ee-95020c6f0abe" providerId="ADAL" clId="{EBB5148B-7491-4911-8E9E-E5C816138CE7}" dt="2023-10-23T07:01:19.790" v="530" actId="313"/>
          <ac:spMkLst>
            <pc:docMk/>
            <pc:sldMk cId="824973810" sldId="291"/>
            <ac:spMk id="3" creationId="{958F9D43-2101-592D-2C0B-A4FC69367939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3T07:01:54.961" v="545" actId="27636"/>
        <pc:sldMkLst>
          <pc:docMk/>
          <pc:sldMk cId="157726282" sldId="292"/>
        </pc:sldMkLst>
        <pc:spChg chg="mod">
          <ac:chgData name="Novario Jaya Perdana S.Kom M.T" userId="4d335037-adc2-4d0c-93ee-95020c6f0abe" providerId="ADAL" clId="{EBB5148B-7491-4911-8E9E-E5C816138CE7}" dt="2023-10-23T07:01:46.918" v="536"/>
          <ac:spMkLst>
            <pc:docMk/>
            <pc:sldMk cId="157726282" sldId="292"/>
            <ac:spMk id="2" creationId="{58CD3938-63D0-0D0F-8CAC-D54C257F8F7C}"/>
          </ac:spMkLst>
        </pc:spChg>
        <pc:spChg chg="mod">
          <ac:chgData name="Novario Jaya Perdana S.Kom M.T" userId="4d335037-adc2-4d0c-93ee-95020c6f0abe" providerId="ADAL" clId="{EBB5148B-7491-4911-8E9E-E5C816138CE7}" dt="2023-10-23T07:01:54.961" v="545" actId="27636"/>
          <ac:spMkLst>
            <pc:docMk/>
            <pc:sldMk cId="157726282" sldId="292"/>
            <ac:spMk id="3" creationId="{DB819297-9434-3FE7-279B-2B1617FFA18B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3T07:02:24.634" v="558" actId="15"/>
        <pc:sldMkLst>
          <pc:docMk/>
          <pc:sldMk cId="627673552" sldId="293"/>
        </pc:sldMkLst>
        <pc:spChg chg="mod">
          <ac:chgData name="Novario Jaya Perdana S.Kom M.T" userId="4d335037-adc2-4d0c-93ee-95020c6f0abe" providerId="ADAL" clId="{EBB5148B-7491-4911-8E9E-E5C816138CE7}" dt="2023-10-23T07:02:08.475" v="549"/>
          <ac:spMkLst>
            <pc:docMk/>
            <pc:sldMk cId="627673552" sldId="293"/>
            <ac:spMk id="2" creationId="{68899F21-5419-629C-F2C5-4B587418E2C6}"/>
          </ac:spMkLst>
        </pc:spChg>
        <pc:spChg chg="mod">
          <ac:chgData name="Novario Jaya Perdana S.Kom M.T" userId="4d335037-adc2-4d0c-93ee-95020c6f0abe" providerId="ADAL" clId="{EBB5148B-7491-4911-8E9E-E5C816138CE7}" dt="2023-10-23T07:02:24.634" v="558" actId="15"/>
          <ac:spMkLst>
            <pc:docMk/>
            <pc:sldMk cId="627673552" sldId="293"/>
            <ac:spMk id="3" creationId="{DC1BDA86-F5B3-1F53-DC08-C8A387C7DF49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7T02:15:39.238" v="692" actId="20577"/>
        <pc:sldMkLst>
          <pc:docMk/>
          <pc:sldMk cId="217197703" sldId="294"/>
        </pc:sldMkLst>
        <pc:spChg chg="mod">
          <ac:chgData name="Novario Jaya Perdana S.Kom M.T" userId="4d335037-adc2-4d0c-93ee-95020c6f0abe" providerId="ADAL" clId="{EBB5148B-7491-4911-8E9E-E5C816138CE7}" dt="2023-10-23T07:03:05.626" v="564" actId="20577"/>
          <ac:spMkLst>
            <pc:docMk/>
            <pc:sldMk cId="217197703" sldId="294"/>
            <ac:spMk id="2" creationId="{DF0697A3-9BC1-3A0D-03D6-BD4CD4A6D005}"/>
          </ac:spMkLst>
        </pc:spChg>
        <pc:spChg chg="mod">
          <ac:chgData name="Novario Jaya Perdana S.Kom M.T" userId="4d335037-adc2-4d0c-93ee-95020c6f0abe" providerId="ADAL" clId="{EBB5148B-7491-4911-8E9E-E5C816138CE7}" dt="2023-10-27T02:15:39.238" v="692" actId="20577"/>
          <ac:spMkLst>
            <pc:docMk/>
            <pc:sldMk cId="217197703" sldId="294"/>
            <ac:spMk id="3" creationId="{F642AC8F-D5CC-91C3-57F0-083B978D27AC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3T07:56:24.521" v="619" actId="15"/>
        <pc:sldMkLst>
          <pc:docMk/>
          <pc:sldMk cId="1297431414" sldId="295"/>
        </pc:sldMkLst>
        <pc:spChg chg="mod">
          <ac:chgData name="Novario Jaya Perdana S.Kom M.T" userId="4d335037-adc2-4d0c-93ee-95020c6f0abe" providerId="ADAL" clId="{EBB5148B-7491-4911-8E9E-E5C816138CE7}" dt="2023-10-23T07:56:11.285" v="615"/>
          <ac:spMkLst>
            <pc:docMk/>
            <pc:sldMk cId="1297431414" sldId="295"/>
            <ac:spMk id="2" creationId="{9B9A5D60-5DF5-E785-4720-304544971ED9}"/>
          </ac:spMkLst>
        </pc:spChg>
        <pc:spChg chg="mod">
          <ac:chgData name="Novario Jaya Perdana S.Kom M.T" userId="4d335037-adc2-4d0c-93ee-95020c6f0abe" providerId="ADAL" clId="{EBB5148B-7491-4911-8E9E-E5C816138CE7}" dt="2023-10-23T07:56:24.521" v="619" actId="15"/>
          <ac:spMkLst>
            <pc:docMk/>
            <pc:sldMk cId="1297431414" sldId="295"/>
            <ac:spMk id="3" creationId="{D83A1F19-108A-460E-2787-67B26A6C874C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3T07:56:46.581" v="628" actId="15"/>
        <pc:sldMkLst>
          <pc:docMk/>
          <pc:sldMk cId="3604414160" sldId="296"/>
        </pc:sldMkLst>
        <pc:spChg chg="mod">
          <ac:chgData name="Novario Jaya Perdana S.Kom M.T" userId="4d335037-adc2-4d0c-93ee-95020c6f0abe" providerId="ADAL" clId="{EBB5148B-7491-4911-8E9E-E5C816138CE7}" dt="2023-10-23T07:56:34.904" v="623"/>
          <ac:spMkLst>
            <pc:docMk/>
            <pc:sldMk cId="3604414160" sldId="296"/>
            <ac:spMk id="2" creationId="{A6B453F2-4AC3-274B-7C46-07A2125C963B}"/>
          </ac:spMkLst>
        </pc:spChg>
        <pc:spChg chg="mod">
          <ac:chgData name="Novario Jaya Perdana S.Kom M.T" userId="4d335037-adc2-4d0c-93ee-95020c6f0abe" providerId="ADAL" clId="{EBB5148B-7491-4911-8E9E-E5C816138CE7}" dt="2023-10-23T07:56:46.581" v="628" actId="15"/>
          <ac:spMkLst>
            <pc:docMk/>
            <pc:sldMk cId="3604414160" sldId="296"/>
            <ac:spMk id="3" creationId="{68522276-AF56-C7DE-2218-2BE344CEF919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3T07:57:11.423" v="641" actId="15"/>
        <pc:sldMkLst>
          <pc:docMk/>
          <pc:sldMk cId="449716542" sldId="297"/>
        </pc:sldMkLst>
        <pc:spChg chg="mod">
          <ac:chgData name="Novario Jaya Perdana S.Kom M.T" userId="4d335037-adc2-4d0c-93ee-95020c6f0abe" providerId="ADAL" clId="{EBB5148B-7491-4911-8E9E-E5C816138CE7}" dt="2023-10-23T07:57:00.010" v="636"/>
          <ac:spMkLst>
            <pc:docMk/>
            <pc:sldMk cId="449716542" sldId="297"/>
            <ac:spMk id="2" creationId="{9EC837AD-DAE6-09BF-FBF8-DECE695C3207}"/>
          </ac:spMkLst>
        </pc:spChg>
        <pc:spChg chg="mod">
          <ac:chgData name="Novario Jaya Perdana S.Kom M.T" userId="4d335037-adc2-4d0c-93ee-95020c6f0abe" providerId="ADAL" clId="{EBB5148B-7491-4911-8E9E-E5C816138CE7}" dt="2023-10-23T07:57:11.423" v="641" actId="15"/>
          <ac:spMkLst>
            <pc:docMk/>
            <pc:sldMk cId="449716542" sldId="297"/>
            <ac:spMk id="3" creationId="{CC3D7D7C-AB71-5AA5-988E-B3B2DB9D5B89}"/>
          </ac:spMkLst>
        </pc:spChg>
      </pc:sldChg>
      <pc:sldChg chg="modSp new mod">
        <pc:chgData name="Novario Jaya Perdana S.Kom M.T" userId="4d335037-adc2-4d0c-93ee-95020c6f0abe" providerId="ADAL" clId="{EBB5148B-7491-4911-8E9E-E5C816138CE7}" dt="2023-10-23T07:57:53.316" v="651" actId="114"/>
        <pc:sldMkLst>
          <pc:docMk/>
          <pc:sldMk cId="3780237908" sldId="298"/>
        </pc:sldMkLst>
        <pc:spChg chg="mod">
          <ac:chgData name="Novario Jaya Perdana S.Kom M.T" userId="4d335037-adc2-4d0c-93ee-95020c6f0abe" providerId="ADAL" clId="{EBB5148B-7491-4911-8E9E-E5C816138CE7}" dt="2023-10-23T07:57:26.288" v="645"/>
          <ac:spMkLst>
            <pc:docMk/>
            <pc:sldMk cId="3780237908" sldId="298"/>
            <ac:spMk id="2" creationId="{93D1E263-A97A-CC0B-2DDD-CD8BEA0577D5}"/>
          </ac:spMkLst>
        </pc:spChg>
        <pc:spChg chg="mod">
          <ac:chgData name="Novario Jaya Perdana S.Kom M.T" userId="4d335037-adc2-4d0c-93ee-95020c6f0abe" providerId="ADAL" clId="{EBB5148B-7491-4911-8E9E-E5C816138CE7}" dt="2023-10-23T07:57:53.316" v="651" actId="114"/>
          <ac:spMkLst>
            <pc:docMk/>
            <pc:sldMk cId="3780237908" sldId="298"/>
            <ac:spMk id="3" creationId="{71ECBAE7-5024-02A3-966E-74AC8BF9B6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8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7A80-80B0-472A-A8FA-908A9EB8671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87A80-80B0-472A-A8FA-908A9EB86717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9E2-DFA5-4B8A-8F64-B9F2B298D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Abstraction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9950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62E2-3457-099E-90C1-621F2012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Abstraction</a:t>
            </a:r>
            <a:br>
              <a:rPr lang="en-US" dirty="0"/>
            </a:br>
            <a:r>
              <a:rPr lang="en-US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6301-1A86-C94C-5C8A-1E3A399A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is-a and has-a are two important types of abstraction, there are others.</a:t>
            </a:r>
          </a:p>
          <a:p>
            <a:r>
              <a:rPr lang="en-US" dirty="0"/>
              <a:t>Composition is one example; a form of has-a; characterized by the following</a:t>
            </a:r>
          </a:p>
          <a:p>
            <a:pPr lvl="1"/>
            <a:r>
              <a:rPr lang="en-US" dirty="0"/>
              <a:t>Primitive forms</a:t>
            </a:r>
          </a:p>
          <a:p>
            <a:pPr lvl="1"/>
            <a:r>
              <a:rPr lang="en-US" dirty="0"/>
              <a:t>Rules for combining old values to create new values</a:t>
            </a:r>
          </a:p>
          <a:p>
            <a:pPr lvl="1"/>
            <a:r>
              <a:rPr lang="en-US" dirty="0"/>
              <a:t>The idea that new values can also be subject to further combination</a:t>
            </a:r>
          </a:p>
          <a:p>
            <a:r>
              <a:rPr lang="en-US" dirty="0"/>
              <a:t>Examples include regular expressions, type systems, windows, lots of other complex systems.</a:t>
            </a:r>
          </a:p>
        </p:txBody>
      </p:sp>
    </p:spTree>
    <p:extLst>
      <p:ext uri="{BB962C8B-B14F-4D97-AF65-F5344CB8AC3E}">
        <p14:creationId xmlns:p14="http://schemas.microsoft.com/office/powerpoint/2010/main" val="191826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5D60-5DF5-E785-4720-30454497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and Has-A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1F19-108A-460E-2787-67B26A6C8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of the most important types of abstraction are the following:</a:t>
            </a:r>
          </a:p>
          <a:p>
            <a:pPr lvl="1"/>
            <a:r>
              <a:rPr lang="en-US" dirty="0"/>
              <a:t>Division into parts -- Has-a abstraction</a:t>
            </a:r>
          </a:p>
          <a:p>
            <a:pPr lvl="1"/>
            <a:r>
              <a:rPr lang="en-US" dirty="0"/>
              <a:t>Division into specialization -- Is-a abstraction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3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53F2-4AC3-274B-7C46-07A2125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Has-A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2276-AF56-C7DE-2218-2BE344CE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into parts takes a complex system, and divides into </a:t>
            </a:r>
            <a:r>
              <a:rPr lang="en-US" dirty="0" err="1"/>
              <a:t>into</a:t>
            </a:r>
            <a:r>
              <a:rPr lang="en-US" dirty="0"/>
              <a:t> component parts, which can then be considered in isolation.</a:t>
            </a:r>
          </a:p>
          <a:p>
            <a:r>
              <a:rPr lang="en-US" dirty="0"/>
              <a:t>Characterized by sentences that have the words ``has-a''</a:t>
            </a:r>
          </a:p>
          <a:p>
            <a:pPr lvl="1"/>
            <a:r>
              <a:rPr lang="en-US" dirty="0"/>
              <a:t>A car has-a engine, and has-a transmission</a:t>
            </a:r>
          </a:p>
          <a:p>
            <a:pPr lvl="1"/>
            <a:r>
              <a:rPr lang="en-US" dirty="0"/>
              <a:t>A bicycle has-a wheel</a:t>
            </a:r>
          </a:p>
          <a:p>
            <a:pPr lvl="1"/>
            <a:r>
              <a:rPr lang="en-US" dirty="0"/>
              <a:t>A window has-a menu bar</a:t>
            </a:r>
          </a:p>
          <a:p>
            <a:r>
              <a:rPr lang="en-US" dirty="0"/>
              <a:t>Allows us to drop down a level of complexity when we consider the component in isolation.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1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37AD-DAE6-09BF-FBF8-DECE695C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Is-a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D7D7C-AB71-5AA5-988E-B3B2DB9D5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Is-a abstraction takes a complex system, and views it as an instance of a more general abstraction.</a:t>
            </a:r>
          </a:p>
          <a:p>
            <a:r>
              <a:rPr lang="en-US" dirty="0"/>
              <a:t>Characterized by sentences that have the words ``is=a''</a:t>
            </a:r>
          </a:p>
          <a:p>
            <a:pPr lvl="1"/>
            <a:r>
              <a:rPr lang="en-US" dirty="0"/>
              <a:t>A car is a wheeled vehicle, which is-a means of transportation</a:t>
            </a:r>
          </a:p>
          <a:p>
            <a:pPr lvl="1"/>
            <a:r>
              <a:rPr lang="en-US" dirty="0"/>
              <a:t>A bicycle is-a wheeled vehicle</a:t>
            </a:r>
          </a:p>
          <a:p>
            <a:pPr lvl="1"/>
            <a:r>
              <a:rPr lang="en-US" dirty="0"/>
              <a:t>A pack horse is-a means of transportation</a:t>
            </a:r>
          </a:p>
          <a:p>
            <a:r>
              <a:rPr lang="en-US" dirty="0"/>
              <a:t>Allows us to categorize artifacts and information and make it applicable to many different situations.</a:t>
            </a:r>
          </a:p>
        </p:txBody>
      </p:sp>
    </p:spTree>
    <p:extLst>
      <p:ext uri="{BB962C8B-B14F-4D97-AF65-F5344CB8AC3E}">
        <p14:creationId xmlns:p14="http://schemas.microsoft.com/office/powerpoint/2010/main" val="449716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E263-A97A-CC0B-2DDD-CD8BEA05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and Interchangeability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CBAE7-5024-02A3-966E-74AC8BF9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aspect of division into parts is to clearly characterize the connection, or </a:t>
            </a:r>
            <a:r>
              <a:rPr lang="en-US" i="1" dirty="0"/>
              <a:t>interface</a:t>
            </a:r>
            <a:r>
              <a:rPr lang="en-US" dirty="0"/>
              <a:t>, between to components.</a:t>
            </a:r>
          </a:p>
          <a:p>
            <a:r>
              <a:rPr lang="en-US" dirty="0"/>
              <a:t>Allows for considering multiple different </a:t>
            </a:r>
            <a:r>
              <a:rPr lang="en-US" i="1" dirty="0"/>
              <a:t>implementations</a:t>
            </a:r>
            <a:r>
              <a:rPr lang="en-US" dirty="0"/>
              <a:t> of the same interface.</a:t>
            </a:r>
          </a:p>
          <a:p>
            <a:r>
              <a:rPr lang="en-US" dirty="0"/>
              <a:t>For example, a car can have several different types of engine and one transmission.</a:t>
            </a:r>
          </a:p>
        </p:txBody>
      </p:sp>
    </p:spTree>
    <p:extLst>
      <p:ext uri="{BB962C8B-B14F-4D97-AF65-F5344CB8AC3E}">
        <p14:creationId xmlns:p14="http://schemas.microsoft.com/office/powerpoint/2010/main" val="378023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B304-CAD4-D7CB-38BF-997EFA09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87FE-28E1-B15E-0D59-2029BC552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are another attempt to document and reuse abstractions.</a:t>
            </a:r>
          </a:p>
          <a:p>
            <a:r>
              <a:rPr lang="en-US" dirty="0"/>
              <a:t>Patterns are description of proven and useful relationships between objects; which can help guide the solution of new problems.</a:t>
            </a:r>
          </a:p>
          <a:p>
            <a:r>
              <a:rPr lang="en-US" dirty="0"/>
              <a:t>Example pattern, Proxy: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9C7E4-CF30-EC39-C8DB-F41F8D323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4001294"/>
            <a:ext cx="7706801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91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482F-9261-3000-6D25-B46CE939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in the Small and Programming in the Large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7685-D972-CAE9-50AA-F92009EA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5895"/>
            <a:ext cx="10515600" cy="3931068"/>
          </a:xfrm>
        </p:spPr>
        <p:txBody>
          <a:bodyPr>
            <a:normAutofit/>
          </a:bodyPr>
          <a:lstStyle/>
          <a:p>
            <a:r>
              <a:rPr lang="en-US" dirty="0"/>
              <a:t>Programming in the Small:</a:t>
            </a:r>
          </a:p>
          <a:p>
            <a:pPr lvl="1"/>
            <a:r>
              <a:rPr lang="en-US" dirty="0"/>
              <a:t>One programmer, understands everything from top to bottom.</a:t>
            </a:r>
          </a:p>
          <a:p>
            <a:pPr lvl="1"/>
            <a:r>
              <a:rPr lang="en-US" dirty="0"/>
              <a:t>Major problem is the development of algorithms.</a:t>
            </a:r>
          </a:p>
          <a:p>
            <a:pPr lvl="1"/>
            <a:endParaRPr lang="en-US" dirty="0"/>
          </a:p>
          <a:p>
            <a:r>
              <a:rPr lang="en-US" dirty="0"/>
              <a:t>Programming in the Large:</a:t>
            </a:r>
          </a:p>
          <a:p>
            <a:pPr lvl="1"/>
            <a:r>
              <a:rPr lang="en-US" dirty="0"/>
              <a:t>System is developed by large team of programmers</a:t>
            </a:r>
          </a:p>
          <a:p>
            <a:pPr lvl="1"/>
            <a:r>
              <a:rPr lang="en-US" dirty="0"/>
              <a:t>Major problems are management of details and communication between programmers and between their respective software subsystems.</a:t>
            </a:r>
          </a:p>
        </p:txBody>
      </p:sp>
    </p:spTree>
    <p:extLst>
      <p:ext uri="{BB962C8B-B14F-4D97-AF65-F5344CB8AC3E}">
        <p14:creationId xmlns:p14="http://schemas.microsoft.com/office/powerpoint/2010/main" val="263207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F85B-43D6-70DF-58A6-2BF5832D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for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0EAA1-9D1F-FB68-AE6B-391D9BED3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for the moment what aspects of a problem are known first:</a:t>
            </a:r>
          </a:p>
          <a:p>
            <a:pPr lvl="1"/>
            <a:r>
              <a:rPr lang="en-US" dirty="0"/>
              <a:t>Data Structures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A Formal Specification</a:t>
            </a:r>
          </a:p>
          <a:p>
            <a:pPr lvl="1"/>
            <a:r>
              <a:rPr lang="en-US" dirty="0"/>
              <a:t>Behavior</a:t>
            </a:r>
          </a:p>
          <a:p>
            <a:pPr lvl="1"/>
            <a:endParaRPr lang="en-US" dirty="0"/>
          </a:p>
          <a:p>
            <a:r>
              <a:rPr lang="en-US" dirty="0"/>
              <a:t>A design technique based on behavior can be applied from the very beginning of a problem, whereas techniques based on more structural properties necessarily require more preliminary analysis.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55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DA2C-74A9-8FD4-D6D7-E1706004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Responsibility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CAA0-E35C-38AB-25D3-79C9C836F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design technique that has the following properties:</a:t>
            </a:r>
          </a:p>
          <a:p>
            <a:pPr lvl="1"/>
            <a:r>
              <a:rPr lang="en-US" dirty="0"/>
              <a:t>Can deal with ambiguous and incomplete specifications.</a:t>
            </a:r>
          </a:p>
          <a:p>
            <a:pPr lvl="1"/>
            <a:r>
              <a:rPr lang="en-US" dirty="0"/>
              <a:t>Naturally flows from Analysis to Solution.</a:t>
            </a:r>
          </a:p>
          <a:p>
            <a:pPr lvl="1"/>
            <a:r>
              <a:rPr lang="en-US" dirty="0"/>
              <a:t>Easily integrates with various aspects of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3949145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27E6-9030-265A-C740-44A1A6ED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3823-BB1F-4371-0579-8F78C317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take specifications as they occur in nature</a:t>
            </a:r>
          </a:p>
          <a:p>
            <a:pPr lvl="1"/>
            <a:r>
              <a:rPr lang="en-US" dirty="0"/>
              <a:t>Imprecise</a:t>
            </a:r>
          </a:p>
          <a:p>
            <a:pPr lvl="1"/>
            <a:r>
              <a:rPr lang="en-US" dirty="0"/>
              <a:t>Ambiguous</a:t>
            </a:r>
          </a:p>
          <a:p>
            <a:pPr lvl="1"/>
            <a:r>
              <a:rPr lang="en-US" dirty="0"/>
              <a:t>Unclear</a:t>
            </a:r>
          </a:p>
          <a:p>
            <a:endParaRPr lang="en-US" dirty="0"/>
          </a:p>
          <a:p>
            <a:r>
              <a:rPr lang="en-US" dirty="0"/>
              <a:t>and rather than attempt to change human nature, let us direct the evolution of the specification in concert with the design of the software system.</a:t>
            </a:r>
          </a:p>
        </p:txBody>
      </p:sp>
    </p:spTree>
    <p:extLst>
      <p:ext uri="{BB962C8B-B14F-4D97-AF65-F5344CB8AC3E}">
        <p14:creationId xmlns:p14="http://schemas.microsoft.com/office/powerpoint/2010/main" val="76639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Abstraction is the purposeful suppression, or hiding, of some details of a process or artifact, in order to bring out more clearly other aspects, details, or structure.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Abstraksi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adalah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penekanan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atau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penyembunyian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beberapa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detail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suatu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proses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atau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artefak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sengaja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untuk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menonjolkan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aspek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detail,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atau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lainnya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dengan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lebih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jelas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3651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654B-F612-C082-DF5B-193D40DA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Example, the IIKH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13A1E-3657-311D-EE9C-3B0557E89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are the chief software architect in a major computing firm.</a:t>
            </a:r>
          </a:p>
          <a:p>
            <a:r>
              <a:rPr lang="en-US" dirty="0"/>
              <a:t>The president of the firm rushes into your office with a specification for the next PC-based product. It is drawn on the back of a dinner napkin.</a:t>
            </a:r>
          </a:p>
          <a:p>
            <a:r>
              <a:rPr lang="en-US" dirty="0"/>
              <a:t>Briefly, the Intelligent Interactive Kitchen Helper will replace the box of index cards of recipes in the average kitchen.</a:t>
            </a:r>
          </a:p>
        </p:txBody>
      </p:sp>
    </p:spTree>
    <p:extLst>
      <p:ext uri="{BB962C8B-B14F-4D97-AF65-F5344CB8AC3E}">
        <p14:creationId xmlns:p14="http://schemas.microsoft.com/office/powerpoint/2010/main" val="286613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CB34-3AEF-0288-1637-6E11AC9C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IIKH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437C2-CB2E-294F-72AC-41490064B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0347" cy="4351338"/>
          </a:xfrm>
        </p:spPr>
        <p:txBody>
          <a:bodyPr>
            <a:normAutofit/>
          </a:bodyPr>
          <a:lstStyle/>
          <a:p>
            <a:r>
              <a:rPr lang="en-US" dirty="0"/>
              <a:t>Here are some of the things a user can do with the IIKH:</a:t>
            </a:r>
          </a:p>
          <a:p>
            <a:pPr lvl="1"/>
            <a:r>
              <a:rPr lang="en-US" dirty="0"/>
              <a:t>Browse a database of recipes</a:t>
            </a:r>
          </a:p>
          <a:p>
            <a:pPr lvl="1"/>
            <a:r>
              <a:rPr lang="en-US" dirty="0"/>
              <a:t>Add a new recipe to the database</a:t>
            </a:r>
          </a:p>
          <a:p>
            <a:pPr lvl="1"/>
            <a:r>
              <a:rPr lang="en-US" dirty="0"/>
              <a:t>Edit or annotate an existing recipe</a:t>
            </a:r>
          </a:p>
          <a:p>
            <a:pPr lvl="1"/>
            <a:r>
              <a:rPr lang="en-US" dirty="0"/>
              <a:t>Plan a meal consisting of several courses</a:t>
            </a:r>
          </a:p>
          <a:p>
            <a:pPr lvl="1"/>
            <a:r>
              <a:rPr lang="en-US" dirty="0"/>
              <a:t>Scale a recipe for some number of users</a:t>
            </a:r>
          </a:p>
          <a:p>
            <a:pPr lvl="1"/>
            <a:r>
              <a:rPr lang="en-US" dirty="0"/>
              <a:t>Plan a longer period, say a week</a:t>
            </a:r>
          </a:p>
          <a:p>
            <a:pPr lvl="1"/>
            <a:r>
              <a:rPr lang="en-US" dirty="0"/>
              <a:t>Generate a grocery list that includes all the items in all the menus for a period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A4A56-09BB-F66C-CB52-161D160EC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535" y="1825625"/>
            <a:ext cx="2457793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73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2963-A187-F96E-3D91-0EFD73FD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Characterization by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8F196-3707-5E13-376D-072DEB3F1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as an Abstract Data Type is characterized more by behavior than by representation, the goal in using Responsibility Driven Design will be to first characterize the application by behavior.</a:t>
            </a:r>
          </a:p>
          <a:p>
            <a:pPr lvl="1"/>
            <a:r>
              <a:rPr lang="en-US" dirty="0"/>
              <a:t>First capture the behavior of the entire application.</a:t>
            </a:r>
          </a:p>
          <a:p>
            <a:pPr lvl="1"/>
            <a:r>
              <a:rPr lang="en-US" dirty="0"/>
              <a:t>Refine this into behavioral descriptions of subsystems.</a:t>
            </a:r>
          </a:p>
          <a:p>
            <a:pPr lvl="1"/>
            <a:r>
              <a:rPr lang="en-US" dirty="0"/>
              <a:t>Refine behavior descriptions into code.</a:t>
            </a:r>
          </a:p>
          <a:p>
            <a:r>
              <a:rPr lang="en-US" dirty="0"/>
              <a:t>This emphasis on behavior is a hallmark of Object-Oriented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23495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A4B4-86B8-D531-7BD5-42322BD6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Through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1BC4-6059-338C-3C19-7F465DB1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Because of the ambiguity in the specification, the major tool we will use to uncover the desired behavior is to walk through application scenarios.</a:t>
            </a:r>
          </a:p>
          <a:p>
            <a:pPr lvl="1"/>
            <a:r>
              <a:rPr lang="en-US" dirty="0"/>
              <a:t>Pretend we had already a working application. Walk through the various uses of the system.</a:t>
            </a:r>
          </a:p>
          <a:p>
            <a:pPr lvl="1"/>
            <a:r>
              <a:rPr lang="en-US" dirty="0"/>
              <a:t>Establish the ``look and feel'' of the system.</a:t>
            </a:r>
          </a:p>
          <a:p>
            <a:pPr lvl="1"/>
            <a:r>
              <a:rPr lang="en-US" dirty="0"/>
              <a:t>Make sure we have uncovered all the intended uses.</a:t>
            </a:r>
          </a:p>
          <a:p>
            <a:pPr lvl="1"/>
            <a:r>
              <a:rPr lang="en-US" dirty="0"/>
              <a:t>Develop descriptive documentation.</a:t>
            </a:r>
          </a:p>
          <a:p>
            <a:pPr lvl="1"/>
            <a:r>
              <a:rPr lang="en-US" dirty="0"/>
              <a:t>Create the high level software design.</a:t>
            </a:r>
          </a:p>
        </p:txBody>
      </p:sp>
    </p:spTree>
    <p:extLst>
      <p:ext uri="{BB962C8B-B14F-4D97-AF65-F5344CB8AC3E}">
        <p14:creationId xmlns:p14="http://schemas.microsoft.com/office/powerpoint/2010/main" val="8771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9D12-D599-467D-4A33-8252B7FC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457D-AD63-3691-6070-D7C4F9B1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component is simply an abstract design entity with which we can associate responsibilities for different tasks.</a:t>
            </a:r>
          </a:p>
          <a:p>
            <a:r>
              <a:rPr lang="en-US" dirty="0"/>
              <a:t>May eventually be turned into a class, a function, a module, or something else.</a:t>
            </a:r>
          </a:p>
          <a:p>
            <a:pPr lvl="1"/>
            <a:r>
              <a:rPr lang="en-US" dirty="0"/>
              <a:t>A component must have a small well-defined set of responsibilities</a:t>
            </a:r>
          </a:p>
          <a:p>
            <a:pPr lvl="1"/>
            <a:r>
              <a:rPr lang="en-US" dirty="0"/>
              <a:t>A component should interact with other components to the minimal extent possible</a:t>
            </a:r>
          </a:p>
        </p:txBody>
      </p:sp>
    </p:spTree>
    <p:extLst>
      <p:ext uri="{BB962C8B-B14F-4D97-AF65-F5344CB8AC3E}">
        <p14:creationId xmlns:p14="http://schemas.microsoft.com/office/powerpoint/2010/main" val="266620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770C-A6AC-8F81-3145-E494173C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Cards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D892F9-BD56-C7B2-D32D-78D3D86AD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021" y="1690688"/>
            <a:ext cx="7039957" cy="2419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87ABEC-E9EC-8DE4-D113-569C95ED4207}"/>
              </a:ext>
            </a:extLst>
          </p:cNvPr>
          <p:cNvSpPr txBox="1"/>
          <p:nvPr/>
        </p:nvSpPr>
        <p:spPr>
          <a:xfrm>
            <a:off x="838200" y="4443663"/>
            <a:ext cx="1063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Components are most easily described using CRC cards. A CRC card records the name, responsibilities, and collaborators of an component.</a:t>
            </a:r>
          </a:p>
        </p:txBody>
      </p:sp>
    </p:spTree>
    <p:extLst>
      <p:ext uri="{BB962C8B-B14F-4D97-AF65-F5344CB8AC3E}">
        <p14:creationId xmlns:p14="http://schemas.microsoft.com/office/powerpoint/2010/main" val="330742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9F9D-2095-084E-7519-523B6ED16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component, The Greeter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620A-EBB9-6E6E-9AE1-8D9346470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application is started, the Greeter puts an informative and friendly welcome window (the greeting) on the screen.</a:t>
            </a:r>
          </a:p>
          <a:p>
            <a:endParaRPr lang="en-US" dirty="0"/>
          </a:p>
          <a:p>
            <a:r>
              <a:rPr lang="en-US" dirty="0"/>
              <a:t>Offer the user the choice of several different actions</a:t>
            </a:r>
          </a:p>
          <a:p>
            <a:pPr lvl="1"/>
            <a:r>
              <a:rPr lang="en-US" dirty="0"/>
              <a:t>Casually browse the database of recipes.</a:t>
            </a:r>
          </a:p>
          <a:p>
            <a:pPr lvl="1"/>
            <a:r>
              <a:rPr lang="en-US" dirty="0"/>
              <a:t>Add a new recipe.</a:t>
            </a:r>
          </a:p>
          <a:p>
            <a:pPr lvl="1"/>
            <a:r>
              <a:rPr lang="en-US" dirty="0"/>
              <a:t>Edit or annotate a recipe.</a:t>
            </a:r>
          </a:p>
          <a:p>
            <a:pPr lvl="1"/>
            <a:r>
              <a:rPr lang="en-US" dirty="0"/>
              <a:t>Review a plan for several meals.</a:t>
            </a:r>
          </a:p>
          <a:p>
            <a:pPr lvl="1"/>
            <a:r>
              <a:rPr lang="en-US" dirty="0"/>
              <a:t>Create a plan of meals.</a:t>
            </a:r>
          </a:p>
        </p:txBody>
      </p:sp>
    </p:spTree>
    <p:extLst>
      <p:ext uri="{BB962C8B-B14F-4D97-AF65-F5344CB8AC3E}">
        <p14:creationId xmlns:p14="http://schemas.microsoft.com/office/powerpoint/2010/main" val="509211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8283-D88B-D2A9-D8CC-E0AE56D7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Recipe Database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1A3D-C7FC-7E16-6BBA-77A50E6C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Ignoring the planning of meals for the moment, your team elects to next explore the recipe database component.</a:t>
            </a:r>
          </a:p>
          <a:p>
            <a:pPr lvl="1"/>
            <a:r>
              <a:rPr lang="en-US" dirty="0"/>
              <a:t>Must Maintain the Database of recipes.</a:t>
            </a:r>
          </a:p>
          <a:p>
            <a:pPr lvl="1"/>
            <a:r>
              <a:rPr lang="en-US" dirty="0"/>
              <a:t>Must Allow the user to browse the database.</a:t>
            </a:r>
          </a:p>
          <a:p>
            <a:pPr lvl="1"/>
            <a:r>
              <a:rPr lang="en-US" dirty="0"/>
              <a:t>Must permit the user to edit or annotate an existing recipe.</a:t>
            </a:r>
          </a:p>
          <a:p>
            <a:pPr lvl="1"/>
            <a:r>
              <a:rPr lang="en-US" dirty="0"/>
              <a:t>Must permit the user to add a new recipe.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08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F1C6-65A0-1D11-C5EF-18AA4118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Who/What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F113-1500-BDA3-D3D7-4614B336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walk through scenarios, we go through cycles of identifying a what, followed by a who</a:t>
            </a:r>
          </a:p>
          <a:p>
            <a:pPr lvl="1"/>
            <a:r>
              <a:rPr lang="en-US" b="1" dirty="0"/>
              <a:t>What</a:t>
            </a:r>
            <a:r>
              <a:rPr lang="en-US" dirty="0"/>
              <a:t> action needs to be performed at this moment,</a:t>
            </a:r>
          </a:p>
          <a:p>
            <a:pPr lvl="1"/>
            <a:r>
              <a:rPr lang="en-US" b="1" dirty="0"/>
              <a:t>Who</a:t>
            </a:r>
            <a:r>
              <a:rPr lang="en-US" dirty="0"/>
              <a:t> is the component charged with performing the action</a:t>
            </a:r>
          </a:p>
          <a:p>
            <a:endParaRPr lang="en-US" dirty="0"/>
          </a:p>
          <a:p>
            <a:r>
              <a:rPr lang="en-US" dirty="0"/>
              <a:t>Every what must have a who, otherwise it simply will not happen. Sometimes the who might not be obvious at first, i.e., who should be in charge of editing a recipe?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53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E5F0-5FD1-5BBF-782B-4794A792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Postponing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5A90A-B909-5321-7555-BE5F61A5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decisions, such as the method of browsing, can be ignored for the moment, as they are entirely encapsulated within the recipe database component, and do not effect other components.</a:t>
            </a:r>
          </a:p>
          <a:p>
            <a:pPr lvl="1"/>
            <a:r>
              <a:rPr lang="en-US" dirty="0"/>
              <a:t>Scroll bars and windows?</a:t>
            </a:r>
          </a:p>
          <a:p>
            <a:pPr lvl="1"/>
            <a:r>
              <a:rPr lang="en-US" dirty="0"/>
              <a:t>A virtual ``book'' with thumb-holes and flipping pages?</a:t>
            </a:r>
          </a:p>
          <a:p>
            <a:pPr lvl="1"/>
            <a:r>
              <a:rPr lang="en-US" dirty="0"/>
              <a:t>Keywords and phrases?</a:t>
            </a:r>
          </a:p>
          <a:p>
            <a:endParaRPr lang="en-US" dirty="0"/>
          </a:p>
          <a:p>
            <a:r>
              <a:rPr lang="en-US" dirty="0"/>
              <a:t>Only need to note that somehow the user can manipulate the database to select a specific recipe.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89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1D09-56E6-5242-5D83-597A4CC3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E2D578-D34E-EC91-BCB3-C44D54695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33" y="630456"/>
            <a:ext cx="7588167" cy="493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55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916D-73D7-73AA-C280-435ED04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a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3346-ABA4-1B2C-B6FC-5E014A04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make the recipe itself into an active data structure. It maintains information, but also performs tasks.</a:t>
            </a:r>
          </a:p>
          <a:p>
            <a:pPr lvl="1"/>
            <a:r>
              <a:rPr lang="en-US" dirty="0"/>
              <a:t>Maintains the list of ingredients and transformation algorithm.</a:t>
            </a:r>
          </a:p>
          <a:p>
            <a:pPr lvl="1"/>
            <a:r>
              <a:rPr lang="en-US" dirty="0"/>
              <a:t>Must know how to edit these data values.</a:t>
            </a:r>
          </a:p>
          <a:p>
            <a:pPr lvl="1"/>
            <a:r>
              <a:rPr lang="en-US" dirty="0"/>
              <a:t>Must know how to interactively display itself on the output device.</a:t>
            </a:r>
          </a:p>
          <a:p>
            <a:pPr lvl="1"/>
            <a:r>
              <a:rPr lang="en-US" dirty="0"/>
              <a:t>Must know how to print itself.</a:t>
            </a:r>
          </a:p>
          <a:p>
            <a:pPr lvl="1"/>
            <a:r>
              <a:rPr lang="en-US" dirty="0"/>
              <a:t>We will add other actions later (ability to scale itself, produce integrate ingredients into a grocery list, and so on).</a:t>
            </a:r>
          </a:p>
        </p:txBody>
      </p:sp>
    </p:spTree>
    <p:extLst>
      <p:ext uri="{BB962C8B-B14F-4D97-AF65-F5344CB8AC3E}">
        <p14:creationId xmlns:p14="http://schemas.microsoft.com/office/powerpoint/2010/main" val="1089726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30B5-9F80-0082-9FA5-9A8F66CB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Planner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93FD-0D76-F23C-2223-AB5FDDEE3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Returning to the greeter, we start a different scenario. This leads to the description of the Planner.</a:t>
            </a:r>
          </a:p>
          <a:p>
            <a:pPr lvl="1"/>
            <a:r>
              <a:rPr lang="en-US" dirty="0"/>
              <a:t>Permits the user to select a sequence of dates for planning.</a:t>
            </a:r>
          </a:p>
          <a:p>
            <a:pPr lvl="1"/>
            <a:r>
              <a:rPr lang="en-US" dirty="0"/>
              <a:t>Permits the user to edit an existing plan.</a:t>
            </a:r>
          </a:p>
          <a:p>
            <a:pPr lvl="1"/>
            <a:r>
              <a:rPr lang="en-US" dirty="0"/>
              <a:t>Associates with Date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71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AB89-D07F-DDF6-77C7-10639352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50605-0DFA-5986-45F5-9B3CE1870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Date component holds a sequence of meals for an individual date.</a:t>
            </a:r>
          </a:p>
          <a:p>
            <a:pPr lvl="1"/>
            <a:r>
              <a:rPr lang="en-US" dirty="0"/>
              <a:t>User can edit specific meals.</a:t>
            </a:r>
          </a:p>
          <a:p>
            <a:pPr lvl="1"/>
            <a:r>
              <a:rPr lang="en-US" dirty="0"/>
              <a:t>User can annotate information about dates (''Bob's Birthday'', ``Christmas Dinner'', and so on).</a:t>
            </a:r>
          </a:p>
          <a:p>
            <a:pPr lvl="1"/>
            <a:r>
              <a:rPr lang="en-US" dirty="0"/>
              <a:t>Can print out grocery list for entire set of meals.</a:t>
            </a:r>
          </a:p>
        </p:txBody>
      </p:sp>
    </p:spTree>
    <p:extLst>
      <p:ext uri="{BB962C8B-B14F-4D97-AF65-F5344CB8AC3E}">
        <p14:creationId xmlns:p14="http://schemas.microsoft.com/office/powerpoint/2010/main" val="3172227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E0C4-A4E5-8A22-B184-73A81CF8A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Meal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BE010-4255-5329-77C1-63DDBFC8D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Meal component holds information about a single meal.</a:t>
            </a:r>
          </a:p>
          <a:p>
            <a:pPr lvl="1"/>
            <a:r>
              <a:rPr lang="en-US" dirty="0"/>
              <a:t>Allows user to interact with the recipe database to select individual recipes for meals.</a:t>
            </a:r>
          </a:p>
          <a:p>
            <a:pPr lvl="1"/>
            <a:r>
              <a:rPr lang="en-US" dirty="0"/>
              <a:t>User sets number of people to be present at meal, recipes are automatically scaled.</a:t>
            </a:r>
          </a:p>
          <a:p>
            <a:pPr lvl="1"/>
            <a:r>
              <a:rPr lang="en-US" dirty="0"/>
              <a:t>Can produce grocery list for entire meal, by combining grocery lists from individual scaled recipes.</a:t>
            </a:r>
          </a:p>
        </p:txBody>
      </p:sp>
    </p:spTree>
    <p:extLst>
      <p:ext uri="{BB962C8B-B14F-4D97-AF65-F5344CB8AC3E}">
        <p14:creationId xmlns:p14="http://schemas.microsoft.com/office/powerpoint/2010/main" val="1121901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649B-963F-B5BF-2127-5B15DF14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Six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86BF07-D9D3-D435-4FE5-413099C9B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691" y="2149642"/>
            <a:ext cx="9512667" cy="3465095"/>
          </a:xfrm>
        </p:spPr>
      </p:pic>
    </p:spTree>
    <p:extLst>
      <p:ext uri="{BB962C8B-B14F-4D97-AF65-F5344CB8AC3E}">
        <p14:creationId xmlns:p14="http://schemas.microsoft.com/office/powerpoint/2010/main" val="3982014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6A77-2394-AF9D-364F-2AF64EC2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BA33-BD2D-4055-1B83-54F1A2C3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us return to the idea of a software component.</a:t>
            </a:r>
          </a:p>
          <a:p>
            <a:r>
              <a:rPr lang="en-US" dirty="0"/>
              <a:t>There are many different aspects to this simple idea, we will consider just a few:</a:t>
            </a:r>
          </a:p>
          <a:p>
            <a:pPr lvl="1"/>
            <a:r>
              <a:rPr lang="en-US" dirty="0"/>
              <a:t>Behavior and State</a:t>
            </a:r>
          </a:p>
          <a:p>
            <a:pPr lvl="1"/>
            <a:r>
              <a:rPr lang="en-US" dirty="0"/>
              <a:t>Instances and Classes</a:t>
            </a:r>
          </a:p>
          <a:p>
            <a:pPr lvl="1"/>
            <a:r>
              <a:rPr lang="en-US" dirty="0"/>
              <a:t>Coupling and Cohesion</a:t>
            </a:r>
          </a:p>
          <a:p>
            <a:pPr lvl="1"/>
            <a:r>
              <a:rPr lang="en-US" dirty="0"/>
              <a:t>Interface and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71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5E80-173A-CE8E-9749-9BAFAA8C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A155-4D2A-1B81-860A-C71B1536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components can be characterized by two aspects: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behavior</a:t>
            </a:r>
            <a:r>
              <a:rPr lang="en-US" dirty="0"/>
              <a:t> of a component is the set of actions a component can perform. The complete set of behavior for a component is sometimes called the protocol.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state</a:t>
            </a:r>
            <a:r>
              <a:rPr lang="en-US" dirty="0"/>
              <a:t> of a component represents all the information (data values) held within a component.</a:t>
            </a:r>
          </a:p>
          <a:p>
            <a:r>
              <a:rPr lang="en-US" dirty="0"/>
              <a:t>Notice that it is common for behavior to change state. For example, the edit behavior of a recipe may change the preparation instructions, which is part of the state.</a:t>
            </a:r>
          </a:p>
        </p:txBody>
      </p:sp>
    </p:spTree>
    <p:extLst>
      <p:ext uri="{BB962C8B-B14F-4D97-AF65-F5344CB8AC3E}">
        <p14:creationId xmlns:p14="http://schemas.microsoft.com/office/powerpoint/2010/main" val="2705309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9C24-1D2B-6527-8911-9D1E9A39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53B7-0750-B96B-AF66-59273F399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now clarify a point we earlier ignored. There are likely many instances of recipe, but they will all behave in the same way. We say the behavior is common to the class </a:t>
            </a:r>
            <a:r>
              <a:rPr lang="en-US" b="1" dirty="0"/>
              <a:t>Recipe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E06F3-A250-1394-8B1C-6E9CAD7B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586" y="3428999"/>
            <a:ext cx="6183025" cy="228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159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F199-AF55-056C-5E32-70256C50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and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9A8F-4A78-4262-079F-DA582728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separation of tasks into the domains of different components should be guided by the concepts of coupling and cohesion.</a:t>
            </a:r>
          </a:p>
          <a:p>
            <a:endParaRPr lang="en-US" dirty="0"/>
          </a:p>
          <a:p>
            <a:pPr lvl="1"/>
            <a:r>
              <a:rPr lang="en-US" dirty="0"/>
              <a:t>Cohesion is the degree to which the tasks assigned to a component seem to form a meaningful unit. Want to maximize cohesion.</a:t>
            </a:r>
          </a:p>
          <a:p>
            <a:pPr lvl="1"/>
            <a:r>
              <a:rPr lang="en-US" dirty="0"/>
              <a:t>Coupling is the degree to which the ability to fulfill a certain responsibility depends upon the actions of another component. Want to minimize coupling.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3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D753-3528-1E1F-7FF5-28614F50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9D43-2101-592D-2C0B-A4FC69367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characterized software components by what they can do.</a:t>
            </a:r>
          </a:p>
          <a:p>
            <a:r>
              <a:rPr lang="en-US" dirty="0"/>
              <a:t>The user of a software component need only know what it does, not how it does it.</a:t>
            </a:r>
          </a:p>
          <a:p>
            <a:r>
              <a:rPr lang="en-US" i="1" dirty="0"/>
              <a:t>“Ask not what you can do to a data structure, ask instead what your data structures can do for you”.</a:t>
            </a:r>
          </a:p>
        </p:txBody>
      </p:sp>
    </p:spTree>
    <p:extLst>
      <p:ext uri="{BB962C8B-B14F-4D97-AF65-F5344CB8AC3E}">
        <p14:creationId xmlns:p14="http://schemas.microsoft.com/office/powerpoint/2010/main" val="824973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2D00-DFAC-F15A-B26D-96DB47F8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C8F4F-6FE0-4B6E-813F-D160EECB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AA0F44-AFA7-9991-5AB1-851ECF148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592" y="1482325"/>
            <a:ext cx="3124200" cy="1063048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</a:t>
            </a:r>
          </a:p>
          <a:p>
            <a:pPr algn="ctr">
              <a:defRPr/>
            </a:pPr>
            <a:r>
              <a:rPr lang="en-GB" sz="3200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(away from)</a:t>
            </a:r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78B55F9F-02A2-BE26-50B3-59D80C215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325" y="1482325"/>
            <a:ext cx="3124200" cy="1063048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40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Trahere</a:t>
            </a:r>
          </a:p>
          <a:p>
            <a:pPr algn="ctr">
              <a:defRPr/>
            </a:pPr>
            <a:r>
              <a:rPr lang="en-GB" sz="3200" i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(to draw)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9E1CB00B-E631-9596-7EA4-347C3C0D7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312" y="2811063"/>
            <a:ext cx="3124200" cy="103346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Abstraction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C8991E-27E6-5EF1-B28C-996B52A32FD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180792" y="2013849"/>
            <a:ext cx="18435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B102DD-2342-4709-15C1-9C4BE0710CC3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094412" y="2090049"/>
            <a:ext cx="8146" cy="7210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F9192AA-EA86-28EC-0553-FBAB18AC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996" y="4138242"/>
            <a:ext cx="828683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fontAlgn="base"/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of taking away or removing characteristics from something in order to reduce it to a set of essential characteristics.</a:t>
            </a:r>
            <a:endParaRPr lang="en-US" sz="32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2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3938-63D0-0D0F-8CAC-D54C257F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 - Formalize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19297-9434-3FE7-279B-2B1617FFA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next step is to formalize the channels of communication between the components.</a:t>
            </a:r>
          </a:p>
          <a:p>
            <a:pPr lvl="1"/>
            <a:r>
              <a:rPr lang="en-US" dirty="0"/>
              <a:t>The general structure of each component is identified.</a:t>
            </a:r>
          </a:p>
          <a:p>
            <a:pPr lvl="1"/>
            <a:r>
              <a:rPr lang="en-US" dirty="0"/>
              <a:t>Components with only one behavior may be made into functions.</a:t>
            </a:r>
          </a:p>
          <a:p>
            <a:pPr lvl="1"/>
            <a:r>
              <a:rPr lang="en-US" dirty="0"/>
              <a:t>Components with many behaviors are probably more easily implemented as classes.</a:t>
            </a:r>
          </a:p>
          <a:p>
            <a:pPr lvl="1"/>
            <a:r>
              <a:rPr lang="en-US" dirty="0"/>
              <a:t>Names are given to each of the responsibilities - these will eventually be mapped on to procedure names.</a:t>
            </a:r>
          </a:p>
          <a:p>
            <a:pPr lvl="1"/>
            <a:r>
              <a:rPr lang="en-US" dirty="0"/>
              <a:t>Information is assigned to each component and accounted for.</a:t>
            </a:r>
          </a:p>
          <a:p>
            <a:pPr lvl="1"/>
            <a:r>
              <a:rPr lang="en-US" dirty="0"/>
              <a:t>Scenarios are replayed in order to ensure all data is available.</a:t>
            </a:r>
          </a:p>
        </p:txBody>
      </p:sp>
    </p:spTree>
    <p:extLst>
      <p:ext uri="{BB962C8B-B14F-4D97-AF65-F5344CB8AC3E}">
        <p14:creationId xmlns:p14="http://schemas.microsoft.com/office/powerpoint/2010/main" val="1577262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9F21-5419-629C-F2C5-4B587418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Rose by any other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DA86-F5B3-1F53-DC08-C8A387C7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Government bureaucrats have long shown us that obscure and idiomatic names can make even the simplest operation sound intimidating.</a:t>
            </a:r>
          </a:p>
          <a:p>
            <a:r>
              <a:rPr lang="en-US" dirty="0"/>
              <a:t>The selection of names is an important task.</a:t>
            </a:r>
          </a:p>
          <a:p>
            <a:pPr lvl="1"/>
            <a:r>
              <a:rPr lang="en-US" dirty="0"/>
              <a:t>Names should be evocative in the context of the problem.</a:t>
            </a:r>
          </a:p>
          <a:p>
            <a:pPr lvl="1"/>
            <a:r>
              <a:rPr lang="en-US" dirty="0"/>
              <a:t>Names should be short.</a:t>
            </a:r>
          </a:p>
          <a:p>
            <a:pPr lvl="1"/>
            <a:r>
              <a:rPr lang="en-US" dirty="0"/>
              <a:t>Names should be pronounceable (read them out load).</a:t>
            </a:r>
          </a:p>
          <a:p>
            <a:pPr lvl="1"/>
            <a:r>
              <a:rPr lang="en-US" dirty="0"/>
              <a:t>Names should be consistent within the project.</a:t>
            </a:r>
          </a:p>
          <a:p>
            <a:pPr lvl="1"/>
            <a:r>
              <a:rPr lang="en-US" dirty="0"/>
              <a:t>Avoid digits within a name.</a:t>
            </a:r>
          </a:p>
        </p:txBody>
      </p:sp>
    </p:spTree>
    <p:extLst>
      <p:ext uri="{BB962C8B-B14F-4D97-AF65-F5344CB8AC3E}">
        <p14:creationId xmlns:p14="http://schemas.microsoft.com/office/powerpoint/2010/main" val="627673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97A3-9BC1-3A0D-03D6-BD4CD4A6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2AC8F-D5CC-91C3-57F0-083B978D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Describe features of the building using the technique of division into parts, followed by a further refinement of each part into a more detailed description. Extend your description to at least three levels of detail.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a collection of everyday objects using the technique of layers of specialization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scenario for a New Student Registration using an interaction diagram.</a:t>
            </a:r>
          </a:p>
        </p:txBody>
      </p:sp>
    </p:spTree>
    <p:extLst>
      <p:ext uri="{BB962C8B-B14F-4D97-AF65-F5344CB8AC3E}">
        <p14:creationId xmlns:p14="http://schemas.microsoft.com/office/powerpoint/2010/main" val="21719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215B-7822-7F5A-4351-6F04B5FF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F26E1-8179-7ED7-22F3-816039A8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hiding is the purposeful omission of details in the development of an abstract representation.</a:t>
            </a:r>
          </a:p>
          <a:p>
            <a:r>
              <a:rPr lang="en-US" dirty="0"/>
              <a:t>Information hiding is what allows abstraction to control complexity.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1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7ECF-14DC-11AD-ABA1-EC7820DE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Abstraction in OO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733D2-8CFE-C3BE-6CDC-DDDD4709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2179" cy="4351338"/>
          </a:xfrm>
        </p:spPr>
        <p:txBody>
          <a:bodyPr/>
          <a:lstStyle/>
          <a:p>
            <a:r>
              <a:rPr lang="en-US" dirty="0"/>
              <a:t>At the highest level of abstraction, we view a program as a community of interacting objects.</a:t>
            </a:r>
          </a:p>
          <a:p>
            <a:endParaRPr lang="en-US" dirty="0"/>
          </a:p>
          <a:p>
            <a:r>
              <a:rPr lang="en-US" dirty="0"/>
              <a:t>Important characteristics here are the lines of communication between the various agents.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9BA0C-0483-8E29-C094-44C17DC4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798" y="1825625"/>
            <a:ext cx="4779928" cy="29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7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7840-3386-B73B-170B-0C314461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 Programs,</a:t>
            </a:r>
            <a:br>
              <a:rPr lang="en-US" dirty="0"/>
            </a:br>
            <a:r>
              <a:rPr lang="en-US" dirty="0"/>
              <a:t>Packages and Name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6B99-E888-5A12-5AB9-5A522822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76862"/>
            <a:ext cx="5257800" cy="3293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next level of abstraction is found in some (but not all) OO languages. A package, Unit or Name Space allows a programmer to surround a collection of objects (a small community in itself) with a layer, and control visibility from outside the module.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555EE-4811-EEB2-0525-7F481134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7" y="2176862"/>
            <a:ext cx="4830444" cy="35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01EB-D555-473E-4457-F1D89128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 Languages,</a:t>
            </a:r>
            <a:br>
              <a:rPr lang="en-US" dirty="0"/>
            </a:br>
            <a:r>
              <a:rPr lang="en-US" dirty="0"/>
              <a:t>Clients and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C986-EBCB-8A21-FBBD-B61E563B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116" y="2326105"/>
            <a:ext cx="4070684" cy="38508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next level of abstraction considers the relationship between two individual objects. Typically, one is providing a service, and the other is using the service.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4F61C-4D17-A434-035B-058251DE2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69" y="2169762"/>
            <a:ext cx="4569231" cy="303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0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219F-66CC-0614-E76C-53D60038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 Languages,</a:t>
            </a:r>
            <a:br>
              <a:rPr lang="en-US" dirty="0"/>
            </a:br>
            <a:r>
              <a:rPr lang="en-US" dirty="0"/>
              <a:t>Description of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6413-A983-6D67-D492-E725A959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232" y="2045259"/>
            <a:ext cx="4038600" cy="38829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next examine just the person providing a service, independent of the client. We define the nature of the services that are offered, but not how those services are realized.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16FDA-D5AC-46A0-D802-16608D92C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406" y="2045259"/>
            <a:ext cx="3556395" cy="388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5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Untar fix accrektor" id="{8BAF3202-9971-4305-A8AC-6500585B9024}" vid="{A89CDF04-4E28-4561-BF3C-E706BFA0058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8A12833C4A7AD6459C80D84898DA366C" ma:contentTypeVersion="3" ma:contentTypeDescription="新建文档。" ma:contentTypeScope="" ma:versionID="3c7437670bf0fd7f68929df397775e66">
  <xsd:schema xmlns:xsd="http://www.w3.org/2001/XMLSchema" xmlns:xs="http://www.w3.org/2001/XMLSchema" xmlns:p="http://schemas.microsoft.com/office/2006/metadata/properties" xmlns:ns2="d6fec38b-2823-4aa8-97eb-3a8b4aa5d9aa" targetNamespace="http://schemas.microsoft.com/office/2006/metadata/properties" ma:root="true" ma:fieldsID="5072fe8dde055d492607bd2ea6eb14d9" ns2:_="">
    <xsd:import namespace="d6fec38b-2823-4aa8-97eb-3a8b4aa5d9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fec38b-2823-4aa8-97eb-3a8b4aa5d9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A59925-E4BA-4F38-9080-58556BE9DBF8}"/>
</file>

<file path=customXml/itemProps2.xml><?xml version="1.0" encoding="utf-8"?>
<ds:datastoreItem xmlns:ds="http://schemas.openxmlformats.org/officeDocument/2006/customXml" ds:itemID="{2FAB8B1B-F23C-46A0-8C87-0500CF531D3D}"/>
</file>

<file path=customXml/itemProps3.xml><?xml version="1.0" encoding="utf-8"?>
<ds:datastoreItem xmlns:ds="http://schemas.openxmlformats.org/officeDocument/2006/customXml" ds:itemID="{BC50ECA4-143A-4396-BCB8-A94ADE8BD450}"/>
</file>

<file path=docProps/app.xml><?xml version="1.0" encoding="utf-8"?>
<Properties xmlns="http://schemas.openxmlformats.org/officeDocument/2006/extended-properties" xmlns:vt="http://schemas.openxmlformats.org/officeDocument/2006/docPropsVTypes">
  <Template>PPT Untar fix accrektor</Template>
  <TotalTime>229</TotalTime>
  <Words>2283</Words>
  <Application>Microsoft Office PowerPoint</Application>
  <PresentationFormat>Widescreen</PresentationFormat>
  <Paragraphs>215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 Theme</vt:lpstr>
      <vt:lpstr>Abstraction</vt:lpstr>
      <vt:lpstr>Definisi</vt:lpstr>
      <vt:lpstr>Definisi</vt:lpstr>
      <vt:lpstr>Definisi</vt:lpstr>
      <vt:lpstr>Information Hiding</vt:lpstr>
      <vt:lpstr>Levels of Abstraction in OO Programs</vt:lpstr>
      <vt:lpstr>Abstraction in OO Programs, Packages and Name spaces</vt:lpstr>
      <vt:lpstr>Abstraction in OO Languages, Clients and Servers</vt:lpstr>
      <vt:lpstr>Abstraction in OO Languages, Description of Services</vt:lpstr>
      <vt:lpstr>Other Types of Abstraction Composition</vt:lpstr>
      <vt:lpstr>Is-a and Has-A abstraction</vt:lpstr>
      <vt:lpstr>Has-A Abstraction</vt:lpstr>
      <vt:lpstr>Is-a Abstraction</vt:lpstr>
      <vt:lpstr>Encapsulation and Interchangeability</vt:lpstr>
      <vt:lpstr>Patterns</vt:lpstr>
      <vt:lpstr>Programming in the Small and Programming in the Large</vt:lpstr>
      <vt:lpstr>Basis for Design</vt:lpstr>
      <vt:lpstr>Responsibility Driven Design</vt:lpstr>
      <vt:lpstr>Directed Evolution</vt:lpstr>
      <vt:lpstr>An Example, the IIKH</vt:lpstr>
      <vt:lpstr>The IIKH</vt:lpstr>
      <vt:lpstr>Characterization by Behavior</vt:lpstr>
      <vt:lpstr>Working Through Scenarios</vt:lpstr>
      <vt:lpstr>Software Components</vt:lpstr>
      <vt:lpstr>CRC Cards</vt:lpstr>
      <vt:lpstr>The first component, The Greeter</vt:lpstr>
      <vt:lpstr>The Recipe Database Component</vt:lpstr>
      <vt:lpstr>The Who/What Cycle</vt:lpstr>
      <vt:lpstr>Postponing Decisions</vt:lpstr>
      <vt:lpstr>Responsibilities of a Recipe</vt:lpstr>
      <vt:lpstr>The Planner Component</vt:lpstr>
      <vt:lpstr>The Date Component</vt:lpstr>
      <vt:lpstr>The Meal Component</vt:lpstr>
      <vt:lpstr>The Six Components</vt:lpstr>
      <vt:lpstr>Characteristics of Components</vt:lpstr>
      <vt:lpstr>Behavior and State</vt:lpstr>
      <vt:lpstr>Instances and Classes</vt:lpstr>
      <vt:lpstr>Coupling and Cohesion</vt:lpstr>
      <vt:lpstr>Interface and Implementation</vt:lpstr>
      <vt:lpstr>Next Step - Formalize the Interface</vt:lpstr>
      <vt:lpstr>A Rose by any other Name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Abstraction</dc:title>
  <dc:creator>Novario Jaya Perdana S.Kom M.T</dc:creator>
  <cp:lastModifiedBy>Novario Jaya Perdana S.Kom M.T</cp:lastModifiedBy>
  <cp:revision>1</cp:revision>
  <dcterms:created xsi:type="dcterms:W3CDTF">2023-10-23T04:21:21Z</dcterms:created>
  <dcterms:modified xsi:type="dcterms:W3CDTF">2023-10-27T02:15:45Z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0x0101008A12833C4A7AD6459C80D84898DA366C</vt:lpwstr>
  </property>
</Properties>
</file>