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2" r:id="rId3"/>
    <p:sldId id="257" r:id="rId4"/>
    <p:sldId id="270" r:id="rId5"/>
    <p:sldId id="259" r:id="rId6"/>
    <p:sldId id="283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3" r:id="rId15"/>
    <p:sldId id="264" r:id="rId16"/>
    <p:sldId id="269" r:id="rId17"/>
    <p:sldId id="276" r:id="rId18"/>
    <p:sldId id="278" r:id="rId19"/>
    <p:sldId id="279" r:id="rId20"/>
    <p:sldId id="280" r:id="rId21"/>
    <p:sldId id="271" r:id="rId22"/>
    <p:sldId id="284" r:id="rId23"/>
    <p:sldId id="272" r:id="rId24"/>
    <p:sldId id="273" r:id="rId25"/>
    <p:sldId id="281" r:id="rId2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244DED-9D7F-4EFC-8DF2-78F5E264F05D}" v="4" dt="2023-10-26T13:13:49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vario Jaya Perdana S.Kom M.T" userId="4d335037-adc2-4d0c-93ee-95020c6f0abe" providerId="ADAL" clId="{F2244DED-9D7F-4EFC-8DF2-78F5E264F05D}"/>
    <pc:docChg chg="undo custSel addSld delSld modSld sldOrd">
      <pc:chgData name="Novario Jaya Perdana S.Kom M.T" userId="4d335037-adc2-4d0c-93ee-95020c6f0abe" providerId="ADAL" clId="{F2244DED-9D7F-4EFC-8DF2-78F5E264F05D}" dt="2023-10-26T13:19:46.400" v="541" actId="47"/>
      <pc:docMkLst>
        <pc:docMk/>
      </pc:docMkLst>
      <pc:sldChg chg="modSp mod">
        <pc:chgData name="Novario Jaya Perdana S.Kom M.T" userId="4d335037-adc2-4d0c-93ee-95020c6f0abe" providerId="ADAL" clId="{F2244DED-9D7F-4EFC-8DF2-78F5E264F05D}" dt="2023-10-26T11:49:04.710" v="56" actId="114"/>
        <pc:sldMkLst>
          <pc:docMk/>
          <pc:sldMk cId="4237166449" sldId="256"/>
        </pc:sldMkLst>
        <pc:spChg chg="mod">
          <ac:chgData name="Novario Jaya Perdana S.Kom M.T" userId="4d335037-adc2-4d0c-93ee-95020c6f0abe" providerId="ADAL" clId="{F2244DED-9D7F-4EFC-8DF2-78F5E264F05D}" dt="2023-10-26T11:49:04.710" v="56" actId="114"/>
          <ac:spMkLst>
            <pc:docMk/>
            <pc:sldMk cId="4237166449" sldId="256"/>
            <ac:spMk id="2" creationId="{852694F9-A906-4591-B7DE-2AB51ADE19CD}"/>
          </ac:spMkLst>
        </pc:spChg>
        <pc:spChg chg="mod">
          <ac:chgData name="Novario Jaya Perdana S.Kom M.T" userId="4d335037-adc2-4d0c-93ee-95020c6f0abe" providerId="ADAL" clId="{F2244DED-9D7F-4EFC-8DF2-78F5E264F05D}" dt="2023-10-26T11:48:54.074" v="55" actId="20577"/>
          <ac:spMkLst>
            <pc:docMk/>
            <pc:sldMk cId="4237166449" sldId="256"/>
            <ac:spMk id="3" creationId="{113BA637-A7E8-4D24-9D0A-2F451CFFA88E}"/>
          </ac:spMkLst>
        </pc:spChg>
      </pc:sldChg>
      <pc:sldChg chg="del">
        <pc:chgData name="Novario Jaya Perdana S.Kom M.T" userId="4d335037-adc2-4d0c-93ee-95020c6f0abe" providerId="ADAL" clId="{F2244DED-9D7F-4EFC-8DF2-78F5E264F05D}" dt="2023-10-26T11:50:14.667" v="57" actId="47"/>
        <pc:sldMkLst>
          <pc:docMk/>
          <pc:sldMk cId="3182234891" sldId="258"/>
        </pc:sldMkLst>
      </pc:sldChg>
      <pc:sldChg chg="ord">
        <pc:chgData name="Novario Jaya Perdana S.Kom M.T" userId="4d335037-adc2-4d0c-93ee-95020c6f0abe" providerId="ADAL" clId="{F2244DED-9D7F-4EFC-8DF2-78F5E264F05D}" dt="2023-10-26T13:12:19.014" v="245"/>
        <pc:sldMkLst>
          <pc:docMk/>
          <pc:sldMk cId="851408720" sldId="263"/>
        </pc:sldMkLst>
      </pc:sldChg>
      <pc:sldChg chg="ord">
        <pc:chgData name="Novario Jaya Perdana S.Kom M.T" userId="4d335037-adc2-4d0c-93ee-95020c6f0abe" providerId="ADAL" clId="{F2244DED-9D7F-4EFC-8DF2-78F5E264F05D}" dt="2023-10-26T13:12:19.014" v="245"/>
        <pc:sldMkLst>
          <pc:docMk/>
          <pc:sldMk cId="2410905453" sldId="264"/>
        </pc:sldMkLst>
      </pc:sldChg>
      <pc:sldChg chg="ord">
        <pc:chgData name="Novario Jaya Perdana S.Kom M.T" userId="4d335037-adc2-4d0c-93ee-95020c6f0abe" providerId="ADAL" clId="{F2244DED-9D7F-4EFC-8DF2-78F5E264F05D}" dt="2023-10-26T13:13:11.912" v="247"/>
        <pc:sldMkLst>
          <pc:docMk/>
          <pc:sldMk cId="2086640603" sldId="270"/>
        </pc:sldMkLst>
      </pc:sldChg>
      <pc:sldChg chg="modSp mod">
        <pc:chgData name="Novario Jaya Perdana S.Kom M.T" userId="4d335037-adc2-4d0c-93ee-95020c6f0abe" providerId="ADAL" clId="{F2244DED-9D7F-4EFC-8DF2-78F5E264F05D}" dt="2023-10-26T13:13:52.542" v="251" actId="20577"/>
        <pc:sldMkLst>
          <pc:docMk/>
          <pc:sldMk cId="212490359" sldId="271"/>
        </pc:sldMkLst>
        <pc:spChg chg="mod">
          <ac:chgData name="Novario Jaya Perdana S.Kom M.T" userId="4d335037-adc2-4d0c-93ee-95020c6f0abe" providerId="ADAL" clId="{F2244DED-9D7F-4EFC-8DF2-78F5E264F05D}" dt="2023-10-26T13:13:52.542" v="251" actId="20577"/>
          <ac:spMkLst>
            <pc:docMk/>
            <pc:sldMk cId="212490359" sldId="271"/>
            <ac:spMk id="2" creationId="{AD9C239E-EDF9-4350-8AB0-ABEA937F8356}"/>
          </ac:spMkLst>
        </pc:spChg>
      </pc:sldChg>
      <pc:sldChg chg="del">
        <pc:chgData name="Novario Jaya Perdana S.Kom M.T" userId="4d335037-adc2-4d0c-93ee-95020c6f0abe" providerId="ADAL" clId="{F2244DED-9D7F-4EFC-8DF2-78F5E264F05D}" dt="2023-10-26T13:19:46.400" v="541" actId="47"/>
        <pc:sldMkLst>
          <pc:docMk/>
          <pc:sldMk cId="1534500169" sldId="274"/>
        </pc:sldMkLst>
      </pc:sldChg>
      <pc:sldChg chg="del">
        <pc:chgData name="Novario Jaya Perdana S.Kom M.T" userId="4d335037-adc2-4d0c-93ee-95020c6f0abe" providerId="ADAL" clId="{F2244DED-9D7F-4EFC-8DF2-78F5E264F05D}" dt="2023-10-26T13:19:46.400" v="541" actId="47"/>
        <pc:sldMkLst>
          <pc:docMk/>
          <pc:sldMk cId="1735933211" sldId="277"/>
        </pc:sldMkLst>
      </pc:sldChg>
      <pc:sldChg chg="modSp">
        <pc:chgData name="Novario Jaya Perdana S.Kom M.T" userId="4d335037-adc2-4d0c-93ee-95020c6f0abe" providerId="ADAL" clId="{F2244DED-9D7F-4EFC-8DF2-78F5E264F05D}" dt="2023-10-26T13:10:48.065" v="243" actId="207"/>
        <pc:sldMkLst>
          <pc:docMk/>
          <pc:sldMk cId="629142591" sldId="278"/>
        </pc:sldMkLst>
        <pc:spChg chg="mod">
          <ac:chgData name="Novario Jaya Perdana S.Kom M.T" userId="4d335037-adc2-4d0c-93ee-95020c6f0abe" providerId="ADAL" clId="{F2244DED-9D7F-4EFC-8DF2-78F5E264F05D}" dt="2023-10-26T13:10:48.065" v="243" actId="207"/>
          <ac:spMkLst>
            <pc:docMk/>
            <pc:sldMk cId="629142591" sldId="278"/>
            <ac:spMk id="3" creationId="{D88BC242-E579-4F61-883F-385EECCE0C4C}"/>
          </ac:spMkLst>
        </pc:spChg>
      </pc:sldChg>
      <pc:sldChg chg="modSp">
        <pc:chgData name="Novario Jaya Perdana S.Kom M.T" userId="4d335037-adc2-4d0c-93ee-95020c6f0abe" providerId="ADAL" clId="{F2244DED-9D7F-4EFC-8DF2-78F5E264F05D}" dt="2023-10-26T13:10:42.017" v="242" actId="207"/>
        <pc:sldMkLst>
          <pc:docMk/>
          <pc:sldMk cId="733442831" sldId="279"/>
        </pc:sldMkLst>
        <pc:spChg chg="mod">
          <ac:chgData name="Novario Jaya Perdana S.Kom M.T" userId="4d335037-adc2-4d0c-93ee-95020c6f0abe" providerId="ADAL" clId="{F2244DED-9D7F-4EFC-8DF2-78F5E264F05D}" dt="2023-10-26T13:10:42.017" v="242" actId="207"/>
          <ac:spMkLst>
            <pc:docMk/>
            <pc:sldMk cId="733442831" sldId="279"/>
            <ac:spMk id="3" creationId="{17BE90C7-3764-5694-C66B-631E36EFBF6E}"/>
          </ac:spMkLst>
        </pc:spChg>
      </pc:sldChg>
      <pc:sldChg chg="modSp new mod">
        <pc:chgData name="Novario Jaya Perdana S.Kom M.T" userId="4d335037-adc2-4d0c-93ee-95020c6f0abe" providerId="ADAL" clId="{F2244DED-9D7F-4EFC-8DF2-78F5E264F05D}" dt="2023-10-26T11:54:28.186" v="132" actId="20577"/>
        <pc:sldMkLst>
          <pc:docMk/>
          <pc:sldMk cId="948797148" sldId="282"/>
        </pc:sldMkLst>
        <pc:spChg chg="mod">
          <ac:chgData name="Novario Jaya Perdana S.Kom M.T" userId="4d335037-adc2-4d0c-93ee-95020c6f0abe" providerId="ADAL" clId="{F2244DED-9D7F-4EFC-8DF2-78F5E264F05D}" dt="2023-10-26T11:54:28.186" v="132" actId="20577"/>
          <ac:spMkLst>
            <pc:docMk/>
            <pc:sldMk cId="948797148" sldId="282"/>
            <ac:spMk id="2" creationId="{85D2BEF4-6A3A-41C0-20C8-89AF6B80A49C}"/>
          </ac:spMkLst>
        </pc:spChg>
        <pc:spChg chg="mod">
          <ac:chgData name="Novario Jaya Perdana S.Kom M.T" userId="4d335037-adc2-4d0c-93ee-95020c6f0abe" providerId="ADAL" clId="{F2244DED-9D7F-4EFC-8DF2-78F5E264F05D}" dt="2023-10-26T11:54:22.861" v="125" actId="20577"/>
          <ac:spMkLst>
            <pc:docMk/>
            <pc:sldMk cId="948797148" sldId="282"/>
            <ac:spMk id="3" creationId="{4B38A117-EB5E-9859-34D3-85030441DC4B}"/>
          </ac:spMkLst>
        </pc:spChg>
      </pc:sldChg>
      <pc:sldChg chg="modSp new mod">
        <pc:chgData name="Novario Jaya Perdana S.Kom M.T" userId="4d335037-adc2-4d0c-93ee-95020c6f0abe" providerId="ADAL" clId="{F2244DED-9D7F-4EFC-8DF2-78F5E264F05D}" dt="2023-10-26T13:02:34.718" v="241" actId="20577"/>
        <pc:sldMkLst>
          <pc:docMk/>
          <pc:sldMk cId="2251730417" sldId="283"/>
        </pc:sldMkLst>
        <pc:spChg chg="mod">
          <ac:chgData name="Novario Jaya Perdana S.Kom M.T" userId="4d335037-adc2-4d0c-93ee-95020c6f0abe" providerId="ADAL" clId="{F2244DED-9D7F-4EFC-8DF2-78F5E264F05D}" dt="2023-10-26T11:55:10.452" v="140" actId="20577"/>
          <ac:spMkLst>
            <pc:docMk/>
            <pc:sldMk cId="2251730417" sldId="283"/>
            <ac:spMk id="2" creationId="{73E067CA-9547-8CC0-A98D-162E39AE688F}"/>
          </ac:spMkLst>
        </pc:spChg>
        <pc:spChg chg="mod">
          <ac:chgData name="Novario Jaya Perdana S.Kom M.T" userId="4d335037-adc2-4d0c-93ee-95020c6f0abe" providerId="ADAL" clId="{F2244DED-9D7F-4EFC-8DF2-78F5E264F05D}" dt="2023-10-26T13:02:34.718" v="241" actId="20577"/>
          <ac:spMkLst>
            <pc:docMk/>
            <pc:sldMk cId="2251730417" sldId="283"/>
            <ac:spMk id="3" creationId="{E908E01B-4D0F-42DD-6007-26EFED1F2D94}"/>
          </ac:spMkLst>
        </pc:spChg>
      </pc:sldChg>
      <pc:sldChg chg="modSp new mod">
        <pc:chgData name="Novario Jaya Perdana S.Kom M.T" userId="4d335037-adc2-4d0c-93ee-95020c6f0abe" providerId="ADAL" clId="{F2244DED-9D7F-4EFC-8DF2-78F5E264F05D}" dt="2023-10-26T13:18:39.202" v="540" actId="20577"/>
        <pc:sldMkLst>
          <pc:docMk/>
          <pc:sldMk cId="1404967119" sldId="284"/>
        </pc:sldMkLst>
        <pc:spChg chg="mod">
          <ac:chgData name="Novario Jaya Perdana S.Kom M.T" userId="4d335037-adc2-4d0c-93ee-95020c6f0abe" providerId="ADAL" clId="{F2244DED-9D7F-4EFC-8DF2-78F5E264F05D}" dt="2023-10-26T13:13:58.887" v="252"/>
          <ac:spMkLst>
            <pc:docMk/>
            <pc:sldMk cId="1404967119" sldId="284"/>
            <ac:spMk id="2" creationId="{F57B0C08-A29B-15EF-0E69-6BF7C30F93B4}"/>
          </ac:spMkLst>
        </pc:spChg>
        <pc:spChg chg="mod">
          <ac:chgData name="Novario Jaya Perdana S.Kom M.T" userId="4d335037-adc2-4d0c-93ee-95020c6f0abe" providerId="ADAL" clId="{F2244DED-9D7F-4EFC-8DF2-78F5E264F05D}" dt="2023-10-26T13:18:39.202" v="540" actId="20577"/>
          <ac:spMkLst>
            <pc:docMk/>
            <pc:sldMk cId="1404967119" sldId="284"/>
            <ac:spMk id="3" creationId="{6683FE3E-41B5-09D3-E0CB-155145ED6B6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C86D9A-BB7A-4CBD-B062-EA03D3BE5E47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2C1914C-5318-4081-AEEE-A2EEEE012A4A}">
      <dgm:prSet/>
      <dgm:spPr/>
      <dgm:t>
        <a:bodyPr/>
        <a:lstStyle/>
        <a:p>
          <a:r>
            <a:rPr lang="en-US"/>
            <a:t>Class:</a:t>
          </a:r>
        </a:p>
      </dgm:t>
    </dgm:pt>
    <dgm:pt modelId="{61D1751D-8DA0-4CF6-BED8-2D6CA7A3D0DA}" type="parTrans" cxnId="{DEFB515E-4BC6-401E-9CEA-D19A5CC1BB4D}">
      <dgm:prSet/>
      <dgm:spPr/>
      <dgm:t>
        <a:bodyPr/>
        <a:lstStyle/>
        <a:p>
          <a:endParaRPr lang="en-US"/>
        </a:p>
      </dgm:t>
    </dgm:pt>
    <dgm:pt modelId="{F9C2BE7A-90C2-42AE-9A24-2746FD8648C5}" type="sibTrans" cxnId="{DEFB515E-4BC6-401E-9CEA-D19A5CC1BB4D}">
      <dgm:prSet/>
      <dgm:spPr/>
      <dgm:t>
        <a:bodyPr/>
        <a:lstStyle/>
        <a:p>
          <a:endParaRPr lang="en-US"/>
        </a:p>
      </dgm:t>
    </dgm:pt>
    <dgm:pt modelId="{36224B7A-C67B-4FB5-AC97-031413DF13E2}">
      <dgm:prSet/>
      <dgm:spPr/>
      <dgm:t>
        <a:bodyPr/>
        <a:lstStyle/>
        <a:p>
          <a:r>
            <a:rPr lang="en-US" i="1"/>
            <a:t>Blueprint / template / prototype </a:t>
          </a:r>
          <a:r>
            <a:rPr lang="en-US"/>
            <a:t>dari sebuah objek yang dideskripsikan dalam atribut-atribut statis dan aturan dinamis.</a:t>
          </a:r>
        </a:p>
      </dgm:t>
    </dgm:pt>
    <dgm:pt modelId="{6E1407ED-F546-42AD-895A-F12B4FADCE9A}" type="parTrans" cxnId="{C4B7A488-E690-48CD-92A4-201F8B98822A}">
      <dgm:prSet/>
      <dgm:spPr/>
      <dgm:t>
        <a:bodyPr/>
        <a:lstStyle/>
        <a:p>
          <a:endParaRPr lang="en-US"/>
        </a:p>
      </dgm:t>
    </dgm:pt>
    <dgm:pt modelId="{A63161F9-484E-4F41-85CD-D7FD26C3EFDB}" type="sibTrans" cxnId="{C4B7A488-E690-48CD-92A4-201F8B98822A}">
      <dgm:prSet/>
      <dgm:spPr/>
      <dgm:t>
        <a:bodyPr/>
        <a:lstStyle/>
        <a:p>
          <a:endParaRPr lang="en-US"/>
        </a:p>
      </dgm:t>
    </dgm:pt>
    <dgm:pt modelId="{25C412E1-4575-416B-8949-F06CB8D85A9A}">
      <dgm:prSet/>
      <dgm:spPr/>
      <dgm:t>
        <a:bodyPr/>
        <a:lstStyle/>
        <a:p>
          <a:r>
            <a:rPr lang="en-US"/>
            <a:t>Instances</a:t>
          </a:r>
        </a:p>
      </dgm:t>
    </dgm:pt>
    <dgm:pt modelId="{4F8A986C-2BFC-4340-A4C9-074ADC9420BF}" type="parTrans" cxnId="{AF76A03E-7B38-4DDE-B67D-6C32CC8D9C7B}">
      <dgm:prSet/>
      <dgm:spPr/>
      <dgm:t>
        <a:bodyPr/>
        <a:lstStyle/>
        <a:p>
          <a:endParaRPr lang="en-US"/>
        </a:p>
      </dgm:t>
    </dgm:pt>
    <dgm:pt modelId="{71BF2DD6-1214-46BD-B758-55B1C8EEEBBF}" type="sibTrans" cxnId="{AF76A03E-7B38-4DDE-B67D-6C32CC8D9C7B}">
      <dgm:prSet/>
      <dgm:spPr/>
      <dgm:t>
        <a:bodyPr/>
        <a:lstStyle/>
        <a:p>
          <a:endParaRPr lang="en-US"/>
        </a:p>
      </dgm:t>
    </dgm:pt>
    <dgm:pt modelId="{A15E8890-3268-497F-9030-9E5C47F5A5F4}">
      <dgm:prSet/>
      <dgm:spPr/>
      <dgm:t>
        <a:bodyPr/>
        <a:lstStyle/>
        <a:p>
          <a:r>
            <a:rPr lang="en-US"/>
            <a:t>Bentuk nyata dari sebuah kelas </a:t>
          </a:r>
          <a:r>
            <a:rPr lang="en-US" i="1"/>
            <a:t>(class).</a:t>
          </a:r>
          <a:endParaRPr lang="en-US"/>
        </a:p>
      </dgm:t>
    </dgm:pt>
    <dgm:pt modelId="{43A2C29B-A519-4410-95A0-9800F5A81EA9}" type="parTrans" cxnId="{C34D3515-A370-4408-BDF5-565140F2B738}">
      <dgm:prSet/>
      <dgm:spPr/>
      <dgm:t>
        <a:bodyPr/>
        <a:lstStyle/>
        <a:p>
          <a:endParaRPr lang="en-US"/>
        </a:p>
      </dgm:t>
    </dgm:pt>
    <dgm:pt modelId="{954CF8F1-98E2-40AA-9C19-FB50AAE8EB3F}" type="sibTrans" cxnId="{C34D3515-A370-4408-BDF5-565140F2B738}">
      <dgm:prSet/>
      <dgm:spPr/>
      <dgm:t>
        <a:bodyPr/>
        <a:lstStyle/>
        <a:p>
          <a:endParaRPr lang="en-US"/>
        </a:p>
      </dgm:t>
    </dgm:pt>
    <dgm:pt modelId="{A7F69A92-D455-44BE-AD5C-2E3F39F22085}">
      <dgm:prSet/>
      <dgm:spPr/>
      <dgm:t>
        <a:bodyPr/>
        <a:lstStyle/>
        <a:p>
          <a:r>
            <a:rPr lang="en-US"/>
            <a:t>Contoh:</a:t>
          </a:r>
        </a:p>
      </dgm:t>
    </dgm:pt>
    <dgm:pt modelId="{6D8B78CE-4705-460D-941E-47B35B4870BA}" type="parTrans" cxnId="{EEBC3815-EA88-4115-BBCB-5BDA44961FA2}">
      <dgm:prSet/>
      <dgm:spPr/>
      <dgm:t>
        <a:bodyPr/>
        <a:lstStyle/>
        <a:p>
          <a:endParaRPr lang="en-US"/>
        </a:p>
      </dgm:t>
    </dgm:pt>
    <dgm:pt modelId="{4394197F-6D74-4558-AED4-2ADBC259545E}" type="sibTrans" cxnId="{EEBC3815-EA88-4115-BBCB-5BDA44961FA2}">
      <dgm:prSet/>
      <dgm:spPr/>
      <dgm:t>
        <a:bodyPr/>
        <a:lstStyle/>
        <a:p>
          <a:endParaRPr lang="en-US"/>
        </a:p>
      </dgm:t>
    </dgm:pt>
    <dgm:pt modelId="{F820F6BE-04BB-40F5-96D7-B693F6E44D60}">
      <dgm:prSet/>
      <dgm:spPr/>
      <dgm:t>
        <a:bodyPr/>
        <a:lstStyle/>
        <a:p>
          <a:r>
            <a:rPr lang="en-US"/>
            <a:t>Class = Student</a:t>
          </a:r>
        </a:p>
      </dgm:t>
    </dgm:pt>
    <dgm:pt modelId="{39CA06CC-744B-49C6-8957-4053C2B6E70E}" type="parTrans" cxnId="{B7079A23-5F90-4DE9-9D5D-80F477E92C8B}">
      <dgm:prSet/>
      <dgm:spPr/>
      <dgm:t>
        <a:bodyPr/>
        <a:lstStyle/>
        <a:p>
          <a:endParaRPr lang="en-US"/>
        </a:p>
      </dgm:t>
    </dgm:pt>
    <dgm:pt modelId="{00AC0FBC-404F-49C6-AB33-334ADD7A4211}" type="sibTrans" cxnId="{B7079A23-5F90-4DE9-9D5D-80F477E92C8B}">
      <dgm:prSet/>
      <dgm:spPr/>
      <dgm:t>
        <a:bodyPr/>
        <a:lstStyle/>
        <a:p>
          <a:endParaRPr lang="en-US"/>
        </a:p>
      </dgm:t>
    </dgm:pt>
    <dgm:pt modelId="{F95C38F2-3624-494C-BED7-62E96272AE81}">
      <dgm:prSet/>
      <dgm:spPr/>
      <dgm:t>
        <a:bodyPr/>
        <a:lstStyle/>
        <a:p>
          <a:r>
            <a:rPr lang="en-US"/>
            <a:t>Instances = Peter, Justine, Kevin</a:t>
          </a:r>
        </a:p>
      </dgm:t>
    </dgm:pt>
    <dgm:pt modelId="{7906070C-6C41-49EB-9C97-030D9FADD2FB}" type="parTrans" cxnId="{3C752402-7AC7-4CD5-8153-3751AE9682A5}">
      <dgm:prSet/>
      <dgm:spPr/>
      <dgm:t>
        <a:bodyPr/>
        <a:lstStyle/>
        <a:p>
          <a:endParaRPr lang="en-US"/>
        </a:p>
      </dgm:t>
    </dgm:pt>
    <dgm:pt modelId="{22A06FD5-B3C6-4C72-BCF8-6E5AF590EEF8}" type="sibTrans" cxnId="{3C752402-7AC7-4CD5-8153-3751AE9682A5}">
      <dgm:prSet/>
      <dgm:spPr/>
      <dgm:t>
        <a:bodyPr/>
        <a:lstStyle/>
        <a:p>
          <a:endParaRPr lang="en-US"/>
        </a:p>
      </dgm:t>
    </dgm:pt>
    <dgm:pt modelId="{E1F58BA4-3157-49B4-8ACB-95E442D9D049}" type="pres">
      <dgm:prSet presAssocID="{42C86D9A-BB7A-4CBD-B062-EA03D3BE5E47}" presName="linear" presStyleCnt="0">
        <dgm:presLayoutVars>
          <dgm:dir/>
          <dgm:animLvl val="lvl"/>
          <dgm:resizeHandles val="exact"/>
        </dgm:presLayoutVars>
      </dgm:prSet>
      <dgm:spPr/>
    </dgm:pt>
    <dgm:pt modelId="{0F86E666-76BA-43B7-A95A-9EB34DBEA21B}" type="pres">
      <dgm:prSet presAssocID="{62C1914C-5318-4081-AEEE-A2EEEE012A4A}" presName="parentLin" presStyleCnt="0"/>
      <dgm:spPr/>
    </dgm:pt>
    <dgm:pt modelId="{E127D626-FCA8-483E-87FB-24229CFD2647}" type="pres">
      <dgm:prSet presAssocID="{62C1914C-5318-4081-AEEE-A2EEEE012A4A}" presName="parentLeftMargin" presStyleLbl="node1" presStyleIdx="0" presStyleCnt="3"/>
      <dgm:spPr/>
    </dgm:pt>
    <dgm:pt modelId="{D0DA7695-3093-47ED-81B7-1E11DC726124}" type="pres">
      <dgm:prSet presAssocID="{62C1914C-5318-4081-AEEE-A2EEEE012A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CB65ED1-3D23-4BC3-B0F4-060B861A7BB9}" type="pres">
      <dgm:prSet presAssocID="{62C1914C-5318-4081-AEEE-A2EEEE012A4A}" presName="negativeSpace" presStyleCnt="0"/>
      <dgm:spPr/>
    </dgm:pt>
    <dgm:pt modelId="{F7A7782B-2363-48D7-9F83-BD3E8900E4B6}" type="pres">
      <dgm:prSet presAssocID="{62C1914C-5318-4081-AEEE-A2EEEE012A4A}" presName="childText" presStyleLbl="conFgAcc1" presStyleIdx="0" presStyleCnt="3">
        <dgm:presLayoutVars>
          <dgm:bulletEnabled val="1"/>
        </dgm:presLayoutVars>
      </dgm:prSet>
      <dgm:spPr/>
    </dgm:pt>
    <dgm:pt modelId="{5FB40F2A-58E7-4175-9351-F6A8F26B65DB}" type="pres">
      <dgm:prSet presAssocID="{F9C2BE7A-90C2-42AE-9A24-2746FD8648C5}" presName="spaceBetweenRectangles" presStyleCnt="0"/>
      <dgm:spPr/>
    </dgm:pt>
    <dgm:pt modelId="{2B9504A2-BBDB-4C5D-85EB-D33E9C6F0A06}" type="pres">
      <dgm:prSet presAssocID="{25C412E1-4575-416B-8949-F06CB8D85A9A}" presName="parentLin" presStyleCnt="0"/>
      <dgm:spPr/>
    </dgm:pt>
    <dgm:pt modelId="{4A1079E5-E587-4FE2-9F4E-BBCD366FFB61}" type="pres">
      <dgm:prSet presAssocID="{25C412E1-4575-416B-8949-F06CB8D85A9A}" presName="parentLeftMargin" presStyleLbl="node1" presStyleIdx="0" presStyleCnt="3"/>
      <dgm:spPr/>
    </dgm:pt>
    <dgm:pt modelId="{E32FF8FB-CC5D-43B8-AD6B-E1DCC3693BBA}" type="pres">
      <dgm:prSet presAssocID="{25C412E1-4575-416B-8949-F06CB8D85A9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43D3F8-BD91-41EB-B89A-464FDA9AFD9D}" type="pres">
      <dgm:prSet presAssocID="{25C412E1-4575-416B-8949-F06CB8D85A9A}" presName="negativeSpace" presStyleCnt="0"/>
      <dgm:spPr/>
    </dgm:pt>
    <dgm:pt modelId="{9B9F6F1E-305B-4781-9A4F-5B0206A519F9}" type="pres">
      <dgm:prSet presAssocID="{25C412E1-4575-416B-8949-F06CB8D85A9A}" presName="childText" presStyleLbl="conFgAcc1" presStyleIdx="1" presStyleCnt="3">
        <dgm:presLayoutVars>
          <dgm:bulletEnabled val="1"/>
        </dgm:presLayoutVars>
      </dgm:prSet>
      <dgm:spPr/>
    </dgm:pt>
    <dgm:pt modelId="{A80CCA25-859F-4830-AE1C-7A9C0908D06A}" type="pres">
      <dgm:prSet presAssocID="{71BF2DD6-1214-46BD-B758-55B1C8EEEBBF}" presName="spaceBetweenRectangles" presStyleCnt="0"/>
      <dgm:spPr/>
    </dgm:pt>
    <dgm:pt modelId="{0E2EA2D4-C248-41FC-91DF-E062512FB22B}" type="pres">
      <dgm:prSet presAssocID="{A7F69A92-D455-44BE-AD5C-2E3F39F22085}" presName="parentLin" presStyleCnt="0"/>
      <dgm:spPr/>
    </dgm:pt>
    <dgm:pt modelId="{75E6FCF4-F1E9-4B30-A151-B0F7125BF6EE}" type="pres">
      <dgm:prSet presAssocID="{A7F69A92-D455-44BE-AD5C-2E3F39F22085}" presName="parentLeftMargin" presStyleLbl="node1" presStyleIdx="1" presStyleCnt="3"/>
      <dgm:spPr/>
    </dgm:pt>
    <dgm:pt modelId="{A3DDB0EF-BE2F-42E3-83B5-5A2B5C11138A}" type="pres">
      <dgm:prSet presAssocID="{A7F69A92-D455-44BE-AD5C-2E3F39F2208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F8FCB3B-3AF8-43BE-AEE4-32EA82065D64}" type="pres">
      <dgm:prSet presAssocID="{A7F69A92-D455-44BE-AD5C-2E3F39F22085}" presName="negativeSpace" presStyleCnt="0"/>
      <dgm:spPr/>
    </dgm:pt>
    <dgm:pt modelId="{1562BCC9-4B78-4F04-AF5D-52BAFB8880E5}" type="pres">
      <dgm:prSet presAssocID="{A7F69A92-D455-44BE-AD5C-2E3F39F2208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C752402-7AC7-4CD5-8153-3751AE9682A5}" srcId="{A7F69A92-D455-44BE-AD5C-2E3F39F22085}" destId="{F95C38F2-3624-494C-BED7-62E96272AE81}" srcOrd="1" destOrd="0" parTransId="{7906070C-6C41-49EB-9C97-030D9FADD2FB}" sibTransId="{22A06FD5-B3C6-4C72-BCF8-6E5AF590EEF8}"/>
    <dgm:cxn modelId="{C34D3515-A370-4408-BDF5-565140F2B738}" srcId="{25C412E1-4575-416B-8949-F06CB8D85A9A}" destId="{A15E8890-3268-497F-9030-9E5C47F5A5F4}" srcOrd="0" destOrd="0" parTransId="{43A2C29B-A519-4410-95A0-9800F5A81EA9}" sibTransId="{954CF8F1-98E2-40AA-9C19-FB50AAE8EB3F}"/>
    <dgm:cxn modelId="{EEBC3815-EA88-4115-BBCB-5BDA44961FA2}" srcId="{42C86D9A-BB7A-4CBD-B062-EA03D3BE5E47}" destId="{A7F69A92-D455-44BE-AD5C-2E3F39F22085}" srcOrd="2" destOrd="0" parTransId="{6D8B78CE-4705-460D-941E-47B35B4870BA}" sibTransId="{4394197F-6D74-4558-AED4-2ADBC259545E}"/>
    <dgm:cxn modelId="{AB223F1D-EB15-457F-BC82-D875CDD2FC53}" type="presOf" srcId="{A7F69A92-D455-44BE-AD5C-2E3F39F22085}" destId="{A3DDB0EF-BE2F-42E3-83B5-5A2B5C11138A}" srcOrd="1" destOrd="0" presId="urn:microsoft.com/office/officeart/2005/8/layout/list1"/>
    <dgm:cxn modelId="{16D16B1F-5E34-4B66-9ADE-D5D65DCE9BC5}" type="presOf" srcId="{A15E8890-3268-497F-9030-9E5C47F5A5F4}" destId="{9B9F6F1E-305B-4781-9A4F-5B0206A519F9}" srcOrd="0" destOrd="0" presId="urn:microsoft.com/office/officeart/2005/8/layout/list1"/>
    <dgm:cxn modelId="{B7079A23-5F90-4DE9-9D5D-80F477E92C8B}" srcId="{A7F69A92-D455-44BE-AD5C-2E3F39F22085}" destId="{F820F6BE-04BB-40F5-96D7-B693F6E44D60}" srcOrd="0" destOrd="0" parTransId="{39CA06CC-744B-49C6-8957-4053C2B6E70E}" sibTransId="{00AC0FBC-404F-49C6-AB33-334ADD7A4211}"/>
    <dgm:cxn modelId="{AF76A03E-7B38-4DDE-B67D-6C32CC8D9C7B}" srcId="{42C86D9A-BB7A-4CBD-B062-EA03D3BE5E47}" destId="{25C412E1-4575-416B-8949-F06CB8D85A9A}" srcOrd="1" destOrd="0" parTransId="{4F8A986C-2BFC-4340-A4C9-074ADC9420BF}" sibTransId="{71BF2DD6-1214-46BD-B758-55B1C8EEEBBF}"/>
    <dgm:cxn modelId="{DEFB515E-4BC6-401E-9CEA-D19A5CC1BB4D}" srcId="{42C86D9A-BB7A-4CBD-B062-EA03D3BE5E47}" destId="{62C1914C-5318-4081-AEEE-A2EEEE012A4A}" srcOrd="0" destOrd="0" parTransId="{61D1751D-8DA0-4CF6-BED8-2D6CA7A3D0DA}" sibTransId="{F9C2BE7A-90C2-42AE-9A24-2746FD8648C5}"/>
    <dgm:cxn modelId="{BE058069-FBCF-452D-9AFB-E8B74A10F292}" type="presOf" srcId="{F820F6BE-04BB-40F5-96D7-B693F6E44D60}" destId="{1562BCC9-4B78-4F04-AF5D-52BAFB8880E5}" srcOrd="0" destOrd="0" presId="urn:microsoft.com/office/officeart/2005/8/layout/list1"/>
    <dgm:cxn modelId="{0402CD6C-C680-4177-B443-91719DF6C184}" type="presOf" srcId="{25C412E1-4575-416B-8949-F06CB8D85A9A}" destId="{4A1079E5-E587-4FE2-9F4E-BBCD366FFB61}" srcOrd="0" destOrd="0" presId="urn:microsoft.com/office/officeart/2005/8/layout/list1"/>
    <dgm:cxn modelId="{B6ADB26E-E27D-4882-B2C9-345E859833AC}" type="presOf" srcId="{A7F69A92-D455-44BE-AD5C-2E3F39F22085}" destId="{75E6FCF4-F1E9-4B30-A151-B0F7125BF6EE}" srcOrd="0" destOrd="0" presId="urn:microsoft.com/office/officeart/2005/8/layout/list1"/>
    <dgm:cxn modelId="{9FAF0873-CE86-4722-8EAA-8ACAC5263EE7}" type="presOf" srcId="{F95C38F2-3624-494C-BED7-62E96272AE81}" destId="{1562BCC9-4B78-4F04-AF5D-52BAFB8880E5}" srcOrd="0" destOrd="1" presId="urn:microsoft.com/office/officeart/2005/8/layout/list1"/>
    <dgm:cxn modelId="{90B2F658-34CE-4DB8-9223-B6960CDFCAF8}" type="presOf" srcId="{25C412E1-4575-416B-8949-F06CB8D85A9A}" destId="{E32FF8FB-CC5D-43B8-AD6B-E1DCC3693BBA}" srcOrd="1" destOrd="0" presId="urn:microsoft.com/office/officeart/2005/8/layout/list1"/>
    <dgm:cxn modelId="{15E80485-FB17-437B-B194-EF2D4D7FB088}" type="presOf" srcId="{42C86D9A-BB7A-4CBD-B062-EA03D3BE5E47}" destId="{E1F58BA4-3157-49B4-8ACB-95E442D9D049}" srcOrd="0" destOrd="0" presId="urn:microsoft.com/office/officeart/2005/8/layout/list1"/>
    <dgm:cxn modelId="{C4B7A488-E690-48CD-92A4-201F8B98822A}" srcId="{62C1914C-5318-4081-AEEE-A2EEEE012A4A}" destId="{36224B7A-C67B-4FB5-AC97-031413DF13E2}" srcOrd="0" destOrd="0" parTransId="{6E1407ED-F546-42AD-895A-F12B4FADCE9A}" sibTransId="{A63161F9-484E-4F41-85CD-D7FD26C3EFDB}"/>
    <dgm:cxn modelId="{7EB4708B-CE7E-463D-8F36-E83680D28CC5}" type="presOf" srcId="{62C1914C-5318-4081-AEEE-A2EEEE012A4A}" destId="{E127D626-FCA8-483E-87FB-24229CFD2647}" srcOrd="0" destOrd="0" presId="urn:microsoft.com/office/officeart/2005/8/layout/list1"/>
    <dgm:cxn modelId="{4E5FA8AB-58F4-47A8-9512-2A9EB394D1C1}" type="presOf" srcId="{36224B7A-C67B-4FB5-AC97-031413DF13E2}" destId="{F7A7782B-2363-48D7-9F83-BD3E8900E4B6}" srcOrd="0" destOrd="0" presId="urn:microsoft.com/office/officeart/2005/8/layout/list1"/>
    <dgm:cxn modelId="{6D9000DE-CA54-49B7-A9B6-56841852AB01}" type="presOf" srcId="{62C1914C-5318-4081-AEEE-A2EEEE012A4A}" destId="{D0DA7695-3093-47ED-81B7-1E11DC726124}" srcOrd="1" destOrd="0" presId="urn:microsoft.com/office/officeart/2005/8/layout/list1"/>
    <dgm:cxn modelId="{2A77B619-CA5A-41D0-8755-E7D32A6D2089}" type="presParOf" srcId="{E1F58BA4-3157-49B4-8ACB-95E442D9D049}" destId="{0F86E666-76BA-43B7-A95A-9EB34DBEA21B}" srcOrd="0" destOrd="0" presId="urn:microsoft.com/office/officeart/2005/8/layout/list1"/>
    <dgm:cxn modelId="{26447964-8C06-417D-873E-C99AD244A073}" type="presParOf" srcId="{0F86E666-76BA-43B7-A95A-9EB34DBEA21B}" destId="{E127D626-FCA8-483E-87FB-24229CFD2647}" srcOrd="0" destOrd="0" presId="urn:microsoft.com/office/officeart/2005/8/layout/list1"/>
    <dgm:cxn modelId="{A38CE784-420B-48B6-AC91-BBF906FA3B11}" type="presParOf" srcId="{0F86E666-76BA-43B7-A95A-9EB34DBEA21B}" destId="{D0DA7695-3093-47ED-81B7-1E11DC726124}" srcOrd="1" destOrd="0" presId="urn:microsoft.com/office/officeart/2005/8/layout/list1"/>
    <dgm:cxn modelId="{B7A9F6E6-9261-4092-81C6-49D2A9159370}" type="presParOf" srcId="{E1F58BA4-3157-49B4-8ACB-95E442D9D049}" destId="{CCB65ED1-3D23-4BC3-B0F4-060B861A7BB9}" srcOrd="1" destOrd="0" presId="urn:microsoft.com/office/officeart/2005/8/layout/list1"/>
    <dgm:cxn modelId="{02A5356F-D639-4E8B-8A67-D40A7BF06654}" type="presParOf" srcId="{E1F58BA4-3157-49B4-8ACB-95E442D9D049}" destId="{F7A7782B-2363-48D7-9F83-BD3E8900E4B6}" srcOrd="2" destOrd="0" presId="urn:microsoft.com/office/officeart/2005/8/layout/list1"/>
    <dgm:cxn modelId="{F1DE6006-9A31-486F-AAAA-77A9CCEF69F4}" type="presParOf" srcId="{E1F58BA4-3157-49B4-8ACB-95E442D9D049}" destId="{5FB40F2A-58E7-4175-9351-F6A8F26B65DB}" srcOrd="3" destOrd="0" presId="urn:microsoft.com/office/officeart/2005/8/layout/list1"/>
    <dgm:cxn modelId="{565948B0-7971-4FB0-9F5B-48C65CEA87C7}" type="presParOf" srcId="{E1F58BA4-3157-49B4-8ACB-95E442D9D049}" destId="{2B9504A2-BBDB-4C5D-85EB-D33E9C6F0A06}" srcOrd="4" destOrd="0" presId="urn:microsoft.com/office/officeart/2005/8/layout/list1"/>
    <dgm:cxn modelId="{96CF2852-0CA5-4585-B893-56FF6CB744A6}" type="presParOf" srcId="{2B9504A2-BBDB-4C5D-85EB-D33E9C6F0A06}" destId="{4A1079E5-E587-4FE2-9F4E-BBCD366FFB61}" srcOrd="0" destOrd="0" presId="urn:microsoft.com/office/officeart/2005/8/layout/list1"/>
    <dgm:cxn modelId="{082BBCC3-E5C6-4B74-94DB-3A2A0822E2BB}" type="presParOf" srcId="{2B9504A2-BBDB-4C5D-85EB-D33E9C6F0A06}" destId="{E32FF8FB-CC5D-43B8-AD6B-E1DCC3693BBA}" srcOrd="1" destOrd="0" presId="urn:microsoft.com/office/officeart/2005/8/layout/list1"/>
    <dgm:cxn modelId="{8CA15668-F73D-4ADE-A5D8-99EBE764D587}" type="presParOf" srcId="{E1F58BA4-3157-49B4-8ACB-95E442D9D049}" destId="{1C43D3F8-BD91-41EB-B89A-464FDA9AFD9D}" srcOrd="5" destOrd="0" presId="urn:microsoft.com/office/officeart/2005/8/layout/list1"/>
    <dgm:cxn modelId="{F9ACD722-0FA0-4DE1-A7BA-04FB93D32607}" type="presParOf" srcId="{E1F58BA4-3157-49B4-8ACB-95E442D9D049}" destId="{9B9F6F1E-305B-4781-9A4F-5B0206A519F9}" srcOrd="6" destOrd="0" presId="urn:microsoft.com/office/officeart/2005/8/layout/list1"/>
    <dgm:cxn modelId="{C29051BB-C4C6-4E9A-AA89-12125FA78605}" type="presParOf" srcId="{E1F58BA4-3157-49B4-8ACB-95E442D9D049}" destId="{A80CCA25-859F-4830-AE1C-7A9C0908D06A}" srcOrd="7" destOrd="0" presId="urn:microsoft.com/office/officeart/2005/8/layout/list1"/>
    <dgm:cxn modelId="{6776DD7F-8EAF-4DFE-AECB-FEE8590A9F64}" type="presParOf" srcId="{E1F58BA4-3157-49B4-8ACB-95E442D9D049}" destId="{0E2EA2D4-C248-41FC-91DF-E062512FB22B}" srcOrd="8" destOrd="0" presId="urn:microsoft.com/office/officeart/2005/8/layout/list1"/>
    <dgm:cxn modelId="{EE28DD7F-0CF3-4B7B-BB4D-5644598B230C}" type="presParOf" srcId="{0E2EA2D4-C248-41FC-91DF-E062512FB22B}" destId="{75E6FCF4-F1E9-4B30-A151-B0F7125BF6EE}" srcOrd="0" destOrd="0" presId="urn:microsoft.com/office/officeart/2005/8/layout/list1"/>
    <dgm:cxn modelId="{8571C18D-819E-4907-9AE2-0884DA10AFED}" type="presParOf" srcId="{0E2EA2D4-C248-41FC-91DF-E062512FB22B}" destId="{A3DDB0EF-BE2F-42E3-83B5-5A2B5C11138A}" srcOrd="1" destOrd="0" presId="urn:microsoft.com/office/officeart/2005/8/layout/list1"/>
    <dgm:cxn modelId="{3B1F1AA0-E4E8-4F25-B7D0-1269C37952EC}" type="presParOf" srcId="{E1F58BA4-3157-49B4-8ACB-95E442D9D049}" destId="{8F8FCB3B-3AF8-43BE-AEE4-32EA82065D64}" srcOrd="9" destOrd="0" presId="urn:microsoft.com/office/officeart/2005/8/layout/list1"/>
    <dgm:cxn modelId="{A5518947-80F1-4459-8B25-4FF92600F331}" type="presParOf" srcId="{E1F58BA4-3157-49B4-8ACB-95E442D9D049}" destId="{1562BCC9-4B78-4F04-AF5D-52BAFB8880E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7782B-2363-48D7-9F83-BD3E8900E4B6}">
      <dsp:nvSpPr>
        <dsp:cNvPr id="0" name=""/>
        <dsp:cNvSpPr/>
      </dsp:nvSpPr>
      <dsp:spPr>
        <a:xfrm>
          <a:off x="0" y="461277"/>
          <a:ext cx="4885203" cy="1871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146" tIns="458216" rIns="37914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i="1" kern="1200"/>
            <a:t>Blueprint / template / prototype </a:t>
          </a:r>
          <a:r>
            <a:rPr lang="en-US" sz="2200" kern="1200"/>
            <a:t>dari sebuah objek yang dideskripsikan dalam atribut-atribut statis dan aturan dinamis.</a:t>
          </a:r>
        </a:p>
      </dsp:txBody>
      <dsp:txXfrm>
        <a:off x="0" y="461277"/>
        <a:ext cx="4885203" cy="1871100"/>
      </dsp:txXfrm>
    </dsp:sp>
    <dsp:sp modelId="{D0DA7695-3093-47ED-81B7-1E11DC726124}">
      <dsp:nvSpPr>
        <dsp:cNvPr id="0" name=""/>
        <dsp:cNvSpPr/>
      </dsp:nvSpPr>
      <dsp:spPr>
        <a:xfrm>
          <a:off x="244260" y="136557"/>
          <a:ext cx="3419642" cy="6494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254" tIns="0" rIns="12925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Class:</a:t>
          </a:r>
        </a:p>
      </dsp:txBody>
      <dsp:txXfrm>
        <a:off x="275963" y="168260"/>
        <a:ext cx="3356236" cy="586034"/>
      </dsp:txXfrm>
    </dsp:sp>
    <dsp:sp modelId="{9B9F6F1E-305B-4781-9A4F-5B0206A519F9}">
      <dsp:nvSpPr>
        <dsp:cNvPr id="0" name=""/>
        <dsp:cNvSpPr/>
      </dsp:nvSpPr>
      <dsp:spPr>
        <a:xfrm>
          <a:off x="0" y="2775898"/>
          <a:ext cx="4885203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146" tIns="458216" rIns="37914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Bentuk nyata dari sebuah kelas </a:t>
          </a:r>
          <a:r>
            <a:rPr lang="en-US" sz="2200" i="1" kern="1200"/>
            <a:t>(class).</a:t>
          </a:r>
          <a:endParaRPr lang="en-US" sz="2200" kern="1200"/>
        </a:p>
      </dsp:txBody>
      <dsp:txXfrm>
        <a:off x="0" y="2775898"/>
        <a:ext cx="4885203" cy="1247400"/>
      </dsp:txXfrm>
    </dsp:sp>
    <dsp:sp modelId="{E32FF8FB-CC5D-43B8-AD6B-E1DCC3693BBA}">
      <dsp:nvSpPr>
        <dsp:cNvPr id="0" name=""/>
        <dsp:cNvSpPr/>
      </dsp:nvSpPr>
      <dsp:spPr>
        <a:xfrm>
          <a:off x="244260" y="2451178"/>
          <a:ext cx="3419642" cy="649440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254" tIns="0" rIns="12925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Instances</a:t>
          </a:r>
        </a:p>
      </dsp:txBody>
      <dsp:txXfrm>
        <a:off x="275963" y="2482881"/>
        <a:ext cx="3356236" cy="586034"/>
      </dsp:txXfrm>
    </dsp:sp>
    <dsp:sp modelId="{1562BCC9-4B78-4F04-AF5D-52BAFB8880E5}">
      <dsp:nvSpPr>
        <dsp:cNvPr id="0" name=""/>
        <dsp:cNvSpPr/>
      </dsp:nvSpPr>
      <dsp:spPr>
        <a:xfrm>
          <a:off x="0" y="4466818"/>
          <a:ext cx="4885203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146" tIns="458216" rIns="37914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Class = Student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Instances = Peter, Justine, Kevin</a:t>
          </a:r>
        </a:p>
      </dsp:txBody>
      <dsp:txXfrm>
        <a:off x="0" y="4466818"/>
        <a:ext cx="4885203" cy="1282049"/>
      </dsp:txXfrm>
    </dsp:sp>
    <dsp:sp modelId="{A3DDB0EF-BE2F-42E3-83B5-5A2B5C11138A}">
      <dsp:nvSpPr>
        <dsp:cNvPr id="0" name=""/>
        <dsp:cNvSpPr/>
      </dsp:nvSpPr>
      <dsp:spPr>
        <a:xfrm>
          <a:off x="244260" y="4142098"/>
          <a:ext cx="3419642" cy="64944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254" tIns="0" rIns="12925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Contoh:</a:t>
          </a:r>
        </a:p>
      </dsp:txBody>
      <dsp:txXfrm>
        <a:off x="275963" y="4173801"/>
        <a:ext cx="3356236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273E2-8542-4F35-99FE-9EFCE5AF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EDD180-FF0E-432E-B528-2A81B2069DB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34758-D4D1-4E1B-9A6A-F55DC7C3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66D0B-04AD-44DB-9CFC-CFD20F45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7E1FC-0824-4061-95E3-D75B2C046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4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7651D-542C-420C-9475-14BE0DB7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EDD180-FF0E-432E-B528-2A81B2069DB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F68A5-817D-4455-B477-9B09D65B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D8C86-37E0-46DB-8621-8A958828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7E1FC-0824-4061-95E3-D75B2C046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8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62A2D-C148-49C1-8C80-B9CC1497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EDD180-FF0E-432E-B528-2A81B2069DB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C8847-90DD-4902-B8A2-3498E82F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85F00-7B14-4ADD-8498-22641B3E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7E1FC-0824-4061-95E3-D75B2C046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emplate presentation Isi02.jpg">
            <a:extLst>
              <a:ext uri="{FF2B5EF4-FFF2-40B4-BE49-F238E27FC236}">
                <a16:creationId xmlns:a16="http://schemas.microsoft.com/office/drawing/2014/main" id="{A98976FD-0C76-4E1C-A46C-4D83C2FF3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A49B783-BA78-4043-A70E-A18FE9CE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EDD180-FF0E-432E-B528-2A81B2069DB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EBD69D4-78AF-4120-81E4-8C166064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625810-3132-49E5-841E-1AF7D733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067E1FC-0824-4061-95E3-D75B2C046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9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emplate presentation Isi01.jpg">
            <a:extLst>
              <a:ext uri="{FF2B5EF4-FFF2-40B4-BE49-F238E27FC236}">
                <a16:creationId xmlns:a16="http://schemas.microsoft.com/office/drawing/2014/main" id="{B1EA0526-C1CA-421E-801F-F5BA66231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B21EF6A-2945-4472-87ED-3AD9D6D6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EDD180-FF0E-432E-B528-2A81B2069DB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C054832-BDD2-4A54-A084-673EF1303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DD5AB4-FC2C-474B-A337-6D9C0580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067E1FC-0824-4061-95E3-D75B2C046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9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A617116-8310-4FA9-A1F2-8A0C1DAF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EDD180-FF0E-432E-B528-2A81B2069DB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001E10F-E774-4DAB-AE25-3C924A37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88CFBDD-4FAE-41A7-98F9-8A5F584F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7E1FC-0824-4061-95E3-D75B2C046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8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9696E81-0FF7-4A9D-BFBA-7A3E593A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EDD180-FF0E-432E-B528-2A81B2069DB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57217C6-DEF3-4DE4-AC26-F91254A6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FD674D3-EE65-4D44-8261-33C20C8E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7E1FC-0824-4061-95E3-D75B2C046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3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3841CF7-FB83-4909-8095-83FB39AB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EDD180-FF0E-432E-B528-2A81B2069DB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8363AB0-F857-4E7C-8AC8-22468864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D29E0C-46AB-4017-8924-1C653571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7E1FC-0824-4061-95E3-D75B2C046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0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55F7AA2-5C53-4D0F-9D6A-A4D316109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EDD180-FF0E-432E-B528-2A81B2069DB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DBC77A6-FB79-40FF-8406-5F19AA98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73396FF-8DA6-4255-847B-3EBBC33F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7E1FC-0824-4061-95E3-D75B2C046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8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3"/>
            <a:ext cx="6815666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09A9E9A-B262-4825-ABA8-80270DA4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EDD180-FF0E-432E-B528-2A81B2069DB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F151A2-691A-4DA3-B224-C85EE06BB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2DE4C0-A9E4-487A-9E00-A10A3C47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7E1FC-0824-4061-95E3-D75B2C046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7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A77B86D-2EBB-4559-80F8-6103F1E1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EDD180-FF0E-432E-B528-2A81B2069DB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4A5CEA0-3DF6-4BD6-AE18-33F1161A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3ADBDAD-61E1-4E2C-9053-7629E348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7E1FC-0824-4061-95E3-D75B2C046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2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template presentation-Judul.jpg">
            <a:extLst>
              <a:ext uri="{FF2B5EF4-FFF2-40B4-BE49-F238E27FC236}">
                <a16:creationId xmlns:a16="http://schemas.microsoft.com/office/drawing/2014/main" id="{96C21699-3BA7-4FE2-B9AF-D4BFBEDF86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8ABD8AC3-17E7-4A4E-80EE-640E576A6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7350B29E-F2EA-48BA-A538-A0AA5641F7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FE630-6726-4D76-AAD5-ACF9C111A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7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D4EDD180-FF0E-432E-B528-2A81B2069DB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78B45-BBB2-485B-B909-29FB3CE49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7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102F9-3C51-4584-ADAC-37A7CEC77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2067E1FC-0824-4061-95E3-D75B2C046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1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561975" rtl="0" eaLnBrk="1" fontAlgn="base" hangingPunct="1">
        <a:spcBef>
          <a:spcPct val="0"/>
        </a:spcBef>
        <a:spcAft>
          <a:spcPct val="0"/>
        </a:spcAft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anose="020F0502020204030204" pitchFamily="34" charset="0"/>
        </a:defRPr>
      </a:lvl2pPr>
      <a:lvl3pPr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anose="020F0502020204030204" pitchFamily="34" charset="0"/>
        </a:defRPr>
      </a:lvl3pPr>
      <a:lvl4pPr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anose="020F0502020204030204" pitchFamily="34" charset="0"/>
        </a:defRPr>
      </a:lvl4pPr>
      <a:lvl5pPr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420688" indent="-420688" algn="l" defTabSz="561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50838" algn="l" defTabSz="561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406525" indent="-280988" algn="l" defTabSz="561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68500" indent="-280988" algn="l" defTabSz="561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532063" indent="-280988" algn="l" defTabSz="561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94F9-A906-4591-B7DE-2AB51ADE1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/>
                </a:solidFill>
              </a:rPr>
              <a:t>Classes and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BA637-A7E8-4D24-9D0A-2F451CFFA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  <a:p>
            <a:r>
              <a:rPr lang="en-US" dirty="0" err="1"/>
              <a:t>Pertemuan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4237166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1147-0C79-40D1-ADBF-E0E3574D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643" y="513612"/>
            <a:ext cx="10747513" cy="1031216"/>
          </a:xfrm>
        </p:spPr>
        <p:txBody>
          <a:bodyPr anchor="b">
            <a:normAutofit/>
          </a:bodyPr>
          <a:lstStyle/>
          <a:p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7A805D-2E72-4A99-A054-47B0960EB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6574" y="1544828"/>
            <a:ext cx="4175758" cy="412147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Harus </a:t>
            </a:r>
            <a:r>
              <a:rPr lang="en-US" sz="2400" dirty="0" err="1"/>
              <a:t>menggunakan</a:t>
            </a:r>
            <a:r>
              <a:rPr lang="en-US" sz="2400" dirty="0"/>
              <a:t> kata </a:t>
            </a:r>
            <a:r>
              <a:rPr lang="en-US" sz="2400" dirty="0" err="1"/>
              <a:t>kerja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frasa</a:t>
            </a:r>
            <a:r>
              <a:rPr lang="en-US" sz="2400" dirty="0"/>
              <a:t> yang </a:t>
            </a:r>
            <a:r>
              <a:rPr lang="en-US" sz="2400" dirty="0" err="1"/>
              <a:t>dibentuk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kata </a:t>
            </a:r>
            <a:r>
              <a:rPr lang="en-US" sz="2400" dirty="0" err="1"/>
              <a:t>kerja</a:t>
            </a:r>
            <a:endParaRPr lang="en-US" sz="2400" dirty="0"/>
          </a:p>
          <a:p>
            <a:r>
              <a:rPr lang="en-US" sz="2400" dirty="0"/>
              <a:t>Kata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ditulis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r>
              <a:rPr lang="en-US" sz="2400" dirty="0"/>
              <a:t>, kata </a:t>
            </a:r>
            <a:r>
              <a:rPr lang="en-US" sz="2400" dirty="0" err="1"/>
              <a:t>berikutnya</a:t>
            </a:r>
            <a:r>
              <a:rPr lang="en-US" sz="2400" dirty="0"/>
              <a:t> </a:t>
            </a:r>
            <a:r>
              <a:rPr lang="en-US" sz="2400" dirty="0" err="1"/>
              <a:t>diawali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endParaRPr lang="en-US" sz="2400" dirty="0"/>
          </a:p>
          <a:p>
            <a:r>
              <a:rPr lang="en-US" sz="2400" dirty="0" err="1"/>
              <a:t>Contoh</a:t>
            </a:r>
            <a:r>
              <a:rPr lang="en-US" sz="2400" dirty="0"/>
              <a:t> : </a:t>
            </a:r>
            <a:r>
              <a:rPr lang="en-US" sz="2400" dirty="0" err="1"/>
              <a:t>getArea</a:t>
            </a:r>
            <a:r>
              <a:rPr lang="en-US" sz="2400" dirty="0"/>
              <a:t>(), </a:t>
            </a:r>
            <a:r>
              <a:rPr lang="en-US" sz="2400" dirty="0" err="1"/>
              <a:t>setRadius</a:t>
            </a:r>
            <a:r>
              <a:rPr lang="en-US" sz="2400" dirty="0"/>
              <a:t>(), </a:t>
            </a:r>
            <a:r>
              <a:rPr lang="en-US" sz="2400" dirty="0" err="1"/>
              <a:t>hasNext</a:t>
            </a:r>
            <a:r>
              <a:rPr lang="en-US" sz="2400" dirty="0"/>
              <a:t>()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9B9A500-A81B-4C00-8E82-DCFF4E828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668" y="1930300"/>
            <a:ext cx="4778731" cy="384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11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8086-772D-465F-BDD0-3779B024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473D5-1A15-4C10-85EC-ACD6A1973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8"/>
            <a:ext cx="11480800" cy="5417344"/>
          </a:xfrm>
        </p:spPr>
        <p:txBody>
          <a:bodyPr/>
          <a:lstStyle/>
          <a:p>
            <a:r>
              <a:rPr lang="en-US" dirty="0"/>
              <a:t>“special method”</a:t>
            </a:r>
          </a:p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dan </a:t>
            </a:r>
            <a:r>
              <a:rPr lang="en-US" dirty="0" err="1"/>
              <a:t>menginisialisasikan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variable.</a:t>
            </a:r>
          </a:p>
          <a:p>
            <a:r>
              <a:rPr lang="en-US" dirty="0"/>
              <a:t>Nama constructor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penulisannya</a:t>
            </a:r>
            <a:r>
              <a:rPr lang="en-US" dirty="0"/>
              <a:t>.</a:t>
            </a:r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pengembalian</a:t>
            </a:r>
            <a:r>
              <a:rPr lang="en-US" dirty="0"/>
              <a:t>.</a:t>
            </a:r>
          </a:p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operator “new”.</a:t>
            </a:r>
          </a:p>
        </p:txBody>
      </p:sp>
    </p:spTree>
    <p:extLst>
      <p:ext uri="{BB962C8B-B14F-4D97-AF65-F5344CB8AC3E}">
        <p14:creationId xmlns:p14="http://schemas.microsoft.com/office/powerpoint/2010/main" val="3053664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8767-8E6E-4E59-BD54-20550F29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258" y="267327"/>
            <a:ext cx="2738601" cy="733708"/>
          </a:xfrm>
        </p:spPr>
        <p:txBody>
          <a:bodyPr>
            <a:normAutofit/>
          </a:bodyPr>
          <a:lstStyle/>
          <a:p>
            <a:r>
              <a:rPr lang="en-US" sz="3600" dirty="0"/>
              <a:t>Constructors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85B149-D7D5-45E8-A75E-8B4C3E6EA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1" y="1001035"/>
            <a:ext cx="4214191" cy="4860844"/>
          </a:xfrm>
        </p:spPr>
        <p:txBody>
          <a:bodyPr>
            <a:noAutofit/>
          </a:bodyPr>
          <a:lstStyle/>
          <a:p>
            <a:r>
              <a:rPr lang="en-US" sz="2400" dirty="0"/>
              <a:t>“</a:t>
            </a:r>
            <a:r>
              <a:rPr lang="en-US" sz="2400" i="1" dirty="0"/>
              <a:t>special method</a:t>
            </a:r>
            <a:r>
              <a:rPr lang="en-US" sz="2400" dirty="0"/>
              <a:t>”</a:t>
            </a:r>
          </a:p>
          <a:p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membangun</a:t>
            </a:r>
            <a:r>
              <a:rPr lang="en-US" sz="2400" dirty="0"/>
              <a:t> dan </a:t>
            </a:r>
            <a:r>
              <a:rPr lang="en-US" sz="2400" dirty="0" err="1"/>
              <a:t>menginisialisasikan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variable.</a:t>
            </a:r>
          </a:p>
          <a:p>
            <a:r>
              <a:rPr lang="en-US" sz="2400" dirty="0"/>
              <a:t>Nama constructor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, </a:t>
            </a:r>
            <a:r>
              <a:rPr lang="en-US" sz="2400" dirty="0" err="1"/>
              <a:t>termasuk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penulisannya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pengembalian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dijalankan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operator “new”.</a:t>
            </a:r>
          </a:p>
          <a:p>
            <a:endParaRPr lang="en-US" sz="2400" dirty="0"/>
          </a:p>
        </p:txBody>
      </p: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232C5BF5-E23A-4EAF-B3A4-4E953BFF14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28" b="-4"/>
          <a:stretch/>
        </p:blipFill>
        <p:spPr>
          <a:xfrm>
            <a:off x="5003292" y="10"/>
            <a:ext cx="5664708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2808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76BA-16BF-4EA1-97EF-90B9F1C7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079" y="483493"/>
            <a:ext cx="2738601" cy="1676603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AA2B-A811-412A-837F-10A0A878E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383" y="2438401"/>
            <a:ext cx="3940915" cy="3785419"/>
          </a:xfrm>
        </p:spPr>
        <p:txBody>
          <a:bodyPr>
            <a:normAutofit/>
          </a:bodyPr>
          <a:lstStyle/>
          <a:p>
            <a:r>
              <a:rPr lang="en-US" sz="2800" dirty="0"/>
              <a:t>Method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yang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namun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versi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Dibedakan</a:t>
            </a:r>
            <a:r>
              <a:rPr lang="en-US" sz="2800" dirty="0"/>
              <a:t> </a:t>
            </a:r>
            <a:r>
              <a:rPr lang="en-US" sz="2800" dirty="0" err="1"/>
              <a:t>berdasarkan</a:t>
            </a:r>
            <a:r>
              <a:rPr lang="en-US" sz="2800" dirty="0"/>
              <a:t> parameter yang </a:t>
            </a:r>
            <a:r>
              <a:rPr lang="en-US" sz="2800" dirty="0" err="1"/>
              <a:t>digunakan</a:t>
            </a:r>
            <a:r>
              <a:rPr lang="en-US" sz="28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A1CCB-36BC-44EE-A0F1-7ECB1D69A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6" r="41414" b="1"/>
          <a:stretch/>
        </p:blipFill>
        <p:spPr>
          <a:xfrm>
            <a:off x="5003292" y="10"/>
            <a:ext cx="5664708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40817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3AE3-9B3F-41E3-A5C8-142DED3D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11DB4-E663-4CB7-92AF-743E6B4FC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naming convention:</a:t>
            </a:r>
          </a:p>
          <a:p>
            <a:pPr lvl="1"/>
            <a:r>
              <a:rPr lang="en-US" dirty="0"/>
              <a:t>Nama variable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kata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frasa</a:t>
            </a:r>
            <a:r>
              <a:rPr lang="en-US" dirty="0"/>
              <a:t> yang </a:t>
            </a:r>
            <a:r>
              <a:rPr lang="en-US" dirty="0" err="1"/>
              <a:t>dijadikan</a:t>
            </a:r>
            <a:r>
              <a:rPr lang="en-US" dirty="0"/>
              <a:t> kata </a:t>
            </a:r>
            <a:r>
              <a:rPr lang="en-US" dirty="0" err="1"/>
              <a:t>benda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Kata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, kata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i="1" dirty="0" err="1"/>
              <a:t>fontSize</a:t>
            </a:r>
            <a:r>
              <a:rPr lang="en-US" i="1" dirty="0"/>
              <a:t>, </a:t>
            </a:r>
            <a:r>
              <a:rPr lang="en-US" i="1" dirty="0" err="1"/>
              <a:t>roomNumber</a:t>
            </a:r>
            <a:r>
              <a:rPr lang="en-US" i="1" dirty="0"/>
              <a:t>, </a:t>
            </a:r>
            <a:r>
              <a:rPr lang="en-US" i="1" dirty="0" err="1"/>
              <a:t>xMax</a:t>
            </a:r>
            <a:r>
              <a:rPr lang="en-US" i="1" dirty="0"/>
              <a:t>, </a:t>
            </a:r>
            <a:r>
              <a:rPr lang="en-US" i="1" dirty="0" err="1"/>
              <a:t>xTopLeft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08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6618-D1AD-45E3-8FB8-8E65C6579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7636" y="404063"/>
            <a:ext cx="4270338" cy="1096331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303030"/>
                </a:solidFill>
              </a:rPr>
              <a:t>Member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8EC31-5D7C-4999-9DA2-D6B2D6299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7635" y="1500394"/>
            <a:ext cx="4065251" cy="429595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dirty="0" err="1"/>
              <a:t>Kegunaan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Methods: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Menerima</a:t>
            </a:r>
            <a:r>
              <a:rPr lang="en-US" sz="2000" dirty="0"/>
              <a:t> </a:t>
            </a:r>
            <a:r>
              <a:rPr lang="en-US" sz="2000" i="1" dirty="0"/>
              <a:t>argument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yang </a:t>
            </a:r>
            <a:r>
              <a:rPr lang="en-US" sz="2000" dirty="0" err="1"/>
              <a:t>memanggil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Melakukan</a:t>
            </a:r>
            <a:r>
              <a:rPr lang="en-US" sz="2000" dirty="0"/>
              <a:t> proses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peruntukan</a:t>
            </a:r>
            <a:r>
              <a:rPr lang="en-US" sz="2000" dirty="0"/>
              <a:t> </a:t>
            </a:r>
            <a:r>
              <a:rPr lang="en-US" sz="2000" dirty="0" err="1"/>
              <a:t>awalnya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Mengembalikan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proses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yang </a:t>
            </a:r>
            <a:r>
              <a:rPr lang="en-US" sz="2000" dirty="0" err="1"/>
              <a:t>memanggil</a:t>
            </a:r>
            <a:r>
              <a:rPr lang="en-US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67231B-A27C-4C8E-AEEC-E5F7AAE65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80" y="404063"/>
            <a:ext cx="5689348" cy="488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05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96E2-801A-4012-8305-22E34374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48C4C-01AE-460E-90AC-DF9FB8DFD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92351"/>
            <a:ext cx="4943061" cy="1245979"/>
          </a:xfrm>
        </p:spPr>
        <p:txBody>
          <a:bodyPr/>
          <a:lstStyle/>
          <a:p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diakses</a:t>
            </a:r>
            <a:r>
              <a:rPr lang="en-US" sz="3200" dirty="0"/>
              <a:t> oleh </a:t>
            </a:r>
            <a:r>
              <a:rPr lang="en-US" sz="3200" dirty="0" err="1"/>
              <a:t>semua</a:t>
            </a:r>
            <a:r>
              <a:rPr lang="en-US" sz="3200" dirty="0"/>
              <a:t> </a:t>
            </a:r>
            <a:r>
              <a:rPr lang="en-US" sz="3200" dirty="0" err="1"/>
              <a:t>kelas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program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F3275-E0EE-4D36-9BC1-83B2A1574CB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09600" y="1476375"/>
            <a:ext cx="5386388" cy="63976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public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ABD54F-F563-460A-A8EF-635662A9643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9600" y="3538330"/>
            <a:ext cx="5389562" cy="63976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private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607E8-B8AD-4B17-8A9F-CD81695C09B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06438" y="4284645"/>
            <a:ext cx="5389562" cy="1615247"/>
          </a:xfrm>
        </p:spPr>
        <p:txBody>
          <a:bodyPr/>
          <a:lstStyle/>
          <a:p>
            <a:r>
              <a:rPr lang="en-US" sz="3200" dirty="0" err="1"/>
              <a:t>Hanya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diakses</a:t>
            </a:r>
            <a:r>
              <a:rPr lang="en-US" sz="3200" dirty="0"/>
              <a:t> di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kelas</a:t>
            </a:r>
            <a:r>
              <a:rPr lang="en-US" sz="3200" dirty="0"/>
              <a:t>, </a:t>
            </a:r>
            <a:r>
              <a:rPr lang="en-US" sz="3200" dirty="0" err="1"/>
              <a:t>tempat</a:t>
            </a:r>
            <a:r>
              <a:rPr lang="en-US" sz="3200" dirty="0"/>
              <a:t> identifier </a:t>
            </a:r>
            <a:r>
              <a:rPr lang="en-US" sz="3200" dirty="0" err="1"/>
              <a:t>tersebut</a:t>
            </a:r>
            <a:r>
              <a:rPr lang="en-US" sz="3200" dirty="0"/>
              <a:t> </a:t>
            </a:r>
            <a:r>
              <a:rPr lang="en-US" sz="3200" dirty="0" err="1"/>
              <a:t>berada</a:t>
            </a:r>
            <a:r>
              <a:rPr lang="en-US" sz="3200" dirty="0"/>
              <a:t>.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0AD1472-8AAB-4331-9B00-16E28B2AC779}"/>
              </a:ext>
            </a:extLst>
          </p:cNvPr>
          <p:cNvSpPr txBox="1">
            <a:spLocks/>
          </p:cNvSpPr>
          <p:nvPr/>
        </p:nvSpPr>
        <p:spPr bwMode="auto">
          <a:xfrm>
            <a:off x="6802438" y="1476375"/>
            <a:ext cx="538638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20688" indent="-420688" algn="l" defTabSz="56197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50838" algn="l" defTabSz="56197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525" indent="-280988" algn="l" defTabSz="56197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68500" indent="-280988" algn="l" defTabSz="56197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2063" indent="-280988" algn="l" defTabSz="56197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562722" rtl="0" eaLnBrk="1" latinLnBrk="0" hangingPunct="1">
              <a:spcBef>
                <a:spcPct val="20000"/>
              </a:spcBef>
              <a:buFont typeface="Arial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562722" rtl="0" eaLnBrk="1" latinLnBrk="0" hangingPunct="1">
              <a:spcBef>
                <a:spcPct val="20000"/>
              </a:spcBef>
              <a:buFont typeface="Arial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562722" rtl="0" eaLnBrk="1" latinLnBrk="0" hangingPunct="1">
              <a:spcBef>
                <a:spcPct val="20000"/>
              </a:spcBef>
              <a:buFont typeface="Arial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562722" rtl="0" eaLnBrk="1" latinLnBrk="0" hangingPunct="1">
              <a:spcBef>
                <a:spcPct val="20000"/>
              </a:spcBef>
              <a:buFont typeface="Arial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protected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288A63-97FE-4B66-B94D-BD0695F6511E}"/>
              </a:ext>
            </a:extLst>
          </p:cNvPr>
          <p:cNvSpPr txBox="1">
            <a:spLocks/>
          </p:cNvSpPr>
          <p:nvPr/>
        </p:nvSpPr>
        <p:spPr bwMode="auto">
          <a:xfrm>
            <a:off x="6802438" y="2292351"/>
            <a:ext cx="4943061" cy="373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20688" indent="-420688" algn="l" defTabSz="56197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50838" algn="l" defTabSz="56197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525" indent="-280988" algn="l" defTabSz="56197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68500" indent="-280988" algn="l" defTabSz="56197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2063" indent="-280988" algn="l" defTabSz="56197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562722" rtl="0" eaLnBrk="1" latinLnBrk="0" hangingPunct="1">
              <a:spcBef>
                <a:spcPct val="20000"/>
              </a:spcBef>
              <a:buFont typeface="Arial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562722" rtl="0" eaLnBrk="1" latinLnBrk="0" hangingPunct="1">
              <a:spcBef>
                <a:spcPct val="20000"/>
              </a:spcBef>
              <a:buFont typeface="Arial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562722" rtl="0" eaLnBrk="1" latinLnBrk="0" hangingPunct="1">
              <a:spcBef>
                <a:spcPct val="20000"/>
              </a:spcBef>
              <a:buFont typeface="Arial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562722" rtl="0" eaLnBrk="1" latinLnBrk="0" hangingPunct="1">
              <a:spcBef>
                <a:spcPct val="20000"/>
              </a:spcBef>
              <a:buFont typeface="Arial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diakses</a:t>
            </a:r>
            <a:r>
              <a:rPr lang="en-US" sz="3200" dirty="0"/>
              <a:t> oleh </a:t>
            </a:r>
            <a:r>
              <a:rPr lang="en-US" sz="3200" dirty="0" err="1"/>
              <a:t>semua</a:t>
            </a:r>
            <a:r>
              <a:rPr lang="en-US" sz="3200" dirty="0"/>
              <a:t>  </a:t>
            </a:r>
            <a:r>
              <a:rPr lang="en-US" sz="3200" dirty="0" err="1"/>
              <a:t>kelas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package yang </a:t>
            </a:r>
            <a:r>
              <a:rPr lang="en-US" sz="3200" dirty="0" err="1"/>
              <a:t>sama</a:t>
            </a:r>
            <a:r>
              <a:rPr lang="en-US" sz="3200" dirty="0"/>
              <a:t>. </a:t>
            </a:r>
          </a:p>
          <a:p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diakses</a:t>
            </a:r>
            <a:r>
              <a:rPr lang="en-US" sz="3200" dirty="0"/>
              <a:t> oleh </a:t>
            </a:r>
            <a:r>
              <a:rPr lang="en-US" sz="3200" dirty="0" err="1"/>
              <a:t>kelas</a:t>
            </a:r>
            <a:r>
              <a:rPr lang="en-US" sz="3200" dirty="0"/>
              <a:t> di </a:t>
            </a:r>
            <a:r>
              <a:rPr lang="en-US" sz="3200" dirty="0" err="1"/>
              <a:t>luar</a:t>
            </a:r>
            <a:r>
              <a:rPr lang="en-US" sz="3200" dirty="0"/>
              <a:t> package, </a:t>
            </a:r>
            <a:r>
              <a:rPr lang="en-US" sz="3200" dirty="0" err="1"/>
              <a:t>hanya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child class.</a:t>
            </a:r>
          </a:p>
        </p:txBody>
      </p:sp>
    </p:spTree>
    <p:extLst>
      <p:ext uri="{BB962C8B-B14F-4D97-AF65-F5344CB8AC3E}">
        <p14:creationId xmlns:p14="http://schemas.microsoft.com/office/powerpoint/2010/main" val="761259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F635-0E27-4E40-938E-EC81309C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Modifiers</a:t>
            </a:r>
          </a:p>
        </p:txBody>
      </p:sp>
      <p:pic>
        <p:nvPicPr>
          <p:cNvPr id="1026" name="Picture 2" descr="Java Access Modifiers">
            <a:extLst>
              <a:ext uri="{FF2B5EF4-FFF2-40B4-BE49-F238E27FC236}">
                <a16:creationId xmlns:a16="http://schemas.microsoft.com/office/drawing/2014/main" id="{D7342193-FEFC-46E4-B691-F85C69E606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121" y="2301604"/>
            <a:ext cx="7829757" cy="29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350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8E1D0-ADEB-BCED-3C99-B8EAE6E4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C242-E579-4F61-883F-385EECCE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latin typeface="Source Sans Pro" panose="020B0503030403020204" pitchFamily="34" charset="0"/>
              </a:rPr>
              <a:t>“s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tatic” is used in java mainly for memory management. It is a keyword that are used for share the same variable or method of a given class. </a:t>
            </a:r>
          </a:p>
          <a:p>
            <a:r>
              <a:rPr lang="en-US" b="0" i="0" dirty="0">
                <a:effectLst/>
                <a:latin typeface="Source Sans Pro" panose="020B0503030403020204" pitchFamily="34" charset="0"/>
              </a:rPr>
              <a:t>This is used for a constant variable or a method that is the same for every instance of a class. The main method of a class is generally labeled static. </a:t>
            </a:r>
          </a:p>
          <a:p>
            <a:r>
              <a:rPr lang="en-US" b="0" i="0" dirty="0">
                <a:effectLst/>
                <a:latin typeface="Source Sans Pro" panose="020B0503030403020204" pitchFamily="34" charset="0"/>
              </a:rPr>
              <a:t>No object needs to be created to use static variable or call static methods, just put the class name before the static variable or method to use them. </a:t>
            </a:r>
          </a:p>
          <a:p>
            <a:r>
              <a:rPr lang="en-US" b="0" i="0" dirty="0">
                <a:effectLst/>
                <a:latin typeface="Source Sans Pro" panose="020B0503030403020204" pitchFamily="34" charset="0"/>
              </a:rPr>
              <a:t>Static method can not call non-static method. </a:t>
            </a:r>
            <a:endParaRPr lang="en-US" dirty="0">
              <a:latin typeface="Source Sans Pro" panose="020B0503030403020204" pitchFamily="34" charset="0"/>
            </a:endParaRPr>
          </a:p>
          <a:p>
            <a:r>
              <a:rPr lang="en-US" b="0" i="0" dirty="0">
                <a:effectLst/>
                <a:latin typeface="Source Sans Pro" panose="020B0503030403020204" pitchFamily="34" charset="0"/>
              </a:rPr>
              <a:t>In java language static keyword can be used for following:</a:t>
            </a:r>
          </a:p>
          <a:p>
            <a:pPr lvl="1"/>
            <a:r>
              <a:rPr lang="en-US" b="0" i="0" dirty="0">
                <a:effectLst/>
                <a:latin typeface="Source Sans Pro" panose="020B0503030403020204" pitchFamily="34" charset="0"/>
              </a:rPr>
              <a:t>variable (also known as class variable) </a:t>
            </a:r>
          </a:p>
          <a:p>
            <a:pPr lvl="1"/>
            <a:r>
              <a:rPr lang="en-US" b="0" i="0" dirty="0">
                <a:effectLst/>
                <a:latin typeface="Source Sans Pro" panose="020B0503030403020204" pitchFamily="34" charset="0"/>
              </a:rPr>
              <a:t>method (also known as class method) </a:t>
            </a:r>
          </a:p>
          <a:p>
            <a:pPr lvl="1"/>
            <a:r>
              <a:rPr lang="en-US" b="0" i="0" dirty="0">
                <a:effectLst/>
                <a:latin typeface="Source Sans Pro" panose="020B0503030403020204" pitchFamily="34" charset="0"/>
              </a:rPr>
              <a:t>block </a:t>
            </a:r>
          </a:p>
          <a:p>
            <a:pPr lvl="1"/>
            <a:r>
              <a:rPr lang="en-US" b="0" i="0" dirty="0">
                <a:effectLst/>
                <a:latin typeface="Source Sans Pro" panose="020B0503030403020204" pitchFamily="34" charset="0"/>
              </a:rPr>
              <a:t>nested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42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7A2B-6C45-5393-E21C-4FB2B6ED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E90C7-3764-5694-C66B-631E36EF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member is declared static, it can be accessed before any objects of its class are created, and without reference to any object.</a:t>
            </a:r>
          </a:p>
          <a:p>
            <a:r>
              <a:rPr lang="en-US" dirty="0"/>
              <a:t>The most common example of a static member is main( ). main( ) is declared as static because it must be called before any objects exist.</a:t>
            </a:r>
          </a:p>
        </p:txBody>
      </p:sp>
    </p:spTree>
    <p:extLst>
      <p:ext uri="{BB962C8B-B14F-4D97-AF65-F5344CB8AC3E}">
        <p14:creationId xmlns:p14="http://schemas.microsoft.com/office/powerpoint/2010/main" val="73344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BEF4-6A3A-41C0-20C8-89AF6B80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8A117-EB5E-9859-34D3-85030441D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chapter will describe the definition or creation of classes.</a:t>
            </a:r>
          </a:p>
          <a:p>
            <a:r>
              <a:rPr lang="en-US" dirty="0"/>
              <a:t>Illustration of the mechanics of declaring a class and defining methods associated with instances of the class.</a:t>
            </a:r>
          </a:p>
        </p:txBody>
      </p:sp>
    </p:spTree>
    <p:extLst>
      <p:ext uri="{BB962C8B-B14F-4D97-AF65-F5344CB8AC3E}">
        <p14:creationId xmlns:p14="http://schemas.microsoft.com/office/powerpoint/2010/main" val="948797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0B3E-EC49-8063-28A4-440D3AF3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6FAB3E-D2CD-2CC1-2A88-896EAB07D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270" y="1417638"/>
            <a:ext cx="6170117" cy="46072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796393-E83F-F574-6202-036BC824F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138" y="2894306"/>
            <a:ext cx="3547768" cy="1069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434911-59DD-48A7-6791-3FE9BAD39961}"/>
              </a:ext>
            </a:extLst>
          </p:cNvPr>
          <p:cNvSpPr txBox="1"/>
          <p:nvPr/>
        </p:nvSpPr>
        <p:spPr>
          <a:xfrm>
            <a:off x="7656138" y="2524974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843612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239E-EDF9-4350-8AB0-ABEA937F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239449-2558-4DE3-8DDB-B36DBD9A8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92350"/>
            <a:ext cx="5386388" cy="3833813"/>
          </a:xfrm>
        </p:spPr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variable private.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D7CC0-5B84-47BB-9EAA-016784E54A0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09600" y="1535113"/>
            <a:ext cx="5386388" cy="63976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Getters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0F5399-6842-4057-82E5-4A162B1EA84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02438" y="1535113"/>
            <a:ext cx="5389562" cy="63976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Setters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BE4334-1F3F-4764-A122-9B4A322FA647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802438" y="2174875"/>
            <a:ext cx="5389562" cy="3951288"/>
          </a:xfrm>
        </p:spPr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variable private.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8AF43A-6A4A-4D9F-A5C2-65A861D41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631" y="3999062"/>
            <a:ext cx="7720527" cy="254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0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0C08-A29B-15EF-0E69-6BF7C30F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3FE3E-41B5-09D3-E0CB-155145ED6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menggunakannya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Menjadikan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data field read-only.</a:t>
            </a:r>
          </a:p>
          <a:p>
            <a:pPr lvl="1"/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data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i="1" dirty="0" err="1"/>
              <a:t>behaviour</a:t>
            </a:r>
            <a:r>
              <a:rPr lang="en-US" dirty="0"/>
              <a:t> di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konvensi</a:t>
            </a:r>
            <a:r>
              <a:rPr lang="en-US" dirty="0"/>
              <a:t> </a:t>
            </a:r>
            <a:r>
              <a:rPr lang="en-US" dirty="0" err="1"/>
              <a:t>menganjurkan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get</a:t>
            </a:r>
            <a:r>
              <a:rPr lang="en-US" dirty="0"/>
              <a:t>, (</a:t>
            </a:r>
            <a:r>
              <a:rPr lang="en-US" i="1" dirty="0"/>
              <a:t>as in </a:t>
            </a:r>
            <a:r>
              <a:rPr lang="en-US" i="1" dirty="0" err="1"/>
              <a:t>getRank</a:t>
            </a:r>
            <a:r>
              <a:rPr lang="en-US" i="1" dirty="0"/>
              <a:t>()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4967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798AF1-7708-4323-BEFC-F58A10EB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555" y="466579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dirty="0"/>
              <a:t>Keyword “this”</a:t>
            </a:r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04323B78-F12A-4725-9767-0484797A1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975" y="2795119"/>
            <a:ext cx="7918050" cy="239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51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704F-367F-4A5F-9814-1898D686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555" y="466579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/>
              <a:t>Method toString()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5F430-93CB-4CB7-AA21-DE1495B47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693" y="1780296"/>
            <a:ext cx="8622614" cy="42000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mendapatkan</a:t>
            </a:r>
            <a:r>
              <a:rPr lang="en-US" sz="2000" dirty="0"/>
              <a:t> </a:t>
            </a:r>
            <a:r>
              <a:rPr lang="en-US" sz="2000" dirty="0" err="1"/>
              <a:t>deskripsi</a:t>
            </a:r>
            <a:r>
              <a:rPr lang="en-US" sz="2000" dirty="0"/>
              <a:t> String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instance.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09006-D246-4DA5-83C5-2A6B10FA3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3" y="2319130"/>
            <a:ext cx="11484867" cy="395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35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C14F-77D1-7AD7-816E-53796D98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274638"/>
            <a:ext cx="782320" cy="6308724"/>
          </a:xfrm>
        </p:spPr>
        <p:txBody>
          <a:bodyPr vert="wordArtVert">
            <a:normAutofit fontScale="90000"/>
          </a:bodyPr>
          <a:lstStyle/>
          <a:p>
            <a:r>
              <a:rPr lang="en-US" dirty="0" err="1"/>
              <a:t>Tugas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EC47-44D8-919E-487A-CD652FC8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0" y="274638"/>
            <a:ext cx="10759440" cy="610584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Berdasarkan</a:t>
            </a:r>
            <a:r>
              <a:rPr lang="en-US" dirty="0"/>
              <a:t> American Heart Association (AHA) (www.americanheart.org/presenter.jhtml?identifier=4736), </a:t>
            </a:r>
            <a:r>
              <a:rPr lang="en-US" dirty="0" err="1"/>
              <a:t>rumus</a:t>
            </a:r>
            <a:r>
              <a:rPr lang="en-US" dirty="0"/>
              <a:t> untuk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detak</a:t>
            </a:r>
            <a:r>
              <a:rPr lang="en-US" dirty="0"/>
              <a:t> </a:t>
            </a:r>
            <a:r>
              <a:rPr lang="en-US" dirty="0" err="1"/>
              <a:t>jantung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denyut</a:t>
            </a:r>
            <a:r>
              <a:rPr lang="en-US" dirty="0"/>
              <a:t> per </a:t>
            </a:r>
            <a:r>
              <a:rPr lang="en-US" dirty="0" err="1"/>
              <a:t>menit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220 </a:t>
            </a:r>
            <a:r>
              <a:rPr lang="en-US" dirty="0" err="1"/>
              <a:t>dikurangi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di </a:t>
            </a:r>
            <a:r>
              <a:rPr lang="en-US" dirty="0" err="1"/>
              <a:t>tahun</a:t>
            </a:r>
            <a:r>
              <a:rPr lang="en-US" dirty="0"/>
              <a:t> ini. </a:t>
            </a:r>
          </a:p>
          <a:p>
            <a:pPr marL="0" indent="0">
              <a:buNone/>
            </a:pPr>
            <a:r>
              <a:rPr lang="en-US" dirty="0" err="1"/>
              <a:t>Detak</a:t>
            </a:r>
            <a:r>
              <a:rPr lang="en-US" dirty="0"/>
              <a:t> </a:t>
            </a:r>
            <a:r>
              <a:rPr lang="en-US" dirty="0" err="1"/>
              <a:t>jantung</a:t>
            </a:r>
            <a:r>
              <a:rPr lang="en-US" dirty="0"/>
              <a:t> target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kisaran</a:t>
            </a:r>
            <a:r>
              <a:rPr lang="en-US" dirty="0"/>
              <a:t> 50–85%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detak</a:t>
            </a:r>
            <a:r>
              <a:rPr lang="en-US" dirty="0"/>
              <a:t> </a:t>
            </a:r>
            <a:r>
              <a:rPr lang="en-US" dirty="0" err="1"/>
              <a:t>jantung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Catatan</a:t>
            </a:r>
            <a:r>
              <a:rPr lang="en-US" dirty="0"/>
              <a:t>: </a:t>
            </a:r>
            <a:r>
              <a:rPr lang="en-US" dirty="0" err="1"/>
              <a:t>Rumus-rumus</a:t>
            </a:r>
            <a:r>
              <a:rPr lang="en-US" dirty="0"/>
              <a:t> ini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perkiraan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oleh AHA. </a:t>
            </a:r>
            <a:r>
              <a:rPr lang="en-US" dirty="0" err="1"/>
              <a:t>Denyut</a:t>
            </a:r>
            <a:r>
              <a:rPr lang="en-US" dirty="0"/>
              <a:t> </a:t>
            </a:r>
            <a:r>
              <a:rPr lang="en-US" dirty="0" err="1"/>
              <a:t>jantung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dan target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bervariasi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pada </a:t>
            </a:r>
            <a:r>
              <a:rPr lang="en-US" dirty="0" err="1"/>
              <a:t>kesehatan</a:t>
            </a:r>
            <a:r>
              <a:rPr lang="en-US" dirty="0"/>
              <a:t>, </a:t>
            </a:r>
            <a:r>
              <a:rPr lang="en-US" dirty="0" err="1"/>
              <a:t>kebugaran</a:t>
            </a:r>
            <a:r>
              <a:rPr lang="en-US" dirty="0"/>
              <a:t> dan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.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berkonsultasi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dokter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yang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profesional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memodifikasi</a:t>
            </a:r>
            <a:r>
              <a:rPr lang="en-US" dirty="0"/>
              <a:t> program </a:t>
            </a:r>
            <a:r>
              <a:rPr lang="en-US" dirty="0" err="1"/>
              <a:t>latihan</a:t>
            </a:r>
            <a:r>
              <a:rPr lang="en-US" dirty="0"/>
              <a:t>.]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i="1" dirty="0" err="1"/>
              <a:t>HeartRate</a:t>
            </a:r>
            <a:r>
              <a:rPr lang="en-US" dirty="0"/>
              <a:t>. </a:t>
            </a:r>
          </a:p>
          <a:p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menyertakan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, dan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lahir</a:t>
            </a:r>
            <a:r>
              <a:rPr lang="en-US" dirty="0"/>
              <a:t> orang </a:t>
            </a:r>
            <a:r>
              <a:rPr lang="en-US" dirty="0" err="1"/>
              <a:t>tersebut</a:t>
            </a:r>
            <a:r>
              <a:rPr lang="en-US" dirty="0"/>
              <a:t> (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: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untuk </a:t>
            </a:r>
            <a:r>
              <a:rPr lang="en-US" dirty="0" err="1"/>
              <a:t>bulan</a:t>
            </a:r>
            <a:r>
              <a:rPr lang="en-US" dirty="0"/>
              <a:t>, </a:t>
            </a:r>
            <a:r>
              <a:rPr lang="en-US" dirty="0" err="1"/>
              <a:t>hari</a:t>
            </a:r>
            <a:r>
              <a:rPr lang="en-US" dirty="0"/>
              <a:t> dan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lahir</a:t>
            </a:r>
            <a:r>
              <a:rPr lang="en-US" dirty="0"/>
              <a:t>). </a:t>
            </a:r>
          </a:p>
          <a:p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constructor yang </a:t>
            </a:r>
            <a:r>
              <a:rPr lang="en-US" dirty="0" err="1"/>
              <a:t>menerima</a:t>
            </a:r>
            <a:r>
              <a:rPr lang="en-US" dirty="0"/>
              <a:t> data </a:t>
            </a:r>
            <a:r>
              <a:rPr lang="en-US" dirty="0" err="1"/>
              <a:t>tsb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parameter. </a:t>
            </a:r>
          </a:p>
          <a:p>
            <a:r>
              <a:rPr lang="en-US" dirty="0"/>
              <a:t>Untuk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, </a:t>
            </a:r>
            <a:r>
              <a:rPr lang="en-US" dirty="0" err="1"/>
              <a:t>sediakan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set dan get. </a:t>
            </a:r>
          </a:p>
          <a:p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ini juga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menyertakan</a:t>
            </a:r>
            <a:r>
              <a:rPr lang="en-US" dirty="0"/>
              <a:t> </a:t>
            </a:r>
            <a:r>
              <a:rPr lang="en-US" dirty="0" err="1"/>
              <a:t>metode-metode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),</a:t>
            </a:r>
          </a:p>
          <a:p>
            <a:pPr lvl="1"/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detak</a:t>
            </a:r>
            <a:r>
              <a:rPr lang="en-US" dirty="0"/>
              <a:t> </a:t>
            </a:r>
            <a:r>
              <a:rPr lang="en-US" dirty="0" err="1"/>
              <a:t>jantung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Perhitungan</a:t>
            </a:r>
            <a:r>
              <a:rPr lang="en-US" dirty="0"/>
              <a:t> target </a:t>
            </a:r>
            <a:r>
              <a:rPr lang="en-US" dirty="0" err="1"/>
              <a:t>detak</a:t>
            </a:r>
            <a:r>
              <a:rPr lang="en-US" dirty="0"/>
              <a:t> </a:t>
            </a:r>
            <a:r>
              <a:rPr lang="en-US" dirty="0" err="1"/>
              <a:t>jantung</a:t>
            </a:r>
            <a:r>
              <a:rPr lang="en-US" dirty="0"/>
              <a:t> orang </a:t>
            </a:r>
            <a:r>
              <a:rPr lang="en-US" dirty="0" err="1"/>
              <a:t>tersebut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Java yang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orang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instansiasi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HeartRates</a:t>
            </a:r>
            <a:r>
              <a:rPr lang="en-US" dirty="0"/>
              <a:t> dan 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—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, dan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lahir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—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hitung</a:t>
            </a:r>
            <a:r>
              <a:rPr lang="en-US" dirty="0"/>
              <a:t> dan </a:t>
            </a:r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orang </a:t>
            </a:r>
            <a:r>
              <a:rPr lang="en-US" dirty="0" err="1"/>
              <a:t>tersebut</a:t>
            </a:r>
            <a:r>
              <a:rPr lang="en-US" dirty="0"/>
              <a:t> di (</a:t>
            </a:r>
            <a:r>
              <a:rPr lang="en-US" dirty="0" err="1"/>
              <a:t>tahun</a:t>
            </a:r>
            <a:r>
              <a:rPr lang="en-US" dirty="0"/>
              <a:t>), </a:t>
            </a:r>
            <a:r>
              <a:rPr lang="en-US" dirty="0" err="1"/>
              <a:t>denyut</a:t>
            </a:r>
            <a:r>
              <a:rPr lang="en-US" dirty="0"/>
              <a:t> </a:t>
            </a:r>
            <a:r>
              <a:rPr lang="en-US" dirty="0" err="1"/>
              <a:t>jantung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dan </a:t>
            </a:r>
            <a:r>
              <a:rPr lang="en-US" dirty="0" err="1"/>
              <a:t>kisaran</a:t>
            </a:r>
            <a:r>
              <a:rPr lang="en-US" dirty="0"/>
              <a:t> </a:t>
            </a:r>
            <a:r>
              <a:rPr lang="en-US" dirty="0" err="1"/>
              <a:t>denyut</a:t>
            </a:r>
            <a:r>
              <a:rPr lang="en-US" dirty="0"/>
              <a:t> </a:t>
            </a:r>
            <a:r>
              <a:rPr lang="en-US" dirty="0" err="1"/>
              <a:t>jantung</a:t>
            </a:r>
            <a:r>
              <a:rPr lang="en-US" dirty="0"/>
              <a:t> target.</a:t>
            </a:r>
          </a:p>
        </p:txBody>
      </p:sp>
    </p:spTree>
    <p:extLst>
      <p:ext uri="{BB962C8B-B14F-4D97-AF65-F5344CB8AC3E}">
        <p14:creationId xmlns:p14="http://schemas.microsoft.com/office/powerpoint/2010/main" val="64690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3E60-40A8-4150-B047-054CBE92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400" y="643467"/>
            <a:ext cx="8408193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Object-Oriented Programming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0CCF0A-B7D5-4355-BC1C-896A30B3D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09"/>
          <a:stretch/>
        </p:blipFill>
        <p:spPr>
          <a:xfrm>
            <a:off x="2777863" y="643466"/>
            <a:ext cx="6735266" cy="37478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9C743A-9E55-4E1D-9D3C-3A462ABB00B9}"/>
              </a:ext>
            </a:extLst>
          </p:cNvPr>
          <p:cNvSpPr txBox="1"/>
          <p:nvPr/>
        </p:nvSpPr>
        <p:spPr>
          <a:xfrm>
            <a:off x="2200785" y="4614047"/>
            <a:ext cx="7790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objek-objek</a:t>
            </a:r>
            <a:r>
              <a:rPr lang="en-US" dirty="0"/>
              <a:t> </a:t>
            </a:r>
            <a:r>
              <a:rPr lang="en-US" dirty="0" err="1"/>
              <a:t>terenkapsulasi</a:t>
            </a:r>
            <a:r>
              <a:rPr lang="en-US" dirty="0"/>
              <a:t> dan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pesan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6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448D4EC-4E3A-41A8-9D79-72D64F2B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Hiding and Encapsulation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74B2A3-9C8E-4E81-AFC1-BBBF185B7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“</a:t>
            </a:r>
            <a:r>
              <a:rPr lang="en-US" dirty="0" err="1"/>
              <a:t>membungkus</a:t>
            </a:r>
            <a:r>
              <a:rPr lang="en-US" dirty="0"/>
              <a:t>”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atribut</a:t>
            </a:r>
            <a:r>
              <a:rPr lang="en-US" dirty="0"/>
              <a:t> dan methods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“</a:t>
            </a:r>
            <a:r>
              <a:rPr lang="en-US" i="1" dirty="0"/>
              <a:t>3-compartment box</a:t>
            </a:r>
            <a:r>
              <a:rPr lang="en-US" dirty="0"/>
              <a:t>”.</a:t>
            </a:r>
          </a:p>
          <a:p>
            <a:pPr marL="0" indent="0">
              <a:buNone/>
            </a:pPr>
            <a:r>
              <a:rPr lang="en-US" dirty="0"/>
              <a:t>Variable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tersembunyi</a:t>
            </a:r>
            <a:r>
              <a:rPr lang="en-US" dirty="0"/>
              <a:t> (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private</a:t>
            </a:r>
            <a:r>
              <a:rPr lang="en-US" dirty="0"/>
              <a:t> modifier).</a:t>
            </a:r>
          </a:p>
          <a:p>
            <a:pPr marL="0" indent="0">
              <a:buNone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method </a:t>
            </a:r>
            <a:r>
              <a:rPr lang="en-US" i="1" dirty="0"/>
              <a:t>public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Rule of thumb</a:t>
            </a:r>
            <a:r>
              <a:rPr lang="en-US" dirty="0"/>
              <a:t>: 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variable public</a:t>
            </a:r>
          </a:p>
        </p:txBody>
      </p:sp>
    </p:spTree>
    <p:extLst>
      <p:ext uri="{BB962C8B-B14F-4D97-AF65-F5344CB8AC3E}">
        <p14:creationId xmlns:p14="http://schemas.microsoft.com/office/powerpoint/2010/main" val="208664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BBCC-B892-471F-A7CD-CEEA238F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14" y="1012004"/>
            <a:ext cx="3129878" cy="4795408"/>
          </a:xfrm>
        </p:spPr>
        <p:txBody>
          <a:bodyPr>
            <a:normAutofit/>
          </a:bodyPr>
          <a:lstStyle/>
          <a:p>
            <a:r>
              <a:rPr lang="en-US" dirty="0"/>
              <a:t>Class &amp; Instances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CF6486-CE75-4DF7-95AD-40C378E43D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169277"/>
              </p:ext>
            </p:extLst>
          </p:nvPr>
        </p:nvGraphicFramePr>
        <p:xfrm>
          <a:off x="5419726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215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67CA-9547-8CC0-A98D-162E39AE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E01B-4D0F-42DD-6007-26EFED1F2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Kapabilitas</a:t>
            </a:r>
            <a:r>
              <a:rPr lang="en-US" dirty="0"/>
              <a:t> Class:</a:t>
            </a:r>
          </a:p>
          <a:p>
            <a:pPr lvl="1"/>
            <a:r>
              <a:rPr lang="en-US" b="1" dirty="0"/>
              <a:t>Encapsulation</a:t>
            </a:r>
            <a:r>
              <a:rPr lang="en-US" dirty="0"/>
              <a:t> : </a:t>
            </a:r>
            <a:r>
              <a:rPr lang="en-US" dirty="0" err="1"/>
              <a:t>Penyembunyian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disengaja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detail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diingat</a:t>
            </a:r>
            <a:r>
              <a:rPr lang="en-US" dirty="0"/>
              <a:t>/</a:t>
            </a:r>
            <a:r>
              <a:rPr lang="en-US" dirty="0" err="1"/>
              <a:t>dikomunikasikan</a:t>
            </a:r>
            <a:r>
              <a:rPr lang="en-US" dirty="0"/>
              <a:t> di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pembuat</a:t>
            </a:r>
            <a:r>
              <a:rPr lang="en-US" dirty="0"/>
              <a:t> program.</a:t>
            </a:r>
          </a:p>
          <a:p>
            <a:pPr lvl="1"/>
            <a:r>
              <a:rPr lang="en-US" b="1" dirty="0"/>
              <a:t>A Service View </a:t>
            </a:r>
            <a:r>
              <a:rPr lang="en-US" dirty="0"/>
              <a:t>: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mengkarakterisasi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yang </a:t>
            </a:r>
            <a:r>
              <a:rPr lang="en-US" dirty="0" err="1"/>
              <a:t>diberikannya</a:t>
            </a:r>
            <a:r>
              <a:rPr lang="en-US" dirty="0"/>
              <a:t>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tugasnya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Instantiation</a:t>
            </a:r>
            <a:r>
              <a:rPr lang="en-US" dirty="0"/>
              <a:t> :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173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8CC0-D79E-4770-8288-E5910EFDC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Class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043BB7-FD68-4308-A123-7900B8D9B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015406"/>
            <a:ext cx="3823334" cy="4065986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Nama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Variabel</a:t>
            </a:r>
            <a:r>
              <a:rPr lang="en-US" sz="2000" dirty="0"/>
              <a:t> = </a:t>
            </a:r>
            <a:r>
              <a:rPr lang="en-US" sz="2000" i="1" dirty="0"/>
              <a:t>Static Attribute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Method = </a:t>
            </a:r>
            <a:r>
              <a:rPr lang="en-US" sz="2000" i="1" dirty="0"/>
              <a:t>dynamic behaviors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A5EC01A-D819-4BFE-B2C3-3210C3F872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8" r="1" b="1"/>
          <a:stretch/>
        </p:blipFill>
        <p:spPr>
          <a:xfrm>
            <a:off x="7418173" y="1975834"/>
            <a:ext cx="3124735" cy="1818364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F81665-A6DE-4E47-85C1-C2A1D7CB8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713" y="4361748"/>
            <a:ext cx="7886700" cy="2188559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804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47EE-9BD8-4168-860E-C72A4C7E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299" y="981092"/>
            <a:ext cx="3069714" cy="1624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chemeClr val="bg1"/>
                </a:solidFill>
              </a:rPr>
              <a:t>Class Definition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DFAD5C-0604-492C-A5FB-12A4C9F3C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6825" y="1212811"/>
            <a:ext cx="4906588" cy="427533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9FAAC-5F73-4495-A191-18BB2E1CB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6435" y="2834810"/>
            <a:ext cx="3708578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b="1" dirty="0" err="1">
                <a:solidFill>
                  <a:schemeClr val="bg1"/>
                </a:solidFill>
              </a:rPr>
              <a:t>Aturan</a:t>
            </a:r>
            <a:r>
              <a:rPr lang="en-US" sz="1700" b="1" dirty="0">
                <a:solidFill>
                  <a:schemeClr val="bg1"/>
                </a:solidFill>
              </a:rPr>
              <a:t> </a:t>
            </a:r>
            <a:r>
              <a:rPr lang="en-US" sz="1700" b="1" dirty="0" err="1">
                <a:solidFill>
                  <a:schemeClr val="bg1"/>
                </a:solidFill>
              </a:rPr>
              <a:t>penamaan</a:t>
            </a:r>
            <a:r>
              <a:rPr lang="en-US" sz="1700" b="1" dirty="0">
                <a:solidFill>
                  <a:schemeClr val="bg1"/>
                </a:solidFill>
              </a:rPr>
              <a:t> Kelas: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Nama </a:t>
            </a:r>
            <a:r>
              <a:rPr lang="en-US" sz="1700" dirty="0" err="1">
                <a:solidFill>
                  <a:schemeClr val="bg1"/>
                </a:solidFill>
              </a:rPr>
              <a:t>kelas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harus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berupa</a:t>
            </a:r>
            <a:r>
              <a:rPr lang="en-US" sz="1700" dirty="0">
                <a:solidFill>
                  <a:schemeClr val="bg1"/>
                </a:solidFill>
              </a:rPr>
              <a:t> kata </a:t>
            </a:r>
            <a:r>
              <a:rPr lang="en-US" sz="1700" dirty="0" err="1">
                <a:solidFill>
                  <a:schemeClr val="bg1"/>
                </a:solidFill>
              </a:rPr>
              <a:t>benda</a:t>
            </a:r>
            <a:endParaRPr lang="en-US" sz="1700" dirty="0">
              <a:solidFill>
                <a:schemeClr val="bg1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bg1"/>
                </a:solidFill>
              </a:rPr>
              <a:t>Setiap</a:t>
            </a:r>
            <a:r>
              <a:rPr lang="en-US" sz="1700" dirty="0">
                <a:solidFill>
                  <a:schemeClr val="bg1"/>
                </a:solidFill>
              </a:rPr>
              <a:t> kata </a:t>
            </a:r>
            <a:r>
              <a:rPr lang="en-US" sz="1700" dirty="0" err="1">
                <a:solidFill>
                  <a:schemeClr val="bg1"/>
                </a:solidFill>
              </a:rPr>
              <a:t>harus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diawali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dengan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huruf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besar</a:t>
            </a:r>
            <a:r>
              <a:rPr lang="en-US" sz="1700" dirty="0">
                <a:solidFill>
                  <a:schemeClr val="bg1"/>
                </a:solidFill>
              </a:rPr>
              <a:t> (</a:t>
            </a:r>
            <a:r>
              <a:rPr lang="en-US" sz="1700" i="1" dirty="0">
                <a:solidFill>
                  <a:schemeClr val="bg1"/>
                </a:solidFill>
              </a:rPr>
              <a:t>camel case</a:t>
            </a:r>
            <a:r>
              <a:rPr lang="en-US" sz="1700" dirty="0">
                <a:solidFill>
                  <a:schemeClr val="bg1"/>
                </a:solidFill>
              </a:rPr>
              <a:t>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bg1"/>
                </a:solidFill>
              </a:rPr>
              <a:t>Gunakan</a:t>
            </a:r>
            <a:r>
              <a:rPr lang="en-US" sz="1700" dirty="0">
                <a:solidFill>
                  <a:schemeClr val="bg1"/>
                </a:solidFill>
              </a:rPr>
              <a:t> kata </a:t>
            </a:r>
            <a:r>
              <a:rPr lang="en-US" sz="1700" dirty="0" err="1">
                <a:solidFill>
                  <a:schemeClr val="bg1"/>
                </a:solidFill>
              </a:rPr>
              <a:t>benda</a:t>
            </a:r>
            <a:r>
              <a:rPr lang="en-US" sz="1700" dirty="0">
                <a:solidFill>
                  <a:schemeClr val="bg1"/>
                </a:solidFill>
              </a:rPr>
              <a:t> singular yang </a:t>
            </a:r>
            <a:r>
              <a:rPr lang="en-US" sz="1700" dirty="0" err="1">
                <a:solidFill>
                  <a:schemeClr val="bg1"/>
                </a:solidFill>
              </a:rPr>
              <a:t>mudah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dimengerti</a:t>
            </a:r>
            <a:r>
              <a:rPr lang="en-US" sz="1700" dirty="0">
                <a:solidFill>
                  <a:schemeClr val="bg1"/>
                </a:solidFill>
              </a:rPr>
              <a:t> dan </a:t>
            </a:r>
            <a:r>
              <a:rPr lang="en-US" sz="1700" dirty="0" err="1">
                <a:solidFill>
                  <a:schemeClr val="bg1"/>
                </a:solidFill>
              </a:rPr>
              <a:t>sesuai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konteks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92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3700A1-69D4-4CB6-8CAD-2CB10172B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14" y="513612"/>
            <a:ext cx="11343860" cy="1031216"/>
          </a:xfrm>
        </p:spPr>
        <p:txBody>
          <a:bodyPr anchor="b">
            <a:norm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i="1" dirty="0"/>
              <a:t>Instances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Class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5955C-D706-41BE-9813-9519F7A76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0020" y="1856585"/>
            <a:ext cx="4076606" cy="314482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100" dirty="0" err="1"/>
              <a:t>Deklarasikan</a:t>
            </a:r>
            <a:r>
              <a:rPr lang="en-US" sz="2100" dirty="0"/>
              <a:t> </a:t>
            </a:r>
            <a:r>
              <a:rPr lang="en-US" sz="2100" dirty="0" err="1"/>
              <a:t>sebuah</a:t>
            </a:r>
            <a:r>
              <a:rPr lang="en-US" sz="2100" dirty="0"/>
              <a:t> </a:t>
            </a:r>
            <a:r>
              <a:rPr lang="en-US" sz="2100" i="1" dirty="0"/>
              <a:t>identifier</a:t>
            </a:r>
            <a:r>
              <a:rPr lang="en-US" sz="2100" dirty="0"/>
              <a:t> </a:t>
            </a:r>
            <a:r>
              <a:rPr lang="en-US" sz="2100" dirty="0" err="1"/>
              <a:t>dari</a:t>
            </a:r>
            <a:r>
              <a:rPr lang="en-US" sz="2100" dirty="0"/>
              <a:t> </a:t>
            </a:r>
            <a:r>
              <a:rPr lang="en-US" sz="2100" dirty="0" err="1"/>
              <a:t>kelas</a:t>
            </a:r>
            <a:r>
              <a:rPr lang="en-US" sz="2100" dirty="0"/>
              <a:t> yang </a:t>
            </a:r>
            <a:r>
              <a:rPr lang="en-US" sz="2100" dirty="0" err="1"/>
              <a:t>ingin</a:t>
            </a:r>
            <a:r>
              <a:rPr lang="en-US" sz="2100" dirty="0"/>
              <a:t> di-</a:t>
            </a:r>
            <a:r>
              <a:rPr lang="en-US" sz="2100" i="1" dirty="0" err="1"/>
              <a:t>instanciate</a:t>
            </a:r>
            <a:r>
              <a:rPr lang="en-US" sz="21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 err="1"/>
              <a:t>Alokasikan</a:t>
            </a:r>
            <a:r>
              <a:rPr lang="en-US" sz="2100" dirty="0"/>
              <a:t> </a:t>
            </a:r>
            <a:r>
              <a:rPr lang="en-US" sz="2100" dirty="0" err="1"/>
              <a:t>memori</a:t>
            </a:r>
            <a:r>
              <a:rPr lang="en-US" sz="2100" dirty="0"/>
              <a:t> </a:t>
            </a:r>
            <a:r>
              <a:rPr lang="en-US" sz="2100" dirty="0" err="1"/>
              <a:t>untuk</a:t>
            </a:r>
            <a:r>
              <a:rPr lang="en-US" sz="2100" dirty="0"/>
              <a:t> </a:t>
            </a:r>
            <a:r>
              <a:rPr lang="en-US" sz="2100" i="1" dirty="0"/>
              <a:t>identifier</a:t>
            </a:r>
            <a:r>
              <a:rPr lang="en-US" sz="2100" dirty="0"/>
              <a:t> </a:t>
            </a:r>
            <a:r>
              <a:rPr lang="en-US" sz="2100" dirty="0" err="1"/>
              <a:t>tersebut</a:t>
            </a:r>
            <a:r>
              <a:rPr lang="en-US" sz="2100" dirty="0"/>
              <a:t> </a:t>
            </a:r>
            <a:r>
              <a:rPr lang="en-US" sz="2100" dirty="0" err="1"/>
              <a:t>menggunakan</a:t>
            </a:r>
            <a:r>
              <a:rPr lang="en-US" sz="2100" dirty="0"/>
              <a:t> operator “new”.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7D8C68-3296-4998-B717-7850F6EA7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71" y="1644773"/>
            <a:ext cx="4472729" cy="33566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EF05B3-88CB-437F-BF08-AD4ED71E0827}"/>
              </a:ext>
            </a:extLst>
          </p:cNvPr>
          <p:cNvSpPr txBox="1"/>
          <p:nvPr/>
        </p:nvSpPr>
        <p:spPr>
          <a:xfrm>
            <a:off x="2024875" y="5313171"/>
            <a:ext cx="814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instance</a:t>
            </a:r>
            <a:r>
              <a:rPr lang="en-US" dirty="0"/>
              <a:t> </a:t>
            </a:r>
            <a:r>
              <a:rPr lang="en-US" dirty="0" err="1"/>
              <a:t>dideklarasikan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dialokasikan</a:t>
            </a:r>
            <a:r>
              <a:rPr lang="en-US" dirty="0"/>
              <a:t>, </a:t>
            </a:r>
            <a:r>
              <a:rPr lang="en-US" i="1" dirty="0"/>
              <a:t>instance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i="1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805058600"/>
      </p:ext>
    </p:extLst>
  </p:cSld>
  <p:clrMapOvr>
    <a:masterClrMapping/>
  </p:clrMapOvr>
</p:sld>
</file>

<file path=ppt/theme/theme1.xml><?xml version="1.0" encoding="utf-8"?>
<a:theme xmlns:a="http://schemas.openxmlformats.org/drawingml/2006/main" name="Unt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ntar" id="{5D660AAC-E2DB-42F0-BACD-38B7D7D16AE3}" vid="{92069F20-55A7-4733-B606-51A423C6DDF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8A12833C4A7AD6459C80D84898DA366C" ma:contentTypeVersion="3" ma:contentTypeDescription="新建文档。" ma:contentTypeScope="" ma:versionID="3c7437670bf0fd7f68929df397775e66">
  <xsd:schema xmlns:xsd="http://www.w3.org/2001/XMLSchema" xmlns:xs="http://www.w3.org/2001/XMLSchema" xmlns:p="http://schemas.microsoft.com/office/2006/metadata/properties" xmlns:ns2="d6fec38b-2823-4aa8-97eb-3a8b4aa5d9aa" targetNamespace="http://schemas.microsoft.com/office/2006/metadata/properties" ma:root="true" ma:fieldsID="5072fe8dde055d492607bd2ea6eb14d9" ns2:_="">
    <xsd:import namespace="d6fec38b-2823-4aa8-97eb-3a8b4aa5d9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fec38b-2823-4aa8-97eb-3a8b4aa5d9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207E9D-85BB-490E-A61E-1ED493E6BE6D}"/>
</file>

<file path=customXml/itemProps2.xml><?xml version="1.0" encoding="utf-8"?>
<ds:datastoreItem xmlns:ds="http://schemas.openxmlformats.org/officeDocument/2006/customXml" ds:itemID="{0FD2E0E4-E135-4DB2-8118-0CFBE5AD70B8}"/>
</file>

<file path=customXml/itemProps3.xml><?xml version="1.0" encoding="utf-8"?>
<ds:datastoreItem xmlns:ds="http://schemas.openxmlformats.org/officeDocument/2006/customXml" ds:itemID="{D3358DE6-2A78-40E8-9EF8-06C46C2AD83E}"/>
</file>

<file path=docProps/app.xml><?xml version="1.0" encoding="utf-8"?>
<Properties xmlns="http://schemas.openxmlformats.org/officeDocument/2006/extended-properties" xmlns:vt="http://schemas.openxmlformats.org/officeDocument/2006/docPropsVTypes">
  <Template>Untar</Template>
  <TotalTime>3326</TotalTime>
  <Words>1035</Words>
  <Application>Microsoft Office PowerPoint</Application>
  <PresentationFormat>Widescreen</PresentationFormat>
  <Paragraphs>123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Source Sans Pro</vt:lpstr>
      <vt:lpstr>Untar</vt:lpstr>
      <vt:lpstr>Classes and Method</vt:lpstr>
      <vt:lpstr>Roadmap</vt:lpstr>
      <vt:lpstr>Object-Oriented Programming</vt:lpstr>
      <vt:lpstr>Information Hiding and Encapsulation</vt:lpstr>
      <vt:lpstr>Class &amp; Instances</vt:lpstr>
      <vt:lpstr>Class</vt:lpstr>
      <vt:lpstr>Class</vt:lpstr>
      <vt:lpstr>Class Definition</vt:lpstr>
      <vt:lpstr>Membuat Instances dari Class</vt:lpstr>
      <vt:lpstr>Aturan Penamaan Methods</vt:lpstr>
      <vt:lpstr>Constructors</vt:lpstr>
      <vt:lpstr>Constructors</vt:lpstr>
      <vt:lpstr>Method Overloading</vt:lpstr>
      <vt:lpstr>Member Variables</vt:lpstr>
      <vt:lpstr>Member Methods</vt:lpstr>
      <vt:lpstr>Access Control Modifiers</vt:lpstr>
      <vt:lpstr>Access Control Modifiers</vt:lpstr>
      <vt:lpstr>static</vt:lpstr>
      <vt:lpstr>static</vt:lpstr>
      <vt:lpstr>static</vt:lpstr>
      <vt:lpstr>Getters and Setters</vt:lpstr>
      <vt:lpstr>Getters and Setters</vt:lpstr>
      <vt:lpstr>Keyword “this”</vt:lpstr>
      <vt:lpstr>Method toString()</vt:lpstr>
      <vt:lpstr>Tugas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</dc:title>
  <dc:creator>Office365</dc:creator>
  <cp:lastModifiedBy>Novario Jaya Perdana S.Kom M.T</cp:lastModifiedBy>
  <cp:revision>14</cp:revision>
  <dcterms:created xsi:type="dcterms:W3CDTF">2020-02-14T02:55:40Z</dcterms:created>
  <dcterms:modified xsi:type="dcterms:W3CDTF">2023-10-26T13:19:52Z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0x0101008A12833C4A7AD6459C80D84898DA366C</vt:lpwstr>
  </property>
</Properties>
</file>