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73" r:id="rId5"/>
    <p:sldId id="265" r:id="rId6"/>
    <p:sldId id="272" r:id="rId7"/>
    <p:sldId id="270" r:id="rId8"/>
    <p:sldId id="271" r:id="rId9"/>
    <p:sldId id="258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8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9F544-CC7B-45D3-B287-3AC8408A92D4}" v="50" dt="2023-11-12T14:19:4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vario Jaya Perdana S.Kom M.T" userId="4d335037-adc2-4d0c-93ee-95020c6f0abe" providerId="ADAL" clId="{2F59F544-CC7B-45D3-B287-3AC8408A92D4}"/>
    <pc:docChg chg="undo custSel addSld delSld modSld sldOrd">
      <pc:chgData name="Novario Jaya Perdana S.Kom M.T" userId="4d335037-adc2-4d0c-93ee-95020c6f0abe" providerId="ADAL" clId="{2F59F544-CC7B-45D3-B287-3AC8408A92D4}" dt="2023-11-12T14:23:45.311" v="589" actId="20577"/>
      <pc:docMkLst>
        <pc:docMk/>
      </pc:docMkLst>
      <pc:sldChg chg="addSp delSp modSp mod">
        <pc:chgData name="Novario Jaya Perdana S.Kom M.T" userId="4d335037-adc2-4d0c-93ee-95020c6f0abe" providerId="ADAL" clId="{2F59F544-CC7B-45D3-B287-3AC8408A92D4}" dt="2023-11-03T07:20:13.611" v="43" actId="1076"/>
        <pc:sldMkLst>
          <pc:docMk/>
          <pc:sldMk cId="2013651651" sldId="258"/>
        </pc:sldMkLst>
        <pc:spChg chg="mod">
          <ac:chgData name="Novario Jaya Perdana S.Kom M.T" userId="4d335037-adc2-4d0c-93ee-95020c6f0abe" providerId="ADAL" clId="{2F59F544-CC7B-45D3-B287-3AC8408A92D4}" dt="2023-11-03T07:17:34.839" v="18" actId="20577"/>
          <ac:spMkLst>
            <pc:docMk/>
            <pc:sldMk cId="2013651651" sldId="258"/>
            <ac:spMk id="2" creationId="{00000000-0000-0000-0000-000000000000}"/>
          </ac:spMkLst>
        </pc:spChg>
        <pc:spChg chg="mod">
          <ac:chgData name="Novario Jaya Perdana S.Kom M.T" userId="4d335037-adc2-4d0c-93ee-95020c6f0abe" providerId="ADAL" clId="{2F59F544-CC7B-45D3-B287-3AC8408A92D4}" dt="2023-11-03T07:19:33.994" v="36" actId="14100"/>
          <ac:spMkLst>
            <pc:docMk/>
            <pc:sldMk cId="2013651651" sldId="258"/>
            <ac:spMk id="3" creationId="{00000000-0000-0000-0000-000000000000}"/>
          </ac:spMkLst>
        </pc:spChg>
        <pc:spChg chg="add del mod">
          <ac:chgData name="Novario Jaya Perdana S.Kom M.T" userId="4d335037-adc2-4d0c-93ee-95020c6f0abe" providerId="ADAL" clId="{2F59F544-CC7B-45D3-B287-3AC8408A92D4}" dt="2023-11-03T07:19:54.517" v="39" actId="12084"/>
          <ac:spMkLst>
            <pc:docMk/>
            <pc:sldMk cId="2013651651" sldId="258"/>
            <ac:spMk id="5" creationId="{D365DCD6-D8C1-6611-5ACD-7D868C340242}"/>
          </ac:spMkLst>
        </pc:spChg>
        <pc:graphicFrameChg chg="add mod">
          <ac:chgData name="Novario Jaya Perdana S.Kom M.T" userId="4d335037-adc2-4d0c-93ee-95020c6f0abe" providerId="ADAL" clId="{2F59F544-CC7B-45D3-B287-3AC8408A92D4}" dt="2023-11-03T07:20:13.611" v="43" actId="1076"/>
          <ac:graphicFrameMkLst>
            <pc:docMk/>
            <pc:sldMk cId="2013651651" sldId="258"/>
            <ac:graphicFrameMk id="6" creationId="{F24EBF88-29E9-8CB8-DE47-FBC3A857D8B9}"/>
          </ac:graphicFrameMkLst>
        </pc:graphicFrameChg>
      </pc:sldChg>
      <pc:sldChg chg="add">
        <pc:chgData name="Novario Jaya Perdana S.Kom M.T" userId="4d335037-adc2-4d0c-93ee-95020c6f0abe" providerId="ADAL" clId="{2F59F544-CC7B-45D3-B287-3AC8408A92D4}" dt="2023-11-12T13:58:12.867" v="438"/>
        <pc:sldMkLst>
          <pc:docMk/>
          <pc:sldMk cId="3678110707" sldId="268"/>
        </pc:sldMkLst>
      </pc:sldChg>
      <pc:sldChg chg="modSp new mod ord">
        <pc:chgData name="Novario Jaya Perdana S.Kom M.T" userId="4d335037-adc2-4d0c-93ee-95020c6f0abe" providerId="ADAL" clId="{2F59F544-CC7B-45D3-B287-3AC8408A92D4}" dt="2023-11-03T07:46:00.834" v="269"/>
        <pc:sldMkLst>
          <pc:docMk/>
          <pc:sldMk cId="2815224570" sldId="273"/>
        </pc:sldMkLst>
        <pc:spChg chg="mod">
          <ac:chgData name="Novario Jaya Perdana S.Kom M.T" userId="4d335037-adc2-4d0c-93ee-95020c6f0abe" providerId="ADAL" clId="{2F59F544-CC7B-45D3-B287-3AC8408A92D4}" dt="2023-11-03T07:21:50.246" v="77" actId="20577"/>
          <ac:spMkLst>
            <pc:docMk/>
            <pc:sldMk cId="2815224570" sldId="273"/>
            <ac:spMk id="2" creationId="{07EC1E69-A1F1-F82A-700C-3234106EBB95}"/>
          </ac:spMkLst>
        </pc:spChg>
        <pc:spChg chg="mod">
          <ac:chgData name="Novario Jaya Perdana S.Kom M.T" userId="4d335037-adc2-4d0c-93ee-95020c6f0abe" providerId="ADAL" clId="{2F59F544-CC7B-45D3-B287-3AC8408A92D4}" dt="2023-11-03T07:25:10.552" v="195" actId="20577"/>
          <ac:spMkLst>
            <pc:docMk/>
            <pc:sldMk cId="2815224570" sldId="273"/>
            <ac:spMk id="3" creationId="{B7AAD5AC-A9DD-5270-1F7B-13314B91EAE2}"/>
          </ac:spMkLst>
        </pc:spChg>
      </pc:sldChg>
      <pc:sldChg chg="addSp delSp modSp new mod">
        <pc:chgData name="Novario Jaya Perdana S.Kom M.T" userId="4d335037-adc2-4d0c-93ee-95020c6f0abe" providerId="ADAL" clId="{2F59F544-CC7B-45D3-B287-3AC8408A92D4}" dt="2023-11-03T07:33:39.484" v="263" actId="20577"/>
        <pc:sldMkLst>
          <pc:docMk/>
          <pc:sldMk cId="3389219275" sldId="274"/>
        </pc:sldMkLst>
        <pc:spChg chg="mod">
          <ac:chgData name="Novario Jaya Perdana S.Kom M.T" userId="4d335037-adc2-4d0c-93ee-95020c6f0abe" providerId="ADAL" clId="{2F59F544-CC7B-45D3-B287-3AC8408A92D4}" dt="2023-11-03T07:25:39.714" v="236" actId="20577"/>
          <ac:spMkLst>
            <pc:docMk/>
            <pc:sldMk cId="3389219275" sldId="274"/>
            <ac:spMk id="2" creationId="{B7136C6C-2547-D7B2-670C-6478C8428F26}"/>
          </ac:spMkLst>
        </pc:spChg>
        <pc:spChg chg="add del mod">
          <ac:chgData name="Novario Jaya Perdana S.Kom M.T" userId="4d335037-adc2-4d0c-93ee-95020c6f0abe" providerId="ADAL" clId="{2F59F544-CC7B-45D3-B287-3AC8408A92D4}" dt="2023-11-03T07:33:39.484" v="263" actId="20577"/>
          <ac:spMkLst>
            <pc:docMk/>
            <pc:sldMk cId="3389219275" sldId="274"/>
            <ac:spMk id="3" creationId="{4BE3AC9F-0EC0-AC7E-86C5-4B25094F01B8}"/>
          </ac:spMkLst>
        </pc:spChg>
        <pc:spChg chg="add del mod">
          <ac:chgData name="Novario Jaya Perdana S.Kom M.T" userId="4d335037-adc2-4d0c-93ee-95020c6f0abe" providerId="ADAL" clId="{2F59F544-CC7B-45D3-B287-3AC8408A92D4}" dt="2023-11-03T07:25:53.270" v="238"/>
          <ac:spMkLst>
            <pc:docMk/>
            <pc:sldMk cId="3389219275" sldId="274"/>
            <ac:spMk id="4" creationId="{327DAFD6-F437-E2CE-24B5-3D417843B2A9}"/>
          </ac:spMkLst>
        </pc:spChg>
      </pc:sldChg>
      <pc:sldChg chg="modSp new mod">
        <pc:chgData name="Novario Jaya Perdana S.Kom M.T" userId="4d335037-adc2-4d0c-93ee-95020c6f0abe" providerId="ADAL" clId="{2F59F544-CC7B-45D3-B287-3AC8408A92D4}" dt="2023-11-12T13:40:10.932" v="289" actId="20577"/>
        <pc:sldMkLst>
          <pc:docMk/>
          <pc:sldMk cId="1702187174" sldId="275"/>
        </pc:sldMkLst>
        <pc:spChg chg="mod">
          <ac:chgData name="Novario Jaya Perdana S.Kom M.T" userId="4d335037-adc2-4d0c-93ee-95020c6f0abe" providerId="ADAL" clId="{2F59F544-CC7B-45D3-B287-3AC8408A92D4}" dt="2023-11-03T07:53:27.545" v="283"/>
          <ac:spMkLst>
            <pc:docMk/>
            <pc:sldMk cId="1702187174" sldId="275"/>
            <ac:spMk id="2" creationId="{CBD6C35D-D064-162C-1EF0-14D873CDC8DF}"/>
          </ac:spMkLst>
        </pc:spChg>
        <pc:spChg chg="mod">
          <ac:chgData name="Novario Jaya Perdana S.Kom M.T" userId="4d335037-adc2-4d0c-93ee-95020c6f0abe" providerId="ADAL" clId="{2F59F544-CC7B-45D3-B287-3AC8408A92D4}" dt="2023-11-12T13:40:10.932" v="289" actId="20577"/>
          <ac:spMkLst>
            <pc:docMk/>
            <pc:sldMk cId="1702187174" sldId="275"/>
            <ac:spMk id="3" creationId="{AE587491-DC4B-CD27-CE2A-A158BE3D3486}"/>
          </ac:spMkLst>
        </pc:spChg>
      </pc:sldChg>
      <pc:sldChg chg="addSp delSp modSp new mod modAnim">
        <pc:chgData name="Novario Jaya Perdana S.Kom M.T" userId="4d335037-adc2-4d0c-93ee-95020c6f0abe" providerId="ADAL" clId="{2F59F544-CC7B-45D3-B287-3AC8408A92D4}" dt="2023-11-12T13:51:36.287" v="364" actId="20577"/>
        <pc:sldMkLst>
          <pc:docMk/>
          <pc:sldMk cId="2142715908" sldId="276"/>
        </pc:sldMkLst>
        <pc:spChg chg="mod">
          <ac:chgData name="Novario Jaya Perdana S.Kom M.T" userId="4d335037-adc2-4d0c-93ee-95020c6f0abe" providerId="ADAL" clId="{2F59F544-CC7B-45D3-B287-3AC8408A92D4}" dt="2023-11-12T13:51:36.287" v="364" actId="20577"/>
          <ac:spMkLst>
            <pc:docMk/>
            <pc:sldMk cId="2142715908" sldId="276"/>
            <ac:spMk id="2" creationId="{557F2D87-22D8-641E-8F8A-F47FAED9F80C}"/>
          </ac:spMkLst>
        </pc:spChg>
        <pc:spChg chg="del">
          <ac:chgData name="Novario Jaya Perdana S.Kom M.T" userId="4d335037-adc2-4d0c-93ee-95020c6f0abe" providerId="ADAL" clId="{2F59F544-CC7B-45D3-B287-3AC8408A92D4}" dt="2023-11-12T13:41:19.974" v="319"/>
          <ac:spMkLst>
            <pc:docMk/>
            <pc:sldMk cId="2142715908" sldId="276"/>
            <ac:spMk id="3" creationId="{4106C726-6CD6-85E8-02C1-F6DB50A0DD79}"/>
          </ac:spMkLst>
        </pc:spChg>
        <pc:picChg chg="add mod">
          <ac:chgData name="Novario Jaya Perdana S.Kom M.T" userId="4d335037-adc2-4d0c-93ee-95020c6f0abe" providerId="ADAL" clId="{2F59F544-CC7B-45D3-B287-3AC8408A92D4}" dt="2023-11-12T13:43:27.824" v="326" actId="1076"/>
          <ac:picMkLst>
            <pc:docMk/>
            <pc:sldMk cId="2142715908" sldId="276"/>
            <ac:picMk id="5" creationId="{A8B307E5-BF24-9D3B-7BBF-EDE2560713B1}"/>
          </ac:picMkLst>
        </pc:picChg>
        <pc:picChg chg="add mod">
          <ac:chgData name="Novario Jaya Perdana S.Kom M.T" userId="4d335037-adc2-4d0c-93ee-95020c6f0abe" providerId="ADAL" clId="{2F59F544-CC7B-45D3-B287-3AC8408A92D4}" dt="2023-11-12T13:43:29.224" v="327" actId="1076"/>
          <ac:picMkLst>
            <pc:docMk/>
            <pc:sldMk cId="2142715908" sldId="276"/>
            <ac:picMk id="7" creationId="{72489DE9-773D-A1B5-38AA-E473FEEDC016}"/>
          </ac:picMkLst>
        </pc:picChg>
        <pc:picChg chg="add mod">
          <ac:chgData name="Novario Jaya Perdana S.Kom M.T" userId="4d335037-adc2-4d0c-93ee-95020c6f0abe" providerId="ADAL" clId="{2F59F544-CC7B-45D3-B287-3AC8408A92D4}" dt="2023-11-12T13:41:32.907" v="321" actId="1076"/>
          <ac:picMkLst>
            <pc:docMk/>
            <pc:sldMk cId="2142715908" sldId="276"/>
            <ac:picMk id="1026" creationId="{73CB31B4-3E36-94E4-F162-C3C25245892E}"/>
          </ac:picMkLst>
        </pc:picChg>
        <pc:cxnChg chg="add mod">
          <ac:chgData name="Novario Jaya Perdana S.Kom M.T" userId="4d335037-adc2-4d0c-93ee-95020c6f0abe" providerId="ADAL" clId="{2F59F544-CC7B-45D3-B287-3AC8408A92D4}" dt="2023-11-12T13:45:36.689" v="336" actId="208"/>
          <ac:cxnSpMkLst>
            <pc:docMk/>
            <pc:sldMk cId="2142715908" sldId="276"/>
            <ac:cxnSpMk id="9" creationId="{E3062F68-F439-D752-6B7A-A11E4A647058}"/>
          </ac:cxnSpMkLst>
        </pc:cxnChg>
        <pc:cxnChg chg="add mod">
          <ac:chgData name="Novario Jaya Perdana S.Kom M.T" userId="4d335037-adc2-4d0c-93ee-95020c6f0abe" providerId="ADAL" clId="{2F59F544-CC7B-45D3-B287-3AC8408A92D4}" dt="2023-11-12T13:45:33.971" v="335" actId="208"/>
          <ac:cxnSpMkLst>
            <pc:docMk/>
            <pc:sldMk cId="2142715908" sldId="276"/>
            <ac:cxnSpMk id="11" creationId="{E9E04902-6A05-C479-6A6D-534CCD1576F8}"/>
          </ac:cxnSpMkLst>
        </pc:cxnChg>
      </pc:sldChg>
      <pc:sldChg chg="addSp delSp modSp add mod delAnim">
        <pc:chgData name="Novario Jaya Perdana S.Kom M.T" userId="4d335037-adc2-4d0c-93ee-95020c6f0abe" providerId="ADAL" clId="{2F59F544-CC7B-45D3-B287-3AC8408A92D4}" dt="2023-11-12T13:51:40.774" v="367" actId="20577"/>
        <pc:sldMkLst>
          <pc:docMk/>
          <pc:sldMk cId="3685020287" sldId="277"/>
        </pc:sldMkLst>
        <pc:spChg chg="mod">
          <ac:chgData name="Novario Jaya Perdana S.Kom M.T" userId="4d335037-adc2-4d0c-93ee-95020c6f0abe" providerId="ADAL" clId="{2F59F544-CC7B-45D3-B287-3AC8408A92D4}" dt="2023-11-12T13:51:40.774" v="367" actId="20577"/>
          <ac:spMkLst>
            <pc:docMk/>
            <pc:sldMk cId="3685020287" sldId="277"/>
            <ac:spMk id="2" creationId="{557F2D87-22D8-641E-8F8A-F47FAED9F80C}"/>
          </ac:spMkLst>
        </pc:spChg>
        <pc:spChg chg="add del mod">
          <ac:chgData name="Novario Jaya Perdana S.Kom M.T" userId="4d335037-adc2-4d0c-93ee-95020c6f0abe" providerId="ADAL" clId="{2F59F544-CC7B-45D3-B287-3AC8408A92D4}" dt="2023-11-12T13:50:00.339" v="359" actId="27636"/>
          <ac:spMkLst>
            <pc:docMk/>
            <pc:sldMk cId="3685020287" sldId="277"/>
            <ac:spMk id="3" creationId="{272E4E75-F35C-E75A-5026-479010AB401E}"/>
          </ac:spMkLst>
        </pc:spChg>
        <pc:spChg chg="add del mod">
          <ac:chgData name="Novario Jaya Perdana S.Kom M.T" userId="4d335037-adc2-4d0c-93ee-95020c6f0abe" providerId="ADAL" clId="{2F59F544-CC7B-45D3-B287-3AC8408A92D4}" dt="2023-11-12T13:49:16.521" v="347"/>
          <ac:spMkLst>
            <pc:docMk/>
            <pc:sldMk cId="3685020287" sldId="277"/>
            <ac:spMk id="4" creationId="{55BCE781-CCAB-1912-09B1-C935263316B2}"/>
          </ac:spMkLst>
        </pc:spChg>
        <pc:spChg chg="add del">
          <ac:chgData name="Novario Jaya Perdana S.Kom M.T" userId="4d335037-adc2-4d0c-93ee-95020c6f0abe" providerId="ADAL" clId="{2F59F544-CC7B-45D3-B287-3AC8408A92D4}" dt="2023-11-12T13:49:48.710" v="355"/>
          <ac:spMkLst>
            <pc:docMk/>
            <pc:sldMk cId="3685020287" sldId="277"/>
            <ac:spMk id="6" creationId="{C4B79F4E-DD36-6B85-FCEB-FD0D7D06FCBA}"/>
          </ac:spMkLst>
        </pc:spChg>
        <pc:picChg chg="del">
          <ac:chgData name="Novario Jaya Perdana S.Kom M.T" userId="4d335037-adc2-4d0c-93ee-95020c6f0abe" providerId="ADAL" clId="{2F59F544-CC7B-45D3-B287-3AC8408A92D4}" dt="2023-11-12T13:48:34.202" v="340" actId="478"/>
          <ac:picMkLst>
            <pc:docMk/>
            <pc:sldMk cId="3685020287" sldId="277"/>
            <ac:picMk id="5" creationId="{A8B307E5-BF24-9D3B-7BBF-EDE2560713B1}"/>
          </ac:picMkLst>
        </pc:picChg>
        <pc:picChg chg="mod">
          <ac:chgData name="Novario Jaya Perdana S.Kom M.T" userId="4d335037-adc2-4d0c-93ee-95020c6f0abe" providerId="ADAL" clId="{2F59F544-CC7B-45D3-B287-3AC8408A92D4}" dt="2023-11-12T13:50:04.622" v="360" actId="1076"/>
          <ac:picMkLst>
            <pc:docMk/>
            <pc:sldMk cId="3685020287" sldId="277"/>
            <ac:picMk id="7" creationId="{72489DE9-773D-A1B5-38AA-E473FEEDC016}"/>
          </ac:picMkLst>
        </pc:picChg>
        <pc:picChg chg="del">
          <ac:chgData name="Novario Jaya Perdana S.Kom M.T" userId="4d335037-adc2-4d0c-93ee-95020c6f0abe" providerId="ADAL" clId="{2F59F544-CC7B-45D3-B287-3AC8408A92D4}" dt="2023-11-12T13:48:45.262" v="344" actId="478"/>
          <ac:picMkLst>
            <pc:docMk/>
            <pc:sldMk cId="3685020287" sldId="277"/>
            <ac:picMk id="1026" creationId="{73CB31B4-3E36-94E4-F162-C3C25245892E}"/>
          </ac:picMkLst>
        </pc:picChg>
        <pc:cxnChg chg="del mod">
          <ac:chgData name="Novario Jaya Perdana S.Kom M.T" userId="4d335037-adc2-4d0c-93ee-95020c6f0abe" providerId="ADAL" clId="{2F59F544-CC7B-45D3-B287-3AC8408A92D4}" dt="2023-11-12T13:48:36.288" v="341" actId="478"/>
          <ac:cxnSpMkLst>
            <pc:docMk/>
            <pc:sldMk cId="3685020287" sldId="277"/>
            <ac:cxnSpMk id="9" creationId="{E3062F68-F439-D752-6B7A-A11E4A647058}"/>
          </ac:cxnSpMkLst>
        </pc:cxnChg>
        <pc:cxnChg chg="del mod">
          <ac:chgData name="Novario Jaya Perdana S.Kom M.T" userId="4d335037-adc2-4d0c-93ee-95020c6f0abe" providerId="ADAL" clId="{2F59F544-CC7B-45D3-B287-3AC8408A92D4}" dt="2023-11-12T13:48:43.468" v="343" actId="478"/>
          <ac:cxnSpMkLst>
            <pc:docMk/>
            <pc:sldMk cId="3685020287" sldId="277"/>
            <ac:cxnSpMk id="11" creationId="{E9E04902-6A05-C479-6A6D-534CCD1576F8}"/>
          </ac:cxnSpMkLst>
        </pc:cxnChg>
      </pc:sldChg>
      <pc:sldChg chg="addSp delSp modSp add mod">
        <pc:chgData name="Novario Jaya Perdana S.Kom M.T" userId="4d335037-adc2-4d0c-93ee-95020c6f0abe" providerId="ADAL" clId="{2F59F544-CC7B-45D3-B287-3AC8408A92D4}" dt="2023-11-12T13:53:56.268" v="384" actId="14100"/>
        <pc:sldMkLst>
          <pc:docMk/>
          <pc:sldMk cId="3730230620" sldId="278"/>
        </pc:sldMkLst>
        <pc:spChg chg="add del mod">
          <ac:chgData name="Novario Jaya Perdana S.Kom M.T" userId="4d335037-adc2-4d0c-93ee-95020c6f0abe" providerId="ADAL" clId="{2F59F544-CC7B-45D3-B287-3AC8408A92D4}" dt="2023-11-12T13:53:56.268" v="384" actId="14100"/>
          <ac:spMkLst>
            <pc:docMk/>
            <pc:sldMk cId="3730230620" sldId="278"/>
            <ac:spMk id="3" creationId="{272E4E75-F35C-E75A-5026-479010AB401E}"/>
          </ac:spMkLst>
        </pc:spChg>
        <pc:spChg chg="add del">
          <ac:chgData name="Novario Jaya Perdana S.Kom M.T" userId="4d335037-adc2-4d0c-93ee-95020c6f0abe" providerId="ADAL" clId="{2F59F544-CC7B-45D3-B287-3AC8408A92D4}" dt="2023-11-12T13:52:50.396" v="370"/>
          <ac:spMkLst>
            <pc:docMk/>
            <pc:sldMk cId="3730230620" sldId="278"/>
            <ac:spMk id="4" creationId="{BC64B72A-AF31-A291-275E-58093676AC83}"/>
          </ac:spMkLst>
        </pc:spChg>
        <pc:spChg chg="add del mod">
          <ac:chgData name="Novario Jaya Perdana S.Kom M.T" userId="4d335037-adc2-4d0c-93ee-95020c6f0abe" providerId="ADAL" clId="{2F59F544-CC7B-45D3-B287-3AC8408A92D4}" dt="2023-11-12T13:52:58.357" v="374"/>
          <ac:spMkLst>
            <pc:docMk/>
            <pc:sldMk cId="3730230620" sldId="278"/>
            <ac:spMk id="5" creationId="{C7432C07-188F-B9C5-DF89-7B13F953D138}"/>
          </ac:spMkLst>
        </pc:spChg>
        <pc:spChg chg="add del mod">
          <ac:chgData name="Novario Jaya Perdana S.Kom M.T" userId="4d335037-adc2-4d0c-93ee-95020c6f0abe" providerId="ADAL" clId="{2F59F544-CC7B-45D3-B287-3AC8408A92D4}" dt="2023-11-12T13:53:08.013" v="377"/>
          <ac:spMkLst>
            <pc:docMk/>
            <pc:sldMk cId="3730230620" sldId="278"/>
            <ac:spMk id="6" creationId="{F836F7FC-BC0B-003D-D8EE-15FA2CA49651}"/>
          </ac:spMkLst>
        </pc:spChg>
      </pc:sldChg>
      <pc:sldChg chg="modSp new mod">
        <pc:chgData name="Novario Jaya Perdana S.Kom M.T" userId="4d335037-adc2-4d0c-93ee-95020c6f0abe" providerId="ADAL" clId="{2F59F544-CC7B-45D3-B287-3AC8408A92D4}" dt="2023-11-12T13:57:09.246" v="414" actId="207"/>
        <pc:sldMkLst>
          <pc:docMk/>
          <pc:sldMk cId="783435109" sldId="279"/>
        </pc:sldMkLst>
        <pc:spChg chg="mod">
          <ac:chgData name="Novario Jaya Perdana S.Kom M.T" userId="4d335037-adc2-4d0c-93ee-95020c6f0abe" providerId="ADAL" clId="{2F59F544-CC7B-45D3-B287-3AC8408A92D4}" dt="2023-11-12T13:56:45.345" v="409" actId="20577"/>
          <ac:spMkLst>
            <pc:docMk/>
            <pc:sldMk cId="783435109" sldId="279"/>
            <ac:spMk id="2" creationId="{277CF9D8-A937-D605-F9F4-C368681C3D16}"/>
          </ac:spMkLst>
        </pc:spChg>
        <pc:spChg chg="mod">
          <ac:chgData name="Novario Jaya Perdana S.Kom M.T" userId="4d335037-adc2-4d0c-93ee-95020c6f0abe" providerId="ADAL" clId="{2F59F544-CC7B-45D3-B287-3AC8408A92D4}" dt="2023-11-12T13:57:09.246" v="414" actId="207"/>
          <ac:spMkLst>
            <pc:docMk/>
            <pc:sldMk cId="783435109" sldId="279"/>
            <ac:spMk id="3" creationId="{4215E9A2-2795-DD80-4CFA-8C4ADD750EB4}"/>
          </ac:spMkLst>
        </pc:spChg>
      </pc:sldChg>
      <pc:sldChg chg="modSp new mod ord">
        <pc:chgData name="Novario Jaya Perdana S.Kom M.T" userId="4d335037-adc2-4d0c-93ee-95020c6f0abe" providerId="ADAL" clId="{2F59F544-CC7B-45D3-B287-3AC8408A92D4}" dt="2023-11-12T14:10:14.671" v="475" actId="368"/>
        <pc:sldMkLst>
          <pc:docMk/>
          <pc:sldMk cId="871102998" sldId="280"/>
        </pc:sldMkLst>
        <pc:spChg chg="mod">
          <ac:chgData name="Novario Jaya Perdana S.Kom M.T" userId="4d335037-adc2-4d0c-93ee-95020c6f0abe" providerId="ADAL" clId="{2F59F544-CC7B-45D3-B287-3AC8408A92D4}" dt="2023-11-12T14:10:14.671" v="475" actId="368"/>
          <ac:spMkLst>
            <pc:docMk/>
            <pc:sldMk cId="871102998" sldId="280"/>
            <ac:spMk id="2" creationId="{E5B1697B-EFA4-153D-D831-566C306AD802}"/>
          </ac:spMkLst>
        </pc:spChg>
        <pc:spChg chg="mod">
          <ac:chgData name="Novario Jaya Perdana S.Kom M.T" userId="4d335037-adc2-4d0c-93ee-95020c6f0abe" providerId="ADAL" clId="{2F59F544-CC7B-45D3-B287-3AC8408A92D4}" dt="2023-11-12T14:04:58.573" v="473" actId="27636"/>
          <ac:spMkLst>
            <pc:docMk/>
            <pc:sldMk cId="871102998" sldId="280"/>
            <ac:spMk id="3" creationId="{443E9706-6A78-FBD7-6D0B-0E00275799FE}"/>
          </ac:spMkLst>
        </pc:spChg>
      </pc:sldChg>
      <pc:sldChg chg="modSp new del mod">
        <pc:chgData name="Novario Jaya Perdana S.Kom M.T" userId="4d335037-adc2-4d0c-93ee-95020c6f0abe" providerId="ADAL" clId="{2F59F544-CC7B-45D3-B287-3AC8408A92D4}" dt="2023-11-12T13:58:16.081" v="439" actId="47"/>
        <pc:sldMkLst>
          <pc:docMk/>
          <pc:sldMk cId="2310838586" sldId="280"/>
        </pc:sldMkLst>
        <pc:spChg chg="mod">
          <ac:chgData name="Novario Jaya Perdana S.Kom M.T" userId="4d335037-adc2-4d0c-93ee-95020c6f0abe" providerId="ADAL" clId="{2F59F544-CC7B-45D3-B287-3AC8408A92D4}" dt="2023-11-12T13:57:27.190" v="437" actId="20577"/>
          <ac:spMkLst>
            <pc:docMk/>
            <pc:sldMk cId="2310838586" sldId="280"/>
            <ac:spMk id="2" creationId="{971C57D2-85B5-7781-4D61-33AA91401222}"/>
          </ac:spMkLst>
        </pc:spChg>
      </pc:sldChg>
      <pc:sldChg chg="modSp new mod">
        <pc:chgData name="Novario Jaya Perdana S.Kom M.T" userId="4d335037-adc2-4d0c-93ee-95020c6f0abe" providerId="ADAL" clId="{2F59F544-CC7B-45D3-B287-3AC8408A92D4}" dt="2023-11-12T14:10:48.064" v="485" actId="20577"/>
        <pc:sldMkLst>
          <pc:docMk/>
          <pc:sldMk cId="606447759" sldId="281"/>
        </pc:sldMkLst>
        <pc:spChg chg="mod">
          <ac:chgData name="Novario Jaya Perdana S.Kom M.T" userId="4d335037-adc2-4d0c-93ee-95020c6f0abe" providerId="ADAL" clId="{2F59F544-CC7B-45D3-B287-3AC8408A92D4}" dt="2023-11-12T14:10:23.434" v="480"/>
          <ac:spMkLst>
            <pc:docMk/>
            <pc:sldMk cId="606447759" sldId="281"/>
            <ac:spMk id="2" creationId="{FEA99ADD-3CC7-B33C-7F68-AAF2E5DD3950}"/>
          </ac:spMkLst>
        </pc:spChg>
        <pc:spChg chg="mod">
          <ac:chgData name="Novario Jaya Perdana S.Kom M.T" userId="4d335037-adc2-4d0c-93ee-95020c6f0abe" providerId="ADAL" clId="{2F59F544-CC7B-45D3-B287-3AC8408A92D4}" dt="2023-11-12T14:10:48.064" v="485" actId="20577"/>
          <ac:spMkLst>
            <pc:docMk/>
            <pc:sldMk cId="606447759" sldId="281"/>
            <ac:spMk id="3" creationId="{F98329BA-825A-F03F-A2D4-30863F334995}"/>
          </ac:spMkLst>
        </pc:spChg>
      </pc:sldChg>
      <pc:sldChg chg="add del">
        <pc:chgData name="Novario Jaya Perdana S.Kom M.T" userId="4d335037-adc2-4d0c-93ee-95020c6f0abe" providerId="ADAL" clId="{2F59F544-CC7B-45D3-B287-3AC8408A92D4}" dt="2023-11-12T14:12:41.355" v="505" actId="47"/>
        <pc:sldMkLst>
          <pc:docMk/>
          <pc:sldMk cId="2266429513" sldId="282"/>
        </pc:sldMkLst>
      </pc:sldChg>
      <pc:sldChg chg="new del">
        <pc:chgData name="Novario Jaya Perdana S.Kom M.T" userId="4d335037-adc2-4d0c-93ee-95020c6f0abe" providerId="ADAL" clId="{2F59F544-CC7B-45D3-B287-3AC8408A92D4}" dt="2023-11-12T14:11:22.437" v="487" actId="47"/>
        <pc:sldMkLst>
          <pc:docMk/>
          <pc:sldMk cId="2568919119" sldId="282"/>
        </pc:sldMkLst>
      </pc:sldChg>
      <pc:sldChg chg="addSp delSp modSp new mod">
        <pc:chgData name="Novario Jaya Perdana S.Kom M.T" userId="4d335037-adc2-4d0c-93ee-95020c6f0abe" providerId="ADAL" clId="{2F59F544-CC7B-45D3-B287-3AC8408A92D4}" dt="2023-11-12T14:12:34.163" v="504" actId="20577"/>
        <pc:sldMkLst>
          <pc:docMk/>
          <pc:sldMk cId="518789581" sldId="283"/>
        </pc:sldMkLst>
        <pc:spChg chg="mod">
          <ac:chgData name="Novario Jaya Perdana S.Kom M.T" userId="4d335037-adc2-4d0c-93ee-95020c6f0abe" providerId="ADAL" clId="{2F59F544-CC7B-45D3-B287-3AC8408A92D4}" dt="2023-11-12T14:12:34.163" v="504" actId="20577"/>
          <ac:spMkLst>
            <pc:docMk/>
            <pc:sldMk cId="518789581" sldId="283"/>
            <ac:spMk id="2" creationId="{C3D1AEAA-0E34-7011-BAC1-B92823AA736E}"/>
          </ac:spMkLst>
        </pc:spChg>
        <pc:spChg chg="del">
          <ac:chgData name="Novario Jaya Perdana S.Kom M.T" userId="4d335037-adc2-4d0c-93ee-95020c6f0abe" providerId="ADAL" clId="{2F59F544-CC7B-45D3-B287-3AC8408A92D4}" dt="2023-11-12T14:12:21.612" v="490" actId="22"/>
          <ac:spMkLst>
            <pc:docMk/>
            <pc:sldMk cId="518789581" sldId="283"/>
            <ac:spMk id="3" creationId="{4C96B69A-A7AF-ABD5-87FF-A83097B2FB56}"/>
          </ac:spMkLst>
        </pc:spChg>
        <pc:picChg chg="add mod ord">
          <ac:chgData name="Novario Jaya Perdana S.Kom M.T" userId="4d335037-adc2-4d0c-93ee-95020c6f0abe" providerId="ADAL" clId="{2F59F544-CC7B-45D3-B287-3AC8408A92D4}" dt="2023-11-12T14:12:28.086" v="492" actId="14100"/>
          <ac:picMkLst>
            <pc:docMk/>
            <pc:sldMk cId="518789581" sldId="283"/>
            <ac:picMk id="5" creationId="{E9D8790A-DFD2-18D6-7AD0-D0D5E5A253A3}"/>
          </ac:picMkLst>
        </pc:picChg>
      </pc:sldChg>
      <pc:sldChg chg="addSp modSp new mod">
        <pc:chgData name="Novario Jaya Perdana S.Kom M.T" userId="4d335037-adc2-4d0c-93ee-95020c6f0abe" providerId="ADAL" clId="{2F59F544-CC7B-45D3-B287-3AC8408A92D4}" dt="2023-11-12T14:15:51.107" v="533" actId="1076"/>
        <pc:sldMkLst>
          <pc:docMk/>
          <pc:sldMk cId="814561887" sldId="284"/>
        </pc:sldMkLst>
        <pc:spChg chg="mod">
          <ac:chgData name="Novario Jaya Perdana S.Kom M.T" userId="4d335037-adc2-4d0c-93ee-95020c6f0abe" providerId="ADAL" clId="{2F59F544-CC7B-45D3-B287-3AC8408A92D4}" dt="2023-11-12T14:14:15.227" v="511"/>
          <ac:spMkLst>
            <pc:docMk/>
            <pc:sldMk cId="814561887" sldId="284"/>
            <ac:spMk id="2" creationId="{52BD06A2-0196-5877-16B9-6F01CA5F66D8}"/>
          </ac:spMkLst>
        </pc:spChg>
        <pc:spChg chg="mod">
          <ac:chgData name="Novario Jaya Perdana S.Kom M.T" userId="4d335037-adc2-4d0c-93ee-95020c6f0abe" providerId="ADAL" clId="{2F59F544-CC7B-45D3-B287-3AC8408A92D4}" dt="2023-11-12T14:15:48.165" v="532" actId="12"/>
          <ac:spMkLst>
            <pc:docMk/>
            <pc:sldMk cId="814561887" sldId="284"/>
            <ac:spMk id="3" creationId="{47BC6B8E-FA2B-24F9-4D97-127261CB713B}"/>
          </ac:spMkLst>
        </pc:spChg>
        <pc:picChg chg="add mod">
          <ac:chgData name="Novario Jaya Perdana S.Kom M.T" userId="4d335037-adc2-4d0c-93ee-95020c6f0abe" providerId="ADAL" clId="{2F59F544-CC7B-45D3-B287-3AC8408A92D4}" dt="2023-11-12T14:15:51.107" v="533" actId="1076"/>
          <ac:picMkLst>
            <pc:docMk/>
            <pc:sldMk cId="814561887" sldId="284"/>
            <ac:picMk id="5" creationId="{6E76F41D-2A1A-E811-C434-1BC43C4D87C0}"/>
          </ac:picMkLst>
        </pc:picChg>
      </pc:sldChg>
      <pc:sldChg chg="add">
        <pc:chgData name="Novario Jaya Perdana S.Kom M.T" userId="4d335037-adc2-4d0c-93ee-95020c6f0abe" providerId="ADAL" clId="{2F59F544-CC7B-45D3-B287-3AC8408A92D4}" dt="2023-11-12T14:16:01.041" v="534"/>
        <pc:sldMkLst>
          <pc:docMk/>
          <pc:sldMk cId="957356896" sldId="285"/>
        </pc:sldMkLst>
      </pc:sldChg>
      <pc:sldChg chg="addSp delSp modSp new mod">
        <pc:chgData name="Novario Jaya Perdana S.Kom M.T" userId="4d335037-adc2-4d0c-93ee-95020c6f0abe" providerId="ADAL" clId="{2F59F544-CC7B-45D3-B287-3AC8408A92D4}" dt="2023-11-12T14:18:37.673" v="567" actId="1076"/>
        <pc:sldMkLst>
          <pc:docMk/>
          <pc:sldMk cId="1934814442" sldId="286"/>
        </pc:sldMkLst>
        <pc:spChg chg="mod">
          <ac:chgData name="Novario Jaya Perdana S.Kom M.T" userId="4d335037-adc2-4d0c-93ee-95020c6f0abe" providerId="ADAL" clId="{2F59F544-CC7B-45D3-B287-3AC8408A92D4}" dt="2023-11-12T14:18:13.652" v="563"/>
          <ac:spMkLst>
            <pc:docMk/>
            <pc:sldMk cId="1934814442" sldId="286"/>
            <ac:spMk id="2" creationId="{51D36FB6-5962-A150-9171-DE3A2002D190}"/>
          </ac:spMkLst>
        </pc:spChg>
        <pc:spChg chg="add del mod">
          <ac:chgData name="Novario Jaya Perdana S.Kom M.T" userId="4d335037-adc2-4d0c-93ee-95020c6f0abe" providerId="ADAL" clId="{2F59F544-CC7B-45D3-B287-3AC8408A92D4}" dt="2023-11-12T14:18:02.905" v="562" actId="20577"/>
          <ac:spMkLst>
            <pc:docMk/>
            <pc:sldMk cId="1934814442" sldId="286"/>
            <ac:spMk id="3" creationId="{94479938-F0A2-F6A3-393E-D5DD83CE3A80}"/>
          </ac:spMkLst>
        </pc:spChg>
        <pc:spChg chg="add del mod">
          <ac:chgData name="Novario Jaya Perdana S.Kom M.T" userId="4d335037-adc2-4d0c-93ee-95020c6f0abe" providerId="ADAL" clId="{2F59F544-CC7B-45D3-B287-3AC8408A92D4}" dt="2023-11-12T14:17:34.099" v="539"/>
          <ac:spMkLst>
            <pc:docMk/>
            <pc:sldMk cId="1934814442" sldId="286"/>
            <ac:spMk id="4" creationId="{BA42D6F6-3425-76C4-3B7C-8C2848DDAE34}"/>
          </ac:spMkLst>
        </pc:spChg>
        <pc:picChg chg="add mod">
          <ac:chgData name="Novario Jaya Perdana S.Kom M.T" userId="4d335037-adc2-4d0c-93ee-95020c6f0abe" providerId="ADAL" clId="{2F59F544-CC7B-45D3-B287-3AC8408A92D4}" dt="2023-11-12T14:18:37.673" v="567" actId="1076"/>
          <ac:picMkLst>
            <pc:docMk/>
            <pc:sldMk cId="1934814442" sldId="286"/>
            <ac:picMk id="6" creationId="{5172DE98-9B24-021B-AE3F-0D9EFB689E43}"/>
          </ac:picMkLst>
        </pc:picChg>
      </pc:sldChg>
      <pc:sldChg chg="addSp modSp new mod">
        <pc:chgData name="Novario Jaya Perdana S.Kom M.T" userId="4d335037-adc2-4d0c-93ee-95020c6f0abe" providerId="ADAL" clId="{2F59F544-CC7B-45D3-B287-3AC8408A92D4}" dt="2023-11-12T14:19:55.360" v="580" actId="1076"/>
        <pc:sldMkLst>
          <pc:docMk/>
          <pc:sldMk cId="3795142379" sldId="287"/>
        </pc:sldMkLst>
        <pc:spChg chg="mod">
          <ac:chgData name="Novario Jaya Perdana S.Kom M.T" userId="4d335037-adc2-4d0c-93ee-95020c6f0abe" providerId="ADAL" clId="{2F59F544-CC7B-45D3-B287-3AC8408A92D4}" dt="2023-11-12T14:18:55.348" v="569"/>
          <ac:spMkLst>
            <pc:docMk/>
            <pc:sldMk cId="3795142379" sldId="287"/>
            <ac:spMk id="2" creationId="{2EBF5ACF-B35C-A3D7-1D9C-B54891F42273}"/>
          </ac:spMkLst>
        </pc:spChg>
        <pc:picChg chg="add mod">
          <ac:chgData name="Novario Jaya Perdana S.Kom M.T" userId="4d335037-adc2-4d0c-93ee-95020c6f0abe" providerId="ADAL" clId="{2F59F544-CC7B-45D3-B287-3AC8408A92D4}" dt="2023-11-12T14:19:55.360" v="580" actId="1076"/>
          <ac:picMkLst>
            <pc:docMk/>
            <pc:sldMk cId="3795142379" sldId="287"/>
            <ac:picMk id="5" creationId="{CE433BB9-53EE-A902-B131-80B93084F77B}"/>
          </ac:picMkLst>
        </pc:picChg>
        <pc:picChg chg="add mod">
          <ac:chgData name="Novario Jaya Perdana S.Kom M.T" userId="4d335037-adc2-4d0c-93ee-95020c6f0abe" providerId="ADAL" clId="{2F59F544-CC7B-45D3-B287-3AC8408A92D4}" dt="2023-11-12T14:19:45.559" v="577" actId="14100"/>
          <ac:picMkLst>
            <pc:docMk/>
            <pc:sldMk cId="3795142379" sldId="287"/>
            <ac:picMk id="5122" creationId="{894BAB2D-77DE-B282-65A1-53B6AE38E024}"/>
          </ac:picMkLst>
        </pc:picChg>
      </pc:sldChg>
      <pc:sldChg chg="addSp delSp modSp new mod modClrScheme chgLayout">
        <pc:chgData name="Novario Jaya Perdana S.Kom M.T" userId="4d335037-adc2-4d0c-93ee-95020c6f0abe" providerId="ADAL" clId="{2F59F544-CC7B-45D3-B287-3AC8408A92D4}" dt="2023-11-12T14:23:45.311" v="589" actId="20577"/>
        <pc:sldMkLst>
          <pc:docMk/>
          <pc:sldMk cId="3849050920" sldId="288"/>
        </pc:sldMkLst>
        <pc:spChg chg="del mod ord">
          <ac:chgData name="Novario Jaya Perdana S.Kom M.T" userId="4d335037-adc2-4d0c-93ee-95020c6f0abe" providerId="ADAL" clId="{2F59F544-CC7B-45D3-B287-3AC8408A92D4}" dt="2023-11-12T14:23:42.665" v="582" actId="700"/>
          <ac:spMkLst>
            <pc:docMk/>
            <pc:sldMk cId="3849050920" sldId="288"/>
            <ac:spMk id="2" creationId="{23919401-FE97-16A6-9725-7D40032E6392}"/>
          </ac:spMkLst>
        </pc:spChg>
        <pc:spChg chg="del mod ord">
          <ac:chgData name="Novario Jaya Perdana S.Kom M.T" userId="4d335037-adc2-4d0c-93ee-95020c6f0abe" providerId="ADAL" clId="{2F59F544-CC7B-45D3-B287-3AC8408A92D4}" dt="2023-11-12T14:23:42.665" v="582" actId="700"/>
          <ac:spMkLst>
            <pc:docMk/>
            <pc:sldMk cId="3849050920" sldId="288"/>
            <ac:spMk id="3" creationId="{E04D3535-C046-AF63-C73B-BF532A2808B1}"/>
          </ac:spMkLst>
        </pc:spChg>
        <pc:spChg chg="add mod ord">
          <ac:chgData name="Novario Jaya Perdana S.Kom M.T" userId="4d335037-adc2-4d0c-93ee-95020c6f0abe" providerId="ADAL" clId="{2F59F544-CC7B-45D3-B287-3AC8408A92D4}" dt="2023-11-12T14:23:45.311" v="589" actId="20577"/>
          <ac:spMkLst>
            <pc:docMk/>
            <pc:sldMk cId="3849050920" sldId="288"/>
            <ac:spMk id="4" creationId="{37BB1918-1E23-28E8-9FD5-B3BB214A2E51}"/>
          </ac:spMkLst>
        </pc:spChg>
        <pc:spChg chg="add mod ord">
          <ac:chgData name="Novario Jaya Perdana S.Kom M.T" userId="4d335037-adc2-4d0c-93ee-95020c6f0abe" providerId="ADAL" clId="{2F59F544-CC7B-45D3-B287-3AC8408A92D4}" dt="2023-11-12T14:23:42.665" v="582" actId="700"/>
          <ac:spMkLst>
            <pc:docMk/>
            <pc:sldMk cId="3849050920" sldId="288"/>
            <ac:spMk id="5" creationId="{5785EEC6-9DA6-18D4-C2F0-0B7DB8D9C00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665CF6-39C7-400D-9455-EB93C2C8F3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E30A0E-05DF-4151-B881-34BA97996B3C}">
      <dgm:prSet/>
      <dgm:spPr/>
      <dgm:t>
        <a:bodyPr/>
        <a:lstStyle/>
        <a:p>
          <a:pPr algn="ctr"/>
          <a:r>
            <a:rPr lang="en-US"/>
            <a:t>A dog is-a mammal, and therefore a dog inherits from mammal</a:t>
          </a:r>
        </a:p>
      </dgm:t>
    </dgm:pt>
    <dgm:pt modelId="{5221B055-8A30-4E1D-ADBC-BC22C2F4E9E2}" type="parTrans" cxnId="{B5FD52D6-9039-4AEE-B3E8-1FA86B7D5329}">
      <dgm:prSet/>
      <dgm:spPr/>
      <dgm:t>
        <a:bodyPr/>
        <a:lstStyle/>
        <a:p>
          <a:pPr algn="ctr"/>
          <a:endParaRPr lang="en-US"/>
        </a:p>
      </dgm:t>
    </dgm:pt>
    <dgm:pt modelId="{B56959BB-A0F5-4D90-B066-A77D1AC8F71D}" type="sibTrans" cxnId="{B5FD52D6-9039-4AEE-B3E8-1FA86B7D5329}">
      <dgm:prSet/>
      <dgm:spPr/>
      <dgm:t>
        <a:bodyPr/>
        <a:lstStyle/>
        <a:p>
          <a:pPr algn="ctr"/>
          <a:endParaRPr lang="en-US"/>
        </a:p>
      </dgm:t>
    </dgm:pt>
    <dgm:pt modelId="{7FD49964-DA28-4DF7-90E5-0DEB8F0AF1D9}">
      <dgm:prSet/>
      <dgm:spPr/>
      <dgm:t>
        <a:bodyPr/>
        <a:lstStyle/>
        <a:p>
          <a:pPr algn="ctr"/>
          <a:r>
            <a:rPr lang="en-US"/>
            <a:t>A car is-a engine sounds wrong, and therefore inheritance is not natual. but a car has-a engine.</a:t>
          </a:r>
        </a:p>
      </dgm:t>
    </dgm:pt>
    <dgm:pt modelId="{E92457B8-2766-4B5D-8173-7A185B6206CB}" type="parTrans" cxnId="{71645079-A853-4E9C-A155-898C6A9F1C62}">
      <dgm:prSet/>
      <dgm:spPr/>
      <dgm:t>
        <a:bodyPr/>
        <a:lstStyle/>
        <a:p>
          <a:pPr algn="ctr"/>
          <a:endParaRPr lang="en-US"/>
        </a:p>
      </dgm:t>
    </dgm:pt>
    <dgm:pt modelId="{CE95FEB3-441F-4C81-804E-8DF53CFDC3A2}" type="sibTrans" cxnId="{71645079-A853-4E9C-A155-898C6A9F1C62}">
      <dgm:prSet/>
      <dgm:spPr/>
      <dgm:t>
        <a:bodyPr/>
        <a:lstStyle/>
        <a:p>
          <a:pPr algn="ctr"/>
          <a:endParaRPr lang="en-US"/>
        </a:p>
      </dgm:t>
    </dgm:pt>
    <dgm:pt modelId="{2A9C0C3D-AEBC-477A-B01A-E51A9E0370EA}" type="pres">
      <dgm:prSet presAssocID="{F9665CF6-39C7-400D-9455-EB93C2C8F3E6}" presName="linear" presStyleCnt="0">
        <dgm:presLayoutVars>
          <dgm:animLvl val="lvl"/>
          <dgm:resizeHandles val="exact"/>
        </dgm:presLayoutVars>
      </dgm:prSet>
      <dgm:spPr/>
    </dgm:pt>
    <dgm:pt modelId="{0F3AE28F-5147-48A9-8A41-31958E4FC300}" type="pres">
      <dgm:prSet presAssocID="{93E30A0E-05DF-4151-B881-34BA97996B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296A53-A077-4432-92CF-DCB411A05F33}" type="pres">
      <dgm:prSet presAssocID="{B56959BB-A0F5-4D90-B066-A77D1AC8F71D}" presName="spacer" presStyleCnt="0"/>
      <dgm:spPr/>
    </dgm:pt>
    <dgm:pt modelId="{30835391-604C-4CC6-901E-89236A5C1294}" type="pres">
      <dgm:prSet presAssocID="{7FD49964-DA28-4DF7-90E5-0DEB8F0AF1D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645079-A853-4E9C-A155-898C6A9F1C62}" srcId="{F9665CF6-39C7-400D-9455-EB93C2C8F3E6}" destId="{7FD49964-DA28-4DF7-90E5-0DEB8F0AF1D9}" srcOrd="1" destOrd="0" parTransId="{E92457B8-2766-4B5D-8173-7A185B6206CB}" sibTransId="{CE95FEB3-441F-4C81-804E-8DF53CFDC3A2}"/>
    <dgm:cxn modelId="{DBAE57AF-0ADA-419C-BFCF-A790E8BF6BCB}" type="presOf" srcId="{F9665CF6-39C7-400D-9455-EB93C2C8F3E6}" destId="{2A9C0C3D-AEBC-477A-B01A-E51A9E0370EA}" srcOrd="0" destOrd="0" presId="urn:microsoft.com/office/officeart/2005/8/layout/vList2"/>
    <dgm:cxn modelId="{8BC8C8CF-6347-44E3-AF71-6B7AB106949B}" type="presOf" srcId="{93E30A0E-05DF-4151-B881-34BA97996B3C}" destId="{0F3AE28F-5147-48A9-8A41-31958E4FC300}" srcOrd="0" destOrd="0" presId="urn:microsoft.com/office/officeart/2005/8/layout/vList2"/>
    <dgm:cxn modelId="{B5FD52D6-9039-4AEE-B3E8-1FA86B7D5329}" srcId="{F9665CF6-39C7-400D-9455-EB93C2C8F3E6}" destId="{93E30A0E-05DF-4151-B881-34BA97996B3C}" srcOrd="0" destOrd="0" parTransId="{5221B055-8A30-4E1D-ADBC-BC22C2F4E9E2}" sibTransId="{B56959BB-A0F5-4D90-B066-A77D1AC8F71D}"/>
    <dgm:cxn modelId="{B0ED29FA-C7C6-4503-8DD0-16761C0FB3A4}" type="presOf" srcId="{7FD49964-DA28-4DF7-90E5-0DEB8F0AF1D9}" destId="{30835391-604C-4CC6-901E-89236A5C1294}" srcOrd="0" destOrd="0" presId="urn:microsoft.com/office/officeart/2005/8/layout/vList2"/>
    <dgm:cxn modelId="{15CBC186-864A-4B4A-A5E3-37E16B174C5E}" type="presParOf" srcId="{2A9C0C3D-AEBC-477A-B01A-E51A9E0370EA}" destId="{0F3AE28F-5147-48A9-8A41-31958E4FC300}" srcOrd="0" destOrd="0" presId="urn:microsoft.com/office/officeart/2005/8/layout/vList2"/>
    <dgm:cxn modelId="{FC32ABD4-B12B-415F-A4BA-A6C3E48ADB9A}" type="presParOf" srcId="{2A9C0C3D-AEBC-477A-B01A-E51A9E0370EA}" destId="{CC296A53-A077-4432-92CF-DCB411A05F33}" srcOrd="1" destOrd="0" presId="urn:microsoft.com/office/officeart/2005/8/layout/vList2"/>
    <dgm:cxn modelId="{D6B7DFC3-A5D8-46B8-94B7-CA1DE6FE67E9}" type="presParOf" srcId="{2A9C0C3D-AEBC-477A-B01A-E51A9E0370EA}" destId="{30835391-604C-4CC6-901E-89236A5C12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AE28F-5147-48A9-8A41-31958E4FC300}">
      <dsp:nvSpPr>
        <dsp:cNvPr id="0" name=""/>
        <dsp:cNvSpPr/>
      </dsp:nvSpPr>
      <dsp:spPr>
        <a:xfrm>
          <a:off x="0" y="14857"/>
          <a:ext cx="9582509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dog is-a mammal, and therefore a dog inherits from mammal</a:t>
          </a:r>
        </a:p>
      </dsp:txBody>
      <dsp:txXfrm>
        <a:off x="46541" y="61398"/>
        <a:ext cx="9489427" cy="860321"/>
      </dsp:txXfrm>
    </dsp:sp>
    <dsp:sp modelId="{30835391-604C-4CC6-901E-89236A5C1294}">
      <dsp:nvSpPr>
        <dsp:cNvPr id="0" name=""/>
        <dsp:cNvSpPr/>
      </dsp:nvSpPr>
      <dsp:spPr>
        <a:xfrm>
          <a:off x="0" y="1037381"/>
          <a:ext cx="9582509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car is-a engine sounds wrong, and therefore inheritance is not natual. but a car has-a engine.</a:t>
          </a:r>
        </a:p>
      </dsp:txBody>
      <dsp:txXfrm>
        <a:off x="46541" y="1083922"/>
        <a:ext cx="9489427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6C6C-2547-D7B2-670C-6478C842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Sintaks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3AC9F-0EC0-AC7E-86C5-4B25094F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Wall 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public </a:t>
            </a:r>
            <a:r>
              <a:rPr lang="en-US" dirty="0" err="1"/>
              <a:t>GraphicalObject</a:t>
            </a:r>
            <a:r>
              <a:rPr lang="en-US" dirty="0"/>
              <a:t>  -- </a:t>
            </a:r>
            <a:r>
              <a:rPr lang="en-US" i="1" dirty="0" err="1"/>
              <a:t>c++</a:t>
            </a:r>
            <a:endParaRPr lang="en-US" i="1" dirty="0"/>
          </a:p>
          <a:p>
            <a:r>
              <a:rPr lang="en-US" dirty="0"/>
              <a:t>class Wall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 err="1"/>
              <a:t>GraphicalObject</a:t>
            </a:r>
            <a:r>
              <a:rPr lang="en-US" dirty="0"/>
              <a:t> -- </a:t>
            </a:r>
            <a:r>
              <a:rPr lang="en-US" i="1" dirty="0"/>
              <a:t>Java</a:t>
            </a:r>
          </a:p>
          <a:p>
            <a:r>
              <a:rPr lang="en-US" dirty="0"/>
              <a:t>class Wall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GraphicalObject</a:t>
            </a:r>
            <a:r>
              <a:rPr lang="en-US" dirty="0"/>
              <a:t> -- </a:t>
            </a:r>
            <a:r>
              <a:rPr lang="en-US" i="1" dirty="0"/>
              <a:t>C#</a:t>
            </a:r>
          </a:p>
          <a:p>
            <a:r>
              <a:rPr lang="en-US" dirty="0"/>
              <a:t>type Wall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object (</a:t>
            </a:r>
            <a:r>
              <a:rPr lang="en-US" dirty="0" err="1"/>
              <a:t>GraphicalObject</a:t>
            </a:r>
            <a:r>
              <a:rPr lang="en-US" dirty="0"/>
              <a:t>) -- </a:t>
            </a:r>
            <a:r>
              <a:rPr lang="en-US" i="1" dirty="0"/>
              <a:t>Object Pascal</a:t>
            </a:r>
          </a:p>
          <a:p>
            <a:r>
              <a:rPr lang="en-US" dirty="0"/>
              <a:t>class Wall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/>
              <a:t> </a:t>
            </a:r>
            <a:r>
              <a:rPr lang="en-US" dirty="0" err="1"/>
              <a:t>GraphicalObject</a:t>
            </a:r>
            <a:r>
              <a:rPr lang="en-US" dirty="0"/>
              <a:t> -- </a:t>
            </a:r>
            <a:r>
              <a:rPr lang="en-US" i="1" dirty="0"/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338921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C35D-D064-162C-1EF0-14D873CD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7491-DC4B-CD27-CE2A-A158BE3D3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inherits all the member variables and methods from its </a:t>
            </a:r>
            <a:r>
              <a:rPr lang="en-US" dirty="0" err="1"/>
              <a:t>superclasses</a:t>
            </a:r>
            <a:r>
              <a:rPr lang="en-US" dirty="0"/>
              <a:t> (the immediate parent and all its ancestors). </a:t>
            </a:r>
          </a:p>
          <a:p>
            <a:r>
              <a:rPr lang="en-US" dirty="0"/>
              <a:t>It can use the inherited methods and variables as they are. </a:t>
            </a:r>
          </a:p>
          <a:p>
            <a:r>
              <a:rPr lang="en-US" dirty="0"/>
              <a:t>It may also override an inherited method by providing its own version or hide an inherited variable by defining a variable of the same name.</a:t>
            </a:r>
          </a:p>
        </p:txBody>
      </p:sp>
    </p:spTree>
    <p:extLst>
      <p:ext uri="{BB962C8B-B14F-4D97-AF65-F5344CB8AC3E}">
        <p14:creationId xmlns:p14="http://schemas.microsoft.com/office/powerpoint/2010/main" val="170218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2D87-22D8-641E-8F8A-F47FAED9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CB31B4-3E36-94E4-F162-C3C2524589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687" y="593334"/>
            <a:ext cx="3964951" cy="616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B307E5-BF24-9D3B-7BBF-EDE256071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56" y="1431896"/>
            <a:ext cx="4620270" cy="1619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9DE9-773D-A1B5-38AA-E473FEEDC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756" y="3429000"/>
            <a:ext cx="5563376" cy="31151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062F68-F439-D752-6B7A-A11E4A647058}"/>
              </a:ext>
            </a:extLst>
          </p:cNvPr>
          <p:cNvCxnSpPr>
            <a:stCxn id="5" idx="3"/>
          </p:cNvCxnSpPr>
          <p:nvPr/>
        </p:nvCxnSpPr>
        <p:spPr>
          <a:xfrm>
            <a:off x="6029026" y="2241634"/>
            <a:ext cx="1596725" cy="88112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E04902-6A05-C479-6A6D-534CCD1576F8}"/>
              </a:ext>
            </a:extLst>
          </p:cNvPr>
          <p:cNvCxnSpPr>
            <a:stCxn id="7" idx="3"/>
          </p:cNvCxnSpPr>
          <p:nvPr/>
        </p:nvCxnSpPr>
        <p:spPr>
          <a:xfrm>
            <a:off x="6972132" y="4986555"/>
            <a:ext cx="653619" cy="113820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1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2D87-22D8-641E-8F8A-F47FAED9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89DE9-773D-A1B5-38AA-E473FEED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8623"/>
            <a:ext cx="5563376" cy="31151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4E75-F35C-E75A-5026-479010AB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856" y="1825625"/>
            <a:ext cx="4607943" cy="4161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"@Override" is known as annotation (introduced in JDK 1.5), which asks compiler to check whether there is such a method in the superclass to be overridden.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@Override annotation is optional, but certainly </a:t>
            </a:r>
            <a:r>
              <a:rPr lang="en-US" dirty="0">
                <a:solidFill>
                  <a:srgbClr val="FF0000"/>
                </a:solidFill>
              </a:rPr>
              <a:t>nice to have.</a:t>
            </a:r>
          </a:p>
        </p:txBody>
      </p:sp>
    </p:spTree>
    <p:extLst>
      <p:ext uri="{BB962C8B-B14F-4D97-AF65-F5344CB8AC3E}">
        <p14:creationId xmlns:p14="http://schemas.microsoft.com/office/powerpoint/2010/main" val="36850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2D87-22D8-641E-8F8A-F47FAED9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89DE9-773D-A1B5-38AA-E473FEED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8623"/>
            <a:ext cx="5563376" cy="31151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4E75-F35C-E75A-5026-479010AB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856" y="2348623"/>
            <a:ext cx="4607943" cy="3638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keyword “super” allows the subclass to access superclass' methods and variables within the subclass' definition.</a:t>
            </a:r>
          </a:p>
        </p:txBody>
      </p:sp>
    </p:spTree>
    <p:extLst>
      <p:ext uri="{BB962C8B-B14F-4D97-AF65-F5344CB8AC3E}">
        <p14:creationId xmlns:p14="http://schemas.microsoft.com/office/powerpoint/2010/main" val="373023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F9D8-A937-D605-F9F4-C368681C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E9A2-2795-DD80-4CFA-8C4ADD75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Reuse</a:t>
            </a:r>
          </a:p>
          <a:p>
            <a:r>
              <a:rPr lang="en-US" dirty="0"/>
              <a:t>Code Sharing</a:t>
            </a:r>
          </a:p>
          <a:p>
            <a:r>
              <a:rPr lang="en-US" dirty="0"/>
              <a:t>Improved Reliability</a:t>
            </a:r>
          </a:p>
          <a:p>
            <a:r>
              <a:rPr lang="en-US" dirty="0"/>
              <a:t>Consistency of Interface</a:t>
            </a:r>
          </a:p>
          <a:p>
            <a:r>
              <a:rPr lang="en-US" dirty="0"/>
              <a:t>Rapid Prototyping</a:t>
            </a:r>
          </a:p>
          <a:p>
            <a:r>
              <a:rPr lang="en-US" b="1" dirty="0">
                <a:solidFill>
                  <a:srgbClr val="FF0000"/>
                </a:solidFill>
              </a:rPr>
              <a:t>Polymorphism</a:t>
            </a:r>
          </a:p>
          <a:p>
            <a:r>
              <a:rPr lang="en-US" dirty="0"/>
              <a:t>Information Hiding</a:t>
            </a:r>
          </a:p>
        </p:txBody>
      </p:sp>
    </p:spTree>
    <p:extLst>
      <p:ext uri="{BB962C8B-B14F-4D97-AF65-F5344CB8AC3E}">
        <p14:creationId xmlns:p14="http://schemas.microsoft.com/office/powerpoint/2010/main" val="78343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697B-EFA4-153D-D831-566C306A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9706-6A78-FBD7-6D0B-0E002757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Polymorphous</a:t>
            </a:r>
            <a:r>
              <a:rPr lang="en-US" dirty="0"/>
              <a:t>: Having, or assuming, various forms, characters, or styles.</a:t>
            </a:r>
          </a:p>
          <a:p>
            <a:r>
              <a:rPr lang="en-US" dirty="0"/>
              <a:t>From </a:t>
            </a:r>
            <a:r>
              <a:rPr lang="en-US" dirty="0" err="1"/>
              <a:t>greek</a:t>
            </a:r>
            <a:r>
              <a:rPr lang="en-US" dirty="0"/>
              <a:t> routes, poly = many, and Morphos = form (</a:t>
            </a:r>
            <a:r>
              <a:rPr lang="en-US" dirty="0" err="1"/>
              <a:t>Morphus</a:t>
            </a:r>
            <a:r>
              <a:rPr lang="en-US" dirty="0"/>
              <a:t> was the </a:t>
            </a:r>
            <a:r>
              <a:rPr lang="en-US" dirty="0" err="1"/>
              <a:t>greek</a:t>
            </a:r>
            <a:r>
              <a:rPr lang="en-US" dirty="0"/>
              <a:t> god of sleep, who could assume many forms, and from which we derive the name Morphine, among other things).</a:t>
            </a:r>
          </a:p>
          <a:p>
            <a:r>
              <a:rPr lang="en-US" dirty="0"/>
              <a:t>A polymorphic compound can crystalize in many forms, such as carbon, which can be graphite, diamonds, or fullerenes.</a:t>
            </a:r>
          </a:p>
          <a:p>
            <a:r>
              <a:rPr lang="en-US" dirty="0"/>
              <a:t>In programming languages, used for a variety of different mechanisms.</a:t>
            </a:r>
          </a:p>
          <a:p>
            <a:r>
              <a:rPr lang="en-US" dirty="0"/>
              <a:t>Usage of the term is confused by the fact that it means something slightly different in the functional programming community than it does in the OO world.)</a:t>
            </a:r>
          </a:p>
        </p:txBody>
      </p:sp>
    </p:spTree>
    <p:extLst>
      <p:ext uri="{BB962C8B-B14F-4D97-AF65-F5344CB8AC3E}">
        <p14:creationId xmlns:p14="http://schemas.microsoft.com/office/powerpoint/2010/main" val="87110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9ADD-3CC7-B33C-7F68-AAF2E5DD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29BA-825A-F03F-A2D4-30863F33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subclass possesses all the attributes and operations of its superclass (because a subclass inherited all attributes and operations from its superclass). </a:t>
            </a:r>
          </a:p>
          <a:p>
            <a:r>
              <a:rPr lang="en-US" dirty="0"/>
              <a:t>This means that a subclass object can do whatever its superclass can do. </a:t>
            </a:r>
          </a:p>
          <a:p>
            <a:r>
              <a:rPr lang="en-US" dirty="0"/>
              <a:t>As a result, we can substitute a subclass instance when a superclass instance is expected, and everything shall work fine. This is called substitutability.</a:t>
            </a:r>
          </a:p>
        </p:txBody>
      </p:sp>
    </p:spTree>
    <p:extLst>
      <p:ext uri="{BB962C8B-B14F-4D97-AF65-F5344CB8AC3E}">
        <p14:creationId xmlns:p14="http://schemas.microsoft.com/office/powerpoint/2010/main" val="60644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516E-7AA4-4DE9-B727-74E44BFC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20B4-99F4-4BE9-901B-E5C15B41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825625"/>
            <a:ext cx="5035524" cy="4667250"/>
          </a:xfrm>
        </p:spPr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superclass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subclass.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Student S1 = new Student();</a:t>
            </a:r>
          </a:p>
          <a:p>
            <a:pPr lvl="1"/>
            <a:r>
              <a:rPr lang="en-US" dirty="0"/>
              <a:t>Teacher T1 = new Teacher();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Person P1 = new Person();</a:t>
            </a:r>
          </a:p>
          <a:p>
            <a:pPr lvl="1"/>
            <a:r>
              <a:rPr lang="en-US" dirty="0"/>
              <a:t>Person P2 = new Student();</a:t>
            </a:r>
          </a:p>
          <a:p>
            <a:pPr lvl="1"/>
            <a:r>
              <a:rPr lang="en-US" dirty="0"/>
              <a:t>Person P3 = new Teacher();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54BC6A-D083-4984-97C4-0A1982E3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50" y="120661"/>
            <a:ext cx="6535130" cy="63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1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AEAA-0E34-7011-BAC1-B92823AA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8790A-DFD2-18D6-7AD0-D0D5E5A25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66655"/>
            <a:ext cx="9521055" cy="4052254"/>
          </a:xfrm>
        </p:spPr>
      </p:pic>
    </p:spTree>
    <p:extLst>
      <p:ext uri="{BB962C8B-B14F-4D97-AF65-F5344CB8AC3E}">
        <p14:creationId xmlns:p14="http://schemas.microsoft.com/office/powerpoint/2010/main" val="51878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FB0-9062-46EA-9F3D-2C19A317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397-EF35-4F31-8783-2CAEEF26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Banyak </a:t>
            </a:r>
            <a:r>
              <a:rPr lang="en-US" sz="3200" dirty="0" err="1"/>
              <a:t>objek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dunia </a:t>
            </a:r>
            <a:r>
              <a:rPr lang="en-US" sz="3200" dirty="0" err="1"/>
              <a:t>nyata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hubungan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hirarki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 </a:t>
            </a:r>
            <a:r>
              <a:rPr lang="en-US" sz="3200" dirty="0" err="1"/>
              <a:t>lainnya</a:t>
            </a:r>
            <a:r>
              <a:rPr lang="en-US" sz="3200" dirty="0"/>
              <a:t>.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 yang </a:t>
            </a:r>
            <a:r>
              <a:rPr lang="en-US" sz="3200" dirty="0" err="1"/>
              <a:t>dibawahnya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karakteristik</a:t>
            </a:r>
            <a:r>
              <a:rPr lang="en-US" sz="3200" dirty="0"/>
              <a:t> yang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objek</a:t>
            </a:r>
            <a:r>
              <a:rPr lang="en-US" sz="3200" dirty="0"/>
              <a:t> </a:t>
            </a:r>
            <a:r>
              <a:rPr lang="en-US" sz="3200" dirty="0" err="1"/>
              <a:t>diatasnya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Contoh</a:t>
            </a:r>
            <a:r>
              <a:rPr lang="en-US" sz="3200" dirty="0"/>
              <a:t>: </a:t>
            </a:r>
          </a:p>
          <a:p>
            <a:r>
              <a:rPr lang="en-US" sz="3200" dirty="0" err="1"/>
              <a:t>Mamalia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err="1">
                <a:sym typeface="Wingdings" panose="05000000000000000000" pitchFamily="2" charset="2"/>
              </a:rPr>
              <a:t>primata</a:t>
            </a:r>
            <a:r>
              <a:rPr lang="en-US" sz="3200" dirty="0">
                <a:sym typeface="Wingdings" panose="05000000000000000000" pitchFamily="2" charset="2"/>
              </a:rPr>
              <a:t>  orangutan</a:t>
            </a:r>
          </a:p>
          <a:p>
            <a:r>
              <a:rPr lang="en-US" sz="3200" dirty="0" err="1">
                <a:sym typeface="Wingdings" panose="05000000000000000000" pitchFamily="2" charset="2"/>
              </a:rPr>
              <a:t>Kendaraan</a:t>
            </a:r>
            <a:r>
              <a:rPr lang="en-US" sz="3200" dirty="0">
                <a:sym typeface="Wingdings" panose="05000000000000000000" pitchFamily="2" charset="2"/>
              </a:rPr>
              <a:t>  </a:t>
            </a:r>
            <a:r>
              <a:rPr lang="en-US" sz="3200" dirty="0" err="1">
                <a:sym typeface="Wingdings" panose="05000000000000000000" pitchFamily="2" charset="2"/>
              </a:rPr>
              <a:t>mobil</a:t>
            </a:r>
            <a:r>
              <a:rPr lang="en-US" sz="3200" dirty="0">
                <a:sym typeface="Wingdings" panose="05000000000000000000" pitchFamily="2" charset="2"/>
              </a:rPr>
              <a:t>  Honda Accord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155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06A2-0196-5877-16B9-6F01CA5F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&amp;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6B8E-FA2B-24F9-4D97-127261C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Substituting a subclass instance for its superclass is called "upcasting". This is because, in a UML class diagram, subclass is often drawn below its superclass. Upcasting is always safe because a subclass instance possesses all the properties of its superclass and can do whatever its superclass can do. The compiler checks for valid upcasting and issues error "incompatible types" otherwise.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6F41D-2A1A-E811-C434-1BC43C4D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5400"/>
            <a:ext cx="10515600" cy="6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06A2-0196-5877-16B9-6F01CA5F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&amp;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6B8E-FA2B-24F9-4D97-127261CB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Substituting a subclass instance for its superclass is called "upcasting". This is because, in a UML class diagram, subclass is often drawn below its superclass. Upcasting is always safe because a subclass instance possesses all the properties of its superclass and can do whatever its superclass can do. The compiler checks for valid upcasting and issues error "incompatible types" otherwise.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6F41D-2A1A-E811-C434-1BC43C4D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5400"/>
            <a:ext cx="10515600" cy="6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5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FB6-5962-A150-9171-DE3A2002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&amp;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9938-F0A2-F6A3-393E-D5DD83CE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Downcasting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is r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evert a substituted instance back to a subclass reference.</a:t>
            </a:r>
            <a:endParaRPr lang="en-US" dirty="0"/>
          </a:p>
          <a:p>
            <a:r>
              <a:rPr lang="en-US" dirty="0" err="1"/>
              <a:t>Downcasting</a:t>
            </a:r>
            <a:r>
              <a:rPr lang="en-US" dirty="0"/>
              <a:t> requires explicit type casting operator in the form of prefix operator (new-type). </a:t>
            </a:r>
            <a:r>
              <a:rPr lang="en-US" dirty="0" err="1"/>
              <a:t>Downcasting</a:t>
            </a:r>
            <a:r>
              <a:rPr lang="en-US" dirty="0"/>
              <a:t> is not always safe, and throws a runtime </a:t>
            </a:r>
            <a:r>
              <a:rPr lang="en-US" dirty="0" err="1"/>
              <a:t>ClassCastException</a:t>
            </a:r>
            <a:r>
              <a:rPr lang="en-US" dirty="0"/>
              <a:t> if the instance to be </a:t>
            </a:r>
            <a:r>
              <a:rPr lang="en-US" dirty="0" err="1"/>
              <a:t>downcasted</a:t>
            </a:r>
            <a:r>
              <a:rPr lang="en-US" dirty="0"/>
              <a:t> does not belong to the correct subclass. A subclass object can be substituted for its superclass, but the reverse is not true.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2DE98-9B24-021B-AE3F-0D9EFB68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02" y="4915484"/>
            <a:ext cx="8532996" cy="6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14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5ACF-B35C-A3D7-1D9C-B54891F4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&amp;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9114-B49A-701E-15A2-719F729E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4BAB2D-77DE-B282-65A1-53B6AE38E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71" y="1613535"/>
            <a:ext cx="4879465" cy="2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33BB9-53EE-A902-B131-80B93084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7" y="1613534"/>
            <a:ext cx="5919718" cy="52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4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B1918-1E23-28E8-9FD5-B3BB214A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Selesai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5EEC6-9DA6-18D4-C2F0-0B7DB8D9C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49BC-42E4-435F-8E7A-5AE444458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Konsep</a:t>
            </a:r>
            <a:r>
              <a:rPr lang="en-US" sz="3600" dirty="0"/>
              <a:t> </a:t>
            </a:r>
            <a:r>
              <a:rPr lang="en-US" sz="3600" dirty="0" err="1"/>
              <a:t>menurunkan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kelas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kelas</a:t>
            </a:r>
            <a:r>
              <a:rPr lang="en-US" sz="3600" dirty="0"/>
              <a:t> </a:t>
            </a:r>
            <a:r>
              <a:rPr lang="en-US" sz="3600" dirty="0" err="1"/>
              <a:t>lainnya</a:t>
            </a:r>
            <a:r>
              <a:rPr lang="en-US" sz="3600" dirty="0"/>
              <a:t>, </a:t>
            </a:r>
            <a:r>
              <a:rPr lang="en-US" sz="3600" dirty="0" err="1"/>
              <a:t>biasanya</a:t>
            </a:r>
            <a:r>
              <a:rPr lang="en-US" sz="3600" dirty="0"/>
              <a:t> </a:t>
            </a:r>
            <a:r>
              <a:rPr lang="en-US" sz="3600" dirty="0" err="1"/>
              <a:t>terdapat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hirarki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Superclass</a:t>
            </a:r>
          </a:p>
          <a:p>
            <a:pPr marL="0" indent="0">
              <a:buNone/>
            </a:pPr>
            <a:r>
              <a:rPr lang="en-US" sz="3600" i="1" dirty="0"/>
              <a:t>Subclass</a:t>
            </a:r>
          </a:p>
          <a:p>
            <a:pPr marL="0" indent="0">
              <a:buNone/>
            </a:pPr>
            <a:r>
              <a:rPr lang="en-US" sz="3600" i="1" dirty="0"/>
              <a:t>Reusability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0D9FE3F7-9395-4E77-B776-385C5C4B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</p:spTree>
    <p:extLst>
      <p:ext uri="{BB962C8B-B14F-4D97-AF65-F5344CB8AC3E}">
        <p14:creationId xmlns:p14="http://schemas.microsoft.com/office/powerpoint/2010/main" val="7263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1E69-A1F1-F82A-700C-3234106E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D5AC-A9DD-5270-1F7B-13314B91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 of code.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di </a:t>
            </a:r>
            <a:r>
              <a:rPr lang="en-US" i="1" dirty="0"/>
              <a:t>parent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child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Reuse of concept.</a:t>
            </a:r>
          </a:p>
          <a:p>
            <a:pPr lvl="1"/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dijelaskan</a:t>
            </a:r>
            <a:r>
              <a:rPr lang="en-US" dirty="0"/>
              <a:t> di </a:t>
            </a:r>
            <a:r>
              <a:rPr lang="en-US" i="1" dirty="0"/>
              <a:t>parent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dan </a:t>
            </a:r>
            <a:r>
              <a:rPr lang="en-US" dirty="0" err="1"/>
              <a:t>diganti</a:t>
            </a:r>
            <a:r>
              <a:rPr lang="en-US" dirty="0"/>
              <a:t> di </a:t>
            </a:r>
            <a:r>
              <a:rPr lang="en-US" i="1" dirty="0"/>
              <a:t>child class</a:t>
            </a:r>
            <a:r>
              <a:rPr lang="en-US" dirty="0"/>
              <a:t>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dibagikan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i="1" dirty="0"/>
              <a:t>parent </a:t>
            </a:r>
            <a:r>
              <a:rPr lang="en-US" dirty="0"/>
              <a:t>dan </a:t>
            </a:r>
            <a:r>
              <a:rPr lang="en-US" i="1" dirty="0"/>
              <a:t>child</a:t>
            </a:r>
            <a:r>
              <a:rPr lang="en-US" dirty="0"/>
              <a:t>,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terbagikan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22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A623-1952-4FAB-B0D9-71333C46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Jenis-jenis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4D428-F04E-4C3D-8079-D342FE12E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76" y="742261"/>
            <a:ext cx="8203782" cy="53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5366-23EF-898B-3670-B0F41D39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Praktis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6AE8-4526-55CA-7D6A-E6AF9423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 in the parent are part of the child</a:t>
            </a:r>
          </a:p>
          <a:p>
            <a:r>
              <a:rPr lang="en-US" dirty="0"/>
              <a:t>Behavior defined in the parent are part of the child</a:t>
            </a:r>
          </a:p>
          <a:p>
            <a:r>
              <a:rPr lang="en-US" dirty="0"/>
              <a:t>Note that </a:t>
            </a:r>
            <a:r>
              <a:rPr lang="en-US" b="1" dirty="0"/>
              <a:t>private</a:t>
            </a:r>
            <a:r>
              <a:rPr lang="en-US" dirty="0"/>
              <a:t> aspects of the parent are part of the child but are not accessible within the child class.</a:t>
            </a:r>
          </a:p>
        </p:txBody>
      </p:sp>
    </p:spTree>
    <p:extLst>
      <p:ext uri="{BB962C8B-B14F-4D97-AF65-F5344CB8AC3E}">
        <p14:creationId xmlns:p14="http://schemas.microsoft.com/office/powerpoint/2010/main" val="399907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159-9225-A506-B897-5AE17C8D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78FE-4935-9337-90BC-C2F5CE2B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university community has thousands of members, including employees, students and alumni. </a:t>
            </a:r>
          </a:p>
          <a:p>
            <a:r>
              <a:rPr lang="en-US" dirty="0"/>
              <a:t>Employees are either faculty or staff members. </a:t>
            </a:r>
          </a:p>
          <a:p>
            <a:r>
              <a:rPr lang="en-US" dirty="0"/>
              <a:t>Faculty members are either administrators (e.g., deans and department chairpersons) or teachers. </a:t>
            </a:r>
          </a:p>
          <a:p>
            <a:r>
              <a:rPr lang="en-US" dirty="0"/>
              <a:t>The hierarchy could contain many other classes. For example, students can be graduate or undergraduate students. </a:t>
            </a:r>
          </a:p>
          <a:p>
            <a:r>
              <a:rPr lang="en-US" dirty="0"/>
              <a:t>Undergraduate students can be freshmen, sophomores, juniors or seniors.</a:t>
            </a:r>
          </a:p>
        </p:txBody>
      </p:sp>
    </p:spTree>
    <p:extLst>
      <p:ext uri="{BB962C8B-B14F-4D97-AF65-F5344CB8AC3E}">
        <p14:creationId xmlns:p14="http://schemas.microsoft.com/office/powerpoint/2010/main" val="144569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D9B5-B5E6-C273-978C-1D487F70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F8D279-D703-E6FE-3396-901EAB1AB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565" y="1680159"/>
            <a:ext cx="9635990" cy="4812716"/>
          </a:xfrm>
        </p:spPr>
      </p:pic>
    </p:spTree>
    <p:extLst>
      <p:ext uri="{BB962C8B-B14F-4D97-AF65-F5344CB8AC3E}">
        <p14:creationId xmlns:p14="http://schemas.microsoft.com/office/powerpoint/2010/main" val="289101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Is-A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Our idealization of inheritance is captured in a simple rule-of-thumb.</a:t>
            </a:r>
          </a:p>
          <a:p>
            <a:r>
              <a:rPr lang="en-US" dirty="0"/>
              <a:t>Try forming the English sentences “An A is-a B”. If it “sounds right” to your ear, then A can be made a subclass of B.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4EBF88-29E9-8CB8-DE47-FBC3A857D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83570"/>
              </p:ext>
            </p:extLst>
          </p:nvPr>
        </p:nvGraphicFramePr>
        <p:xfrm>
          <a:off x="1304745" y="3429000"/>
          <a:ext cx="9582509" cy="200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65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Untar fix accrektor" id="{8BAF3202-9971-4305-A8AC-6500585B9024}" vid="{A89CDF04-4E28-4561-BF3C-E706BFA0058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A12833C4A7AD6459C80D84898DA366C" ma:contentTypeVersion="3" ma:contentTypeDescription="新建文档。" ma:contentTypeScope="" ma:versionID="3c7437670bf0fd7f68929df397775e66">
  <xsd:schema xmlns:xsd="http://www.w3.org/2001/XMLSchema" xmlns:xs="http://www.w3.org/2001/XMLSchema" xmlns:p="http://schemas.microsoft.com/office/2006/metadata/properties" xmlns:ns2="d6fec38b-2823-4aa8-97eb-3a8b4aa5d9aa" targetNamespace="http://schemas.microsoft.com/office/2006/metadata/properties" ma:root="true" ma:fieldsID="5072fe8dde055d492607bd2ea6eb14d9" ns2:_="">
    <xsd:import namespace="d6fec38b-2823-4aa8-97eb-3a8b4aa5d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ec38b-2823-4aa8-97eb-3a8b4aa5d9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748000-6918-46CC-9F4C-C8D640345F59}"/>
</file>

<file path=customXml/itemProps2.xml><?xml version="1.0" encoding="utf-8"?>
<ds:datastoreItem xmlns:ds="http://schemas.openxmlformats.org/officeDocument/2006/customXml" ds:itemID="{756E178A-FF77-45D5-BD0D-0CE4F160B9B3}"/>
</file>

<file path=customXml/itemProps3.xml><?xml version="1.0" encoding="utf-8"?>
<ds:datastoreItem xmlns:ds="http://schemas.openxmlformats.org/officeDocument/2006/customXml" ds:itemID="{AD6EFD8B-CB2A-4CB6-8FE7-FAE13B5A334B}"/>
</file>

<file path=docProps/app.xml><?xml version="1.0" encoding="utf-8"?>
<Properties xmlns="http://schemas.openxmlformats.org/officeDocument/2006/extended-properties" xmlns:vt="http://schemas.openxmlformats.org/officeDocument/2006/docPropsVTypes">
  <Template>PPT Untar fix accrektor</Template>
  <TotalTime>162</TotalTime>
  <Words>955</Words>
  <Application>Microsoft Office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Office Theme</vt:lpstr>
      <vt:lpstr>Inheritance</vt:lpstr>
      <vt:lpstr>Inheritance</vt:lpstr>
      <vt:lpstr>Inheritance </vt:lpstr>
      <vt:lpstr>Mengapa menggunakan Inheritance</vt:lpstr>
      <vt:lpstr>Jenis-jenis Inheritance</vt:lpstr>
      <vt:lpstr>Deskripsi Praktis</vt:lpstr>
      <vt:lpstr>Contoh Kasus</vt:lpstr>
      <vt:lpstr>Contoh Kasus</vt:lpstr>
      <vt:lpstr>The Is-A Rule</vt:lpstr>
      <vt:lpstr>Sintaks yang Digunakan</vt:lpstr>
      <vt:lpstr>Method Overriding</vt:lpstr>
      <vt:lpstr>Method Overriding</vt:lpstr>
      <vt:lpstr>Method Overriding</vt:lpstr>
      <vt:lpstr>Method Overriding</vt:lpstr>
      <vt:lpstr>Keunggulan Inheritance</vt:lpstr>
      <vt:lpstr>Polymorphism</vt:lpstr>
      <vt:lpstr>Polymorphism</vt:lpstr>
      <vt:lpstr>Polymorphism</vt:lpstr>
      <vt:lpstr>Polymorphism</vt:lpstr>
      <vt:lpstr>Upcasting &amp; Downcasting</vt:lpstr>
      <vt:lpstr>Upcasting &amp; Downcasting</vt:lpstr>
      <vt:lpstr>Upcasting &amp; Downcasting</vt:lpstr>
      <vt:lpstr>Upcasting &amp; Downcasting</vt:lpstr>
      <vt:lpstr>Selesai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Novario Jaya Perdana S.Kom M.T</dc:creator>
  <cp:lastModifiedBy>Novario Jaya Perdana S.Kom M.T</cp:lastModifiedBy>
  <cp:revision>1</cp:revision>
  <dcterms:created xsi:type="dcterms:W3CDTF">2023-11-03T02:52:17Z</dcterms:created>
  <dcterms:modified xsi:type="dcterms:W3CDTF">2023-11-12T14:23:49Z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0x0101008A12833C4A7AD6459C80D84898DA366C</vt:lpwstr>
  </property>
</Properties>
</file>