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2" r:id="rId7"/>
    <p:sldId id="261" r:id="rId8"/>
    <p:sldId id="260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57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54F4D-E73F-B62C-0F2E-1A4B695F0A93}" v="5" dt="2023-12-03T13:33:01.599"/>
    <p1510:client id="{63ECE6A6-75EE-9166-65DF-DCEF5578900D}" v="1" dt="2023-12-03T08:54:5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 ABIGAIL HANS HARTAMA" userId="S::brenda.535230194@stu.untar.ac.id::ef18b6df-2158-42ec-bbca-d7d691a28202" providerId="AD" clId="Web-{51214106-449C-4F80-B5F4-8169EFA25473}"/>
    <pc:docChg chg="modSld">
      <pc:chgData name="BRENDA ABIGAIL HANS HARTAMA" userId="S::brenda.535230194@stu.untar.ac.id::ef18b6df-2158-42ec-bbca-d7d691a28202" providerId="AD" clId="Web-{51214106-449C-4F80-B5F4-8169EFA25473}" dt="2023-12-03T17:21:10.875" v="3" actId="1076"/>
      <pc:docMkLst>
        <pc:docMk/>
      </pc:docMkLst>
      <pc:sldChg chg="modSp">
        <pc:chgData name="BRENDA ABIGAIL HANS HARTAMA" userId="S::brenda.535230194@stu.untar.ac.id::ef18b6df-2158-42ec-bbca-d7d691a28202" providerId="AD" clId="Web-{51214106-449C-4F80-B5F4-8169EFA25473}" dt="2023-12-03T16:57:05.766" v="1" actId="1076"/>
        <pc:sldMkLst>
          <pc:docMk/>
          <pc:sldMk cId="0" sldId="267"/>
        </pc:sldMkLst>
        <pc:graphicFrameChg chg="mod">
          <ac:chgData name="BRENDA ABIGAIL HANS HARTAMA" userId="S::brenda.535230194@stu.untar.ac.id::ef18b6df-2158-42ec-bbca-d7d691a28202" providerId="AD" clId="Web-{51214106-449C-4F80-B5F4-8169EFA25473}" dt="2023-12-03T16:57:05.766" v="1" actId="1076"/>
          <ac:graphicFrameMkLst>
            <pc:docMk/>
            <pc:sldMk cId="0" sldId="267"/>
            <ac:graphicFrameMk id="18433" creationId="{00000000-0000-0000-0000-000000000000}"/>
          </ac:graphicFrameMkLst>
        </pc:graphicFrameChg>
      </pc:sldChg>
      <pc:sldChg chg="modSp">
        <pc:chgData name="BRENDA ABIGAIL HANS HARTAMA" userId="S::brenda.535230194@stu.untar.ac.id::ef18b6df-2158-42ec-bbca-d7d691a28202" providerId="AD" clId="Web-{51214106-449C-4F80-B5F4-8169EFA25473}" dt="2023-12-03T17:21:10.875" v="3" actId="1076"/>
        <pc:sldMkLst>
          <pc:docMk/>
          <pc:sldMk cId="0" sldId="269"/>
        </pc:sldMkLst>
        <pc:graphicFrameChg chg="mod">
          <ac:chgData name="BRENDA ABIGAIL HANS HARTAMA" userId="S::brenda.535230194@stu.untar.ac.id::ef18b6df-2158-42ec-bbca-d7d691a28202" providerId="AD" clId="Web-{51214106-449C-4F80-B5F4-8169EFA25473}" dt="2023-12-03T17:21:10.875" v="3" actId="1076"/>
          <ac:graphicFrameMkLst>
            <pc:docMk/>
            <pc:sldMk cId="0" sldId="269"/>
            <ac:graphicFrameMk id="2049" creationId="{00000000-0000-0000-0000-000000000000}"/>
          </ac:graphicFrameMkLst>
        </pc:graphicFrameChg>
      </pc:sldChg>
    </pc:docChg>
  </pc:docChgLst>
  <pc:docChgLst>
    <pc:chgData name="CHELA LORENCHIA" userId="S::chela.535230090@stu.untar.ac.id::e4c1bd67-9ca9-47bc-bb8d-505224139bcd" providerId="AD" clId="Web-{63ECE6A6-75EE-9166-65DF-DCEF5578900D}"/>
    <pc:docChg chg="sldOrd">
      <pc:chgData name="CHELA LORENCHIA" userId="S::chela.535230090@stu.untar.ac.id::e4c1bd67-9ca9-47bc-bb8d-505224139bcd" providerId="AD" clId="Web-{63ECE6A6-75EE-9166-65DF-DCEF5578900D}" dt="2023-12-03T08:54:52.140" v="0"/>
      <pc:docMkLst>
        <pc:docMk/>
      </pc:docMkLst>
      <pc:sldChg chg="ord">
        <pc:chgData name="CHELA LORENCHIA" userId="S::chela.535230090@stu.untar.ac.id::e4c1bd67-9ca9-47bc-bb8d-505224139bcd" providerId="AD" clId="Web-{63ECE6A6-75EE-9166-65DF-DCEF5578900D}" dt="2023-12-03T08:54:52.140" v="0"/>
        <pc:sldMkLst>
          <pc:docMk/>
          <pc:sldMk cId="0" sldId="266"/>
        </pc:sldMkLst>
      </pc:sldChg>
    </pc:docChg>
  </pc:docChgLst>
  <pc:docChgLst>
    <pc:chgData name="SAMUEL GREGORIO CRISWELL KASTONO" userId="S::samuel.535230077@stu.untar.ac.id::41f535b3-7e34-4a60-9dc5-91f3d19ffb75" providerId="AD" clId="Web-{3A554F4D-E73F-B62C-0F2E-1A4B695F0A93}"/>
    <pc:docChg chg="addSld delSld">
      <pc:chgData name="SAMUEL GREGORIO CRISWELL KASTONO" userId="S::samuel.535230077@stu.untar.ac.id::41f535b3-7e34-4a60-9dc5-91f3d19ffb75" providerId="AD" clId="Web-{3A554F4D-E73F-B62C-0F2E-1A4B695F0A93}" dt="2023-12-03T13:33:00.927" v="3"/>
      <pc:docMkLst>
        <pc:docMk/>
      </pc:docMkLst>
      <pc:sldChg chg="add del">
        <pc:chgData name="SAMUEL GREGORIO CRISWELL KASTONO" userId="S::samuel.535230077@stu.untar.ac.id::41f535b3-7e34-4a60-9dc5-91f3d19ffb75" providerId="AD" clId="Web-{3A554F4D-E73F-B62C-0F2E-1A4B695F0A93}" dt="2023-12-03T13:33:00.927" v="3"/>
        <pc:sldMkLst>
          <pc:docMk/>
          <pc:sldMk cId="0" sldId="259"/>
        </pc:sldMkLst>
      </pc:sldChg>
      <pc:sldChg chg="add del">
        <pc:chgData name="SAMUEL GREGORIO CRISWELL KASTONO" userId="S::samuel.535230077@stu.untar.ac.id::41f535b3-7e34-4a60-9dc5-91f3d19ffb75" providerId="AD" clId="Web-{3A554F4D-E73F-B62C-0F2E-1A4B695F0A93}" dt="2023-12-03T13:32:58.177" v="2"/>
        <pc:sldMkLst>
          <pc:docMk/>
          <pc:sldMk cId="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64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5.w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0.bin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4.wmf"/><Relationship Id="rId3" Type="http://schemas.openxmlformats.org/officeDocument/2006/relationships/image" Target="../media/image78.wmf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5.bin"/><Relationship Id="rId2" Type="http://schemas.openxmlformats.org/officeDocument/2006/relationships/oleObject" Target="../embeddings/oleObject76.bin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4.bin"/><Relationship Id="rId10" Type="http://schemas.openxmlformats.org/officeDocument/2006/relationships/oleObject" Target="../embeddings/oleObject81.bin"/><Relationship Id="rId19" Type="http://schemas.openxmlformats.org/officeDocument/2006/relationships/oleObject" Target="../embeddings/oleObject86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0.wmf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96.bin"/><Relationship Id="rId3" Type="http://schemas.openxmlformats.org/officeDocument/2006/relationships/image" Target="../media/image87.wmf"/><Relationship Id="rId21" Type="http://schemas.openxmlformats.org/officeDocument/2006/relationships/image" Target="../media/image96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94.wmf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9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8.bin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21.w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28.bin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image" Target="../media/image128.wmf"/><Relationship Id="rId7" Type="http://schemas.openxmlformats.org/officeDocument/2006/relationships/image" Target="../media/image130.w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3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45.bin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3.wmf"/><Relationship Id="rId5" Type="http://schemas.openxmlformats.org/officeDocument/2006/relationships/image" Target="../media/image140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51.bin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5" Type="http://schemas.openxmlformats.org/officeDocument/2006/relationships/image" Target="../media/image151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5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34.wmf"/><Relationship Id="rId21" Type="http://schemas.openxmlformats.org/officeDocument/2006/relationships/image" Target="../media/image43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1.w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44.wmf"/><Relationship Id="rId21" Type="http://schemas.openxmlformats.org/officeDocument/2006/relationships/image" Target="../media/image53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1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 Sutrisno,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S.Si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M.Sc.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286808" cy="6072230"/>
          </a:xfr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d-ID" sz="18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2071689" y="642938"/>
          <a:ext cx="14065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419040" progId="Equation.3">
                  <p:embed/>
                </p:oleObj>
              </mc:Choice>
              <mc:Fallback>
                <p:oleObj name="Equation" r:id="rId2" imgW="838080" imgH="419040" progId="Equation.3">
                  <p:embed/>
                  <p:pic>
                    <p:nvPicPr>
                      <p:cNvPr id="31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9" y="642938"/>
                        <a:ext cx="140652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078039" y="1357313"/>
          <a:ext cx="2035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279360" progId="Equation.3">
                  <p:embed/>
                </p:oleObj>
              </mc:Choice>
              <mc:Fallback>
                <p:oleObj name="Equation" r:id="rId4" imgW="1168200" imgH="279360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9" y="1357313"/>
                        <a:ext cx="203517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149475" y="2000251"/>
          <a:ext cx="11811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431640" progId="Equation.3">
                  <p:embed/>
                </p:oleObj>
              </mc:Choice>
              <mc:Fallback>
                <p:oleObj name="Equation" r:id="rId6" imgW="749160" imgH="43164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000251"/>
                        <a:ext cx="11811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133601" y="2786064"/>
          <a:ext cx="14255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393480" progId="Equation.3">
                  <p:embed/>
                </p:oleObj>
              </mc:Choice>
              <mc:Fallback>
                <p:oleObj name="Equation" r:id="rId8" imgW="685800" imgH="393480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2786064"/>
                        <a:ext cx="142557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2141538" y="3500439"/>
          <a:ext cx="14795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4360" imgH="279360" progId="Equation.3">
                  <p:embed/>
                </p:oleObj>
              </mc:Choice>
              <mc:Fallback>
                <p:oleObj name="Equation" r:id="rId10" imgW="774360" imgH="279360" progId="Equation.3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3500439"/>
                        <a:ext cx="14795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2160589" y="4071939"/>
          <a:ext cx="15144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77760" imgH="279360" progId="Equation.3">
                  <p:embed/>
                </p:oleObj>
              </mc:Choice>
              <mc:Fallback>
                <p:oleObj name="Equation" r:id="rId12" imgW="977760" imgH="279360" progId="Equation.3">
                  <p:embed/>
                  <p:pic>
                    <p:nvPicPr>
                      <p:cNvPr id="31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9" y="4071939"/>
                        <a:ext cx="15144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2135189" y="4643439"/>
          <a:ext cx="26368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95280" imgH="279360" progId="Equation.3">
                  <p:embed/>
                </p:oleObj>
              </mc:Choice>
              <mc:Fallback>
                <p:oleObj name="Equation" r:id="rId14" imgW="1295280" imgH="279360" progId="Equation.3">
                  <p:embed/>
                  <p:pic>
                    <p:nvPicPr>
                      <p:cNvPr id="317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643439"/>
                        <a:ext cx="263683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2152650" y="5214938"/>
          <a:ext cx="167163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90360" imgH="419040" progId="Equation.3">
                  <p:embed/>
                </p:oleObj>
              </mc:Choice>
              <mc:Fallback>
                <p:oleObj name="Equation" r:id="rId16" imgW="990360" imgH="419040" progId="Equation.3">
                  <p:embed/>
                  <p:pic>
                    <p:nvPicPr>
                      <p:cNvPr id="317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214938"/>
                        <a:ext cx="1671638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2065338" y="5857875"/>
          <a:ext cx="2132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91880" imgH="393480" progId="Equation.3">
                  <p:embed/>
                </p:oleObj>
              </mc:Choice>
              <mc:Fallback>
                <p:oleObj name="Equation" r:id="rId18" imgW="1091880" imgH="393480" progId="Equation.3">
                  <p:embed/>
                  <p:pic>
                    <p:nvPicPr>
                      <p:cNvPr id="31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5857875"/>
                        <a:ext cx="21320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429684" cy="5929354"/>
          </a:xfr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l"/>
            <a:r>
              <a:rPr lang="id-ID" sz="1800">
                <a:solidFill>
                  <a:schemeClr val="tx1"/>
                </a:solidFill>
              </a:rPr>
              <a:t>.                                            </a:t>
            </a:r>
            <a:r>
              <a:rPr lang="en-US" sz="1800">
                <a:solidFill>
                  <a:schemeClr val="tx1"/>
                </a:solidFill>
              </a:rPr>
              <a:t> u = x   </a:t>
            </a:r>
            <a:r>
              <a:rPr lang="en-US" sz="1800" err="1">
                <a:solidFill>
                  <a:schemeClr val="tx1"/>
                </a:solidFill>
              </a:rPr>
              <a:t>dan</a:t>
            </a:r>
            <a:r>
              <a:rPr lang="en-US" sz="1800">
                <a:solidFill>
                  <a:schemeClr val="tx1"/>
                </a:solidFill>
              </a:rPr>
              <a:t>    </a:t>
            </a:r>
            <a:r>
              <a:rPr lang="en-US" sz="1800" err="1">
                <a:solidFill>
                  <a:schemeClr val="tx1"/>
                </a:solidFill>
              </a:rPr>
              <a:t>dv</a:t>
            </a:r>
            <a:r>
              <a:rPr lang="en-US" sz="1800">
                <a:solidFill>
                  <a:schemeClr val="tx1"/>
                </a:solidFill>
              </a:rPr>
              <a:t> = sin x  </a:t>
            </a:r>
            <a:r>
              <a:rPr lang="en-US" sz="1800" err="1">
                <a:solidFill>
                  <a:schemeClr val="tx1"/>
                </a:solidFill>
              </a:rPr>
              <a:t>dx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</a:t>
            </a:r>
            <a:r>
              <a:rPr lang="id-ID" sz="1800">
                <a:solidFill>
                  <a:schemeClr val="tx1"/>
                </a:solidFill>
              </a:rPr>
              <a:t>Jawab:</a:t>
            </a:r>
            <a:r>
              <a:rPr lang="en-US" sz="1800">
                <a:solidFill>
                  <a:schemeClr val="tx1"/>
                </a:solidFill>
              </a:rPr>
              <a:t>                                 du = </a:t>
            </a:r>
            <a:r>
              <a:rPr lang="en-US" sz="1800" err="1">
                <a:solidFill>
                  <a:schemeClr val="tx1"/>
                </a:solidFill>
              </a:rPr>
              <a:t>dx</a:t>
            </a:r>
            <a:r>
              <a:rPr lang="en-US" sz="1800">
                <a:solidFill>
                  <a:schemeClr val="tx1"/>
                </a:solidFill>
              </a:rPr>
              <a:t>    , v = - </a:t>
            </a:r>
            <a:r>
              <a:rPr lang="en-US" sz="1800" err="1">
                <a:solidFill>
                  <a:schemeClr val="tx1"/>
                </a:solidFill>
              </a:rPr>
              <a:t>cos</a:t>
            </a:r>
            <a:r>
              <a:rPr lang="en-US" sz="1800">
                <a:solidFill>
                  <a:schemeClr val="tx1"/>
                </a:solidFill>
              </a:rPr>
              <a:t> x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               </a:t>
            </a:r>
            <a:r>
              <a:rPr lang="en-US" sz="1800">
                <a:solidFill>
                  <a:schemeClr val="tx1"/>
                </a:solidFill>
              </a:rPr>
              <a:t>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</a:t>
            </a:r>
            <a:r>
              <a:rPr lang="id-ID" sz="1800">
                <a:solidFill>
                  <a:schemeClr val="tx1"/>
                </a:solidFill>
              </a:rPr>
              <a:t>                </a:t>
            </a:r>
            <a:r>
              <a:rPr lang="en-US" sz="1800">
                <a:solidFill>
                  <a:schemeClr val="tx1"/>
                </a:solidFill>
              </a:rPr>
              <a:t> = - x </a:t>
            </a:r>
            <a:r>
              <a:rPr lang="en-US" sz="1800" err="1">
                <a:solidFill>
                  <a:schemeClr val="tx1"/>
                </a:solidFill>
              </a:rPr>
              <a:t>cosx</a:t>
            </a:r>
            <a:r>
              <a:rPr lang="en-US" sz="1800">
                <a:solidFill>
                  <a:schemeClr val="tx1"/>
                </a:solidFill>
              </a:rPr>
              <a:t> + sin x + 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lvl="0" algn="l"/>
            <a:r>
              <a:rPr lang="id-ID" sz="1800">
                <a:solidFill>
                  <a:schemeClr val="tx1"/>
                </a:solidFill>
              </a:rPr>
              <a:t>                                                        </a:t>
            </a:r>
            <a:r>
              <a:rPr lang="en-US" sz="1800">
                <a:solidFill>
                  <a:schemeClr val="tx1"/>
                </a:solidFill>
              </a:rPr>
              <a:t>u = x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    </a:t>
            </a:r>
            <a:r>
              <a:rPr lang="en-US" sz="1800" err="1">
                <a:solidFill>
                  <a:schemeClr val="tx1"/>
                </a:solidFill>
              </a:rPr>
              <a:t>dan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dv</a:t>
            </a:r>
            <a:r>
              <a:rPr lang="en-US" sz="1800">
                <a:solidFill>
                  <a:schemeClr val="tx1"/>
                </a:solidFill>
              </a:rPr>
              <a:t> = e</a:t>
            </a:r>
            <a:r>
              <a:rPr lang="en-US" sz="1800" baseline="30000">
                <a:solidFill>
                  <a:schemeClr val="tx1"/>
                </a:solidFill>
              </a:rPr>
              <a:t>x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dx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                                du = 2x </a:t>
            </a:r>
            <a:r>
              <a:rPr lang="en-US" sz="1800" err="1">
                <a:solidFill>
                  <a:schemeClr val="tx1"/>
                </a:solidFill>
              </a:rPr>
              <a:t>dx</a:t>
            </a:r>
            <a:r>
              <a:rPr lang="en-US" sz="1800">
                <a:solidFill>
                  <a:schemeClr val="tx1"/>
                </a:solidFill>
              </a:rPr>
              <a:t>   </a:t>
            </a:r>
            <a:r>
              <a:rPr lang="id-ID" sz="1800">
                <a:solidFill>
                  <a:schemeClr val="tx1"/>
                </a:solidFill>
              </a:rPr>
              <a:t>dan</a:t>
            </a:r>
            <a:r>
              <a:rPr lang="en-US" sz="1800">
                <a:solidFill>
                  <a:schemeClr val="tx1"/>
                </a:solidFill>
              </a:rPr>
              <a:t> v = e</a:t>
            </a:r>
            <a:r>
              <a:rPr lang="en-US" sz="1800" baseline="30000">
                <a:solidFill>
                  <a:schemeClr val="tx1"/>
                </a:solidFill>
              </a:rPr>
              <a:t>x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</a:t>
            </a:r>
            <a:r>
              <a:rPr lang="id-ID" sz="1800">
                <a:solidFill>
                  <a:schemeClr val="tx1"/>
                </a:solidFill>
              </a:rPr>
              <a:t>               </a:t>
            </a:r>
            <a:r>
              <a:rPr lang="en-US" sz="1800">
                <a:solidFill>
                  <a:schemeClr val="tx1"/>
                </a:solidFill>
              </a:rPr>
              <a:t>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</a:t>
            </a:r>
            <a:r>
              <a:rPr lang="id-ID" sz="1800">
                <a:solidFill>
                  <a:schemeClr val="tx1"/>
                </a:solidFill>
              </a:rPr>
              <a:t>             </a:t>
            </a:r>
            <a:r>
              <a:rPr lang="en-US" sz="1800">
                <a:solidFill>
                  <a:schemeClr val="tx1"/>
                </a:solidFill>
              </a:rPr>
              <a:t>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               </a:t>
            </a:r>
            <a:r>
              <a:rPr lang="en-US" sz="1800">
                <a:solidFill>
                  <a:schemeClr val="tx1"/>
                </a:solidFill>
              </a:rPr>
              <a:t>= x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e</a:t>
            </a:r>
            <a:r>
              <a:rPr lang="en-US" sz="1800" baseline="30000">
                <a:solidFill>
                  <a:schemeClr val="tx1"/>
                </a:solidFill>
              </a:rPr>
              <a:t>x</a:t>
            </a:r>
            <a:r>
              <a:rPr lang="en-US" sz="1800">
                <a:solidFill>
                  <a:schemeClr val="tx1"/>
                </a:solidFill>
              </a:rPr>
              <a:t>  - 2x e</a:t>
            </a:r>
            <a:r>
              <a:rPr lang="en-US" sz="1800" baseline="30000">
                <a:solidFill>
                  <a:schemeClr val="tx1"/>
                </a:solidFill>
              </a:rPr>
              <a:t>x</a:t>
            </a:r>
            <a:r>
              <a:rPr lang="en-US" sz="1800">
                <a:solidFill>
                  <a:schemeClr val="tx1"/>
                </a:solidFill>
              </a:rPr>
              <a:t> + 2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              </a:t>
            </a:r>
            <a:r>
              <a:rPr lang="en-US" sz="1800">
                <a:solidFill>
                  <a:schemeClr val="tx1"/>
                </a:solidFill>
              </a:rPr>
              <a:t> = x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e</a:t>
            </a:r>
            <a:r>
              <a:rPr lang="en-US" sz="1800" baseline="30000">
                <a:solidFill>
                  <a:schemeClr val="tx1"/>
                </a:solidFill>
              </a:rPr>
              <a:t>x</a:t>
            </a:r>
            <a:r>
              <a:rPr lang="en-US" sz="1800">
                <a:solidFill>
                  <a:schemeClr val="tx1"/>
                </a:solidFill>
              </a:rPr>
              <a:t>  - 2x e</a:t>
            </a:r>
            <a:r>
              <a:rPr lang="en-US" sz="1800" baseline="30000">
                <a:solidFill>
                  <a:schemeClr val="tx1"/>
                </a:solidFill>
              </a:rPr>
              <a:t>x</a:t>
            </a:r>
            <a:r>
              <a:rPr lang="en-US" sz="1800">
                <a:solidFill>
                  <a:schemeClr val="tx1"/>
                </a:solidFill>
              </a:rPr>
              <a:t>  + 2 e</a:t>
            </a:r>
            <a:r>
              <a:rPr lang="en-US" sz="1800" baseline="30000">
                <a:solidFill>
                  <a:schemeClr val="tx1"/>
                </a:solidFill>
              </a:rPr>
              <a:t>x</a:t>
            </a:r>
            <a:r>
              <a:rPr lang="en-US" sz="1800">
                <a:solidFill>
                  <a:schemeClr val="tx1"/>
                </a:solidFill>
              </a:rPr>
              <a:t>  + C//</a:t>
            </a:r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2122489" y="428625"/>
          <a:ext cx="15192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79360" progId="Equation.3">
                  <p:embed/>
                </p:oleObj>
              </mc:Choice>
              <mc:Fallback>
                <p:oleObj name="Equation" r:id="rId2" imgW="825480" imgH="279360" progId="Equation.3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9" y="428625"/>
                        <a:ext cx="15192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52662" y="1285860"/>
          <a:ext cx="271464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500" imgH="279400" progId="Equation.3">
                  <p:embed/>
                </p:oleObj>
              </mc:Choice>
              <mc:Fallback>
                <p:oleObj name="Equation" r:id="rId4" imgW="1587500" imgH="2794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1285860"/>
                        <a:ext cx="2714644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310182" y="1357298"/>
          <a:ext cx="207170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200" imgH="279400" progId="Equation.3">
                  <p:embed/>
                </p:oleObj>
              </mc:Choice>
              <mc:Fallback>
                <p:oleObj name="Equation" r:id="rId6" imgW="1346200" imgH="27940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2" y="1357298"/>
                        <a:ext cx="2071702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116138" y="2357431"/>
          <a:ext cx="2551102" cy="49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279360" progId="Equation.3">
                  <p:embed/>
                </p:oleObj>
              </mc:Choice>
              <mc:Fallback>
                <p:oleObj name="Equation" r:id="rId8" imgW="1523880" imgH="27936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2357431"/>
                        <a:ext cx="2551102" cy="490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738414" y="3214686"/>
          <a:ext cx="164307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300" imgH="279400" progId="Equation.3">
                  <p:embed/>
                </p:oleObj>
              </mc:Choice>
              <mc:Fallback>
                <p:oleObj name="Equation" r:id="rId10" imgW="1130300" imgH="279400" progId="Equation.3">
                  <p:embed/>
                  <p:pic>
                    <p:nvPicPr>
                      <p:cNvPr id="1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3214686"/>
                        <a:ext cx="164307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4452926" y="3214686"/>
          <a:ext cx="171451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17600" imgH="279400" progId="Equation.3">
                  <p:embed/>
                </p:oleObj>
              </mc:Choice>
              <mc:Fallback>
                <p:oleObj name="Equation" r:id="rId12" imgW="1117600" imgH="279400" progId="Equation.3">
                  <p:embed/>
                  <p:pic>
                    <p:nvPicPr>
                      <p:cNvPr id="10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26" y="3214686"/>
                        <a:ext cx="1714512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4667240" y="3714753"/>
          <a:ext cx="714380" cy="41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307" imgH="279279" progId="Equation.3">
                  <p:embed/>
                </p:oleObj>
              </mc:Choice>
              <mc:Fallback>
                <p:oleObj name="Equation" r:id="rId14" imgW="444307" imgH="279279" progId="Equation.3">
                  <p:embed/>
                  <p:pic>
                    <p:nvPicPr>
                      <p:cNvPr id="10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40" y="3714753"/>
                        <a:ext cx="714380" cy="419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429684" cy="5929354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800" b="1" err="1">
                <a:solidFill>
                  <a:schemeClr val="tx1"/>
                </a:solidFill>
              </a:rPr>
              <a:t>Rumus</a:t>
            </a:r>
            <a:r>
              <a:rPr lang="en-US" sz="1800" b="1">
                <a:solidFill>
                  <a:schemeClr val="tx1"/>
                </a:solidFill>
              </a:rPr>
              <a:t>  </a:t>
            </a:r>
            <a:r>
              <a:rPr lang="en-US" sz="1800" b="1" err="1">
                <a:solidFill>
                  <a:schemeClr val="tx1"/>
                </a:solidFill>
              </a:rPr>
              <a:t>Reduksi</a:t>
            </a:r>
            <a:r>
              <a:rPr lang="id-ID" sz="1800" b="1">
                <a:solidFill>
                  <a:schemeClr val="tx1"/>
                </a:solidFill>
              </a:rPr>
              <a:t> di Integral </a:t>
            </a:r>
            <a:r>
              <a:rPr lang="en-US" sz="1800" b="1"/>
              <a:t>:</a:t>
            </a:r>
            <a:endParaRPr lang="id-ID" sz="1800" b="1"/>
          </a:p>
          <a:p>
            <a:pPr algn="l"/>
            <a:endParaRPr lang="id-ID" sz="1800" b="1"/>
          </a:p>
          <a:p>
            <a:pPr algn="l"/>
            <a:endParaRPr lang="id-ID" sz="1800" b="1"/>
          </a:p>
          <a:p>
            <a:pPr algn="l"/>
            <a:endParaRPr lang="id-ID" sz="1800" b="1"/>
          </a:p>
          <a:p>
            <a:pPr algn="l"/>
            <a:endParaRPr lang="id-ID" sz="1800" b="1"/>
          </a:p>
          <a:p>
            <a:pPr algn="l"/>
            <a:endParaRPr lang="id-ID" sz="1800" b="1"/>
          </a:p>
          <a:p>
            <a:pPr algn="l"/>
            <a:endParaRPr lang="id-ID" sz="1800" b="1"/>
          </a:p>
          <a:p>
            <a:pPr algn="l"/>
            <a:endParaRPr lang="id-ID" sz="1800" b="1"/>
          </a:p>
          <a:p>
            <a:pPr algn="l"/>
            <a:endParaRPr lang="id-ID" sz="1800" b="1"/>
          </a:p>
          <a:p>
            <a:pPr algn="l"/>
            <a:endParaRPr lang="id-ID" sz="1800" b="1"/>
          </a:p>
          <a:p>
            <a:pPr algn="l"/>
            <a:endParaRPr lang="id-ID" sz="1800" b="1"/>
          </a:p>
          <a:p>
            <a:pPr algn="l"/>
            <a:r>
              <a:rPr lang="en-US" sz="1800" b="1">
                <a:solidFill>
                  <a:schemeClr val="tx1"/>
                </a:solidFill>
              </a:rPr>
              <a:t>Integral </a:t>
            </a:r>
            <a:r>
              <a:rPr lang="en-US" sz="1800" b="1" err="1">
                <a:solidFill>
                  <a:schemeClr val="tx1"/>
                </a:solidFill>
              </a:rPr>
              <a:t>Dengan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Substitusi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id-ID" sz="1800" b="1">
                <a:solidFill>
                  <a:schemeClr val="tx1"/>
                </a:solidFill>
              </a:rPr>
              <a:t>Trig</a:t>
            </a:r>
            <a:r>
              <a:rPr lang="en-US" sz="1800" b="1" err="1">
                <a:solidFill>
                  <a:schemeClr val="tx1"/>
                </a:solidFill>
              </a:rPr>
              <a:t>oniometri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Suatu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bentuk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integran</a:t>
            </a:r>
            <a:r>
              <a:rPr lang="en-US" sz="1800">
                <a:solidFill>
                  <a:schemeClr val="tx1"/>
                </a:solidFill>
              </a:rPr>
              <a:t> yang </a:t>
            </a:r>
            <a:r>
              <a:rPr lang="en-US" sz="1800" err="1">
                <a:solidFill>
                  <a:schemeClr val="tx1"/>
                </a:solidFill>
              </a:rPr>
              <a:t>terdiri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dari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salah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satu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bentuk</a:t>
            </a:r>
            <a:r>
              <a:rPr lang="id-ID" sz="1800">
                <a:solidFill>
                  <a:schemeClr val="tx1"/>
                </a:solidFill>
              </a:rPr>
              <a:t>                 </a:t>
            </a:r>
            <a:r>
              <a:rPr lang="en-US" sz="1800">
                <a:solidFill>
                  <a:schemeClr val="tx1"/>
                </a:solidFill>
              </a:rPr>
              <a:t> ,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atau</a:t>
            </a:r>
            <a:r>
              <a:rPr lang="en-US" sz="1800">
                <a:solidFill>
                  <a:schemeClr val="tx1"/>
                </a:solidFill>
              </a:rPr>
              <a:t>  </a:t>
            </a:r>
            <a:r>
              <a:rPr lang="id-ID" sz="1800">
                <a:solidFill>
                  <a:schemeClr val="tx1"/>
                </a:solidFill>
              </a:rPr>
              <a:t>              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tetapi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bukan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faktor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irasional</a:t>
            </a:r>
            <a:r>
              <a:rPr lang="en-US" sz="1800">
                <a:solidFill>
                  <a:schemeClr val="tx1"/>
                </a:solidFill>
              </a:rPr>
              <a:t> lain </a:t>
            </a:r>
            <a:r>
              <a:rPr lang="en-US" sz="1800" err="1">
                <a:solidFill>
                  <a:schemeClr val="tx1"/>
                </a:solidFill>
              </a:rPr>
              <a:t>maka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dapat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digunakan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substitusi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id-ID" sz="1800">
                <a:solidFill>
                  <a:schemeClr val="tx1"/>
                </a:solidFill>
              </a:rPr>
              <a:t>tri</a:t>
            </a:r>
            <a:r>
              <a:rPr lang="en-US" sz="1800" err="1">
                <a:solidFill>
                  <a:schemeClr val="tx1"/>
                </a:solidFill>
              </a:rPr>
              <a:t>goniometri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sebagai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berikut</a:t>
            </a:r>
            <a:r>
              <a:rPr lang="en-US" sz="1800">
                <a:solidFill>
                  <a:schemeClr val="tx1"/>
                </a:solidFill>
              </a:rPr>
              <a:t> :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/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309786" y="928670"/>
          <a:ext cx="5143536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81400" imgH="2298700" progId="Equation.3">
                  <p:embed/>
                </p:oleObj>
              </mc:Choice>
              <mc:Fallback>
                <p:oleObj name="Equation" r:id="rId2" imgW="3581400" imgH="2298700" progId="Equation.3">
                  <p:embed/>
                  <p:pic>
                    <p:nvPicPr>
                      <p:cNvPr id="20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928670"/>
                        <a:ext cx="5143536" cy="3071834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381884" y="4500570"/>
          <a:ext cx="78581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641" imgH="253890" progId="Equation.3">
                  <p:embed/>
                </p:oleObj>
              </mc:Choice>
              <mc:Fallback>
                <p:oleObj name="Equation" r:id="rId4" imgW="596641" imgH="25389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4" y="4500570"/>
                        <a:ext cx="785818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8524892" y="4429132"/>
          <a:ext cx="78581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641" imgH="253890" progId="Equation.3">
                  <p:embed/>
                </p:oleObj>
              </mc:Choice>
              <mc:Fallback>
                <p:oleObj name="Equation" r:id="rId6" imgW="596641" imgH="25389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92" y="4429132"/>
                        <a:ext cx="785818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595538" y="4786322"/>
          <a:ext cx="78581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641" imgH="253890" progId="Equation.3">
                  <p:embed/>
                </p:oleObj>
              </mc:Choice>
              <mc:Fallback>
                <p:oleObj name="Equation" r:id="rId8" imgW="596641" imgH="253890" progId="Equation.3">
                  <p:embed/>
                  <p:pic>
                    <p:nvPicPr>
                      <p:cNvPr id="2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4786322"/>
                        <a:ext cx="785818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429684" cy="5929354"/>
          </a:xfr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/>
            <a:r>
              <a:rPr lang="id-ID" sz="1800">
                <a:solidFill>
                  <a:schemeClr val="tx1"/>
                </a:solidFill>
              </a:rPr>
              <a:t>1.</a:t>
            </a:r>
            <a:r>
              <a:rPr lang="en-US" sz="1800" err="1">
                <a:solidFill>
                  <a:schemeClr val="tx1"/>
                </a:solidFill>
              </a:rPr>
              <a:t>Untuk</a:t>
            </a:r>
            <a:r>
              <a:rPr lang="id-ID" sz="1800">
                <a:solidFill>
                  <a:schemeClr val="tx1"/>
                </a:solidFill>
              </a:rPr>
              <a:t>                </a:t>
            </a:r>
            <a:r>
              <a:rPr lang="en-US" sz="1800">
                <a:solidFill>
                  <a:schemeClr val="tx1"/>
                </a:solidFill>
              </a:rPr>
              <a:t>  </a:t>
            </a:r>
            <a:r>
              <a:rPr lang="en-US" sz="1800" err="1">
                <a:solidFill>
                  <a:schemeClr val="tx1"/>
                </a:solidFill>
              </a:rPr>
              <a:t>gunakan</a:t>
            </a:r>
            <a:r>
              <a:rPr lang="en-US" sz="1800">
                <a:solidFill>
                  <a:schemeClr val="tx1"/>
                </a:solidFill>
              </a:rPr>
              <a:t> x= a sin u  </a:t>
            </a:r>
            <a:r>
              <a:rPr lang="en-US" sz="1800" err="1">
                <a:solidFill>
                  <a:schemeClr val="tx1"/>
                </a:solidFill>
              </a:rPr>
              <a:t>untuk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memperoleh</a:t>
            </a:r>
            <a:r>
              <a:rPr lang="id-ID" sz="1800">
                <a:solidFill>
                  <a:schemeClr val="tx1"/>
                </a:solidFill>
              </a:rPr>
              <a:t>                   </a:t>
            </a:r>
            <a:r>
              <a:rPr lang="en-US" sz="1800">
                <a:solidFill>
                  <a:schemeClr val="tx1"/>
                </a:solidFill>
              </a:rPr>
              <a:t> =a </a:t>
            </a:r>
            <a:r>
              <a:rPr lang="en-US" sz="1800" err="1">
                <a:solidFill>
                  <a:schemeClr val="tx1"/>
                </a:solidFill>
              </a:rPr>
              <a:t>cos</a:t>
            </a:r>
            <a:r>
              <a:rPr lang="id-ID" sz="1800">
                <a:solidFill>
                  <a:schemeClr val="tx1"/>
                </a:solidFill>
              </a:rPr>
              <a:t>u 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2.</a:t>
            </a:r>
            <a:r>
              <a:rPr lang="en-US" sz="1800" err="1">
                <a:solidFill>
                  <a:schemeClr val="tx1"/>
                </a:solidFill>
              </a:rPr>
              <a:t>Untuk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id-ID" sz="1800">
                <a:solidFill>
                  <a:schemeClr val="tx1"/>
                </a:solidFill>
              </a:rPr>
              <a:t>                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gunakan</a:t>
            </a:r>
            <a:r>
              <a:rPr lang="en-US" sz="1800">
                <a:solidFill>
                  <a:schemeClr val="tx1"/>
                </a:solidFill>
              </a:rPr>
              <a:t> x= a </a:t>
            </a:r>
            <a:r>
              <a:rPr lang="en-US" sz="1800" err="1">
                <a:solidFill>
                  <a:schemeClr val="tx1"/>
                </a:solidFill>
              </a:rPr>
              <a:t>tg</a:t>
            </a:r>
            <a:r>
              <a:rPr lang="en-US" sz="1800">
                <a:solidFill>
                  <a:schemeClr val="tx1"/>
                </a:solidFill>
              </a:rPr>
              <a:t> u  </a:t>
            </a:r>
            <a:r>
              <a:rPr lang="en-US" sz="1800" err="1">
                <a:solidFill>
                  <a:schemeClr val="tx1"/>
                </a:solidFill>
              </a:rPr>
              <a:t>untuk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memperoleh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id-ID" sz="1800">
                <a:solidFill>
                  <a:schemeClr val="tx1"/>
                </a:solidFill>
              </a:rPr>
              <a:t>                        </a:t>
            </a:r>
            <a:r>
              <a:rPr lang="en-US" sz="1800">
                <a:solidFill>
                  <a:schemeClr val="tx1"/>
                </a:solidFill>
              </a:rPr>
              <a:t>=a sec u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3.</a:t>
            </a:r>
            <a:r>
              <a:rPr lang="en-US" sz="1800" err="1">
                <a:solidFill>
                  <a:schemeClr val="tx1"/>
                </a:solidFill>
              </a:rPr>
              <a:t>Untuk</a:t>
            </a:r>
            <a:r>
              <a:rPr lang="en-US" sz="1800">
                <a:solidFill>
                  <a:schemeClr val="tx1"/>
                </a:solidFill>
              </a:rPr>
              <a:t>  </a:t>
            </a:r>
            <a:r>
              <a:rPr lang="id-ID" sz="1800">
                <a:solidFill>
                  <a:schemeClr val="tx1"/>
                </a:solidFill>
              </a:rPr>
              <a:t>              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gunakan</a:t>
            </a:r>
            <a:r>
              <a:rPr lang="en-US" sz="1800">
                <a:solidFill>
                  <a:schemeClr val="tx1"/>
                </a:solidFill>
              </a:rPr>
              <a:t> x= a sec u  </a:t>
            </a:r>
            <a:r>
              <a:rPr lang="en-US" sz="1800" err="1">
                <a:solidFill>
                  <a:schemeClr val="tx1"/>
                </a:solidFill>
              </a:rPr>
              <a:t>untuk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memperoleh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id-ID" sz="1800">
                <a:solidFill>
                  <a:schemeClr val="tx1"/>
                </a:solidFill>
              </a:rPr>
              <a:t>                      </a:t>
            </a:r>
            <a:r>
              <a:rPr lang="en-US" sz="1800">
                <a:solidFill>
                  <a:schemeClr val="tx1"/>
                </a:solidFill>
              </a:rPr>
              <a:t>=a </a:t>
            </a:r>
            <a:r>
              <a:rPr lang="en-US" sz="1800" err="1">
                <a:solidFill>
                  <a:schemeClr val="tx1"/>
                </a:solidFill>
              </a:rPr>
              <a:t>tg</a:t>
            </a:r>
            <a:r>
              <a:rPr lang="en-US" sz="1800">
                <a:solidFill>
                  <a:schemeClr val="tx1"/>
                </a:solidFill>
              </a:rPr>
              <a:t> u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Untuk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tiap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bentuk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integrasi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menghasilkan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pernyataan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dalam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variabel</a:t>
            </a:r>
            <a:r>
              <a:rPr lang="en-US" sz="1800">
                <a:solidFill>
                  <a:schemeClr val="tx1"/>
                </a:solidFill>
              </a:rPr>
              <a:t> u.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b="1" err="1">
                <a:solidFill>
                  <a:schemeClr val="tx1"/>
                </a:solidFill>
              </a:rPr>
              <a:t>Contoh</a:t>
            </a:r>
            <a:r>
              <a:rPr lang="en-US" sz="1800" b="1">
                <a:solidFill>
                  <a:schemeClr val="tx1"/>
                </a:solidFill>
              </a:rPr>
              <a:t>:</a:t>
            </a:r>
            <a:endParaRPr lang="id-ID" sz="1800" b="1">
              <a:solidFill>
                <a:schemeClr val="tx1"/>
              </a:solidFill>
            </a:endParaRPr>
          </a:p>
          <a:p>
            <a:pPr algn="l"/>
            <a:endParaRPr lang="id-ID" sz="1800" b="1">
              <a:solidFill>
                <a:schemeClr val="tx1"/>
              </a:solidFill>
            </a:endParaRPr>
          </a:p>
          <a:p>
            <a:pPr algn="l"/>
            <a:r>
              <a:rPr lang="id-ID" sz="1800" b="1">
                <a:solidFill>
                  <a:schemeClr val="tx1"/>
                </a:solidFill>
              </a:rPr>
              <a:t> jawab</a:t>
            </a: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Misal</a:t>
            </a:r>
            <a:r>
              <a:rPr lang="en-US" sz="1800">
                <a:solidFill>
                  <a:schemeClr val="tx1"/>
                </a:solidFill>
              </a:rPr>
              <a:t>  x= 2 sin u  </a:t>
            </a:r>
            <a:r>
              <a:rPr lang="en-US" sz="1800" err="1">
                <a:solidFill>
                  <a:schemeClr val="tx1"/>
                </a:solidFill>
              </a:rPr>
              <a:t>maka</a:t>
            </a:r>
            <a:r>
              <a:rPr lang="en-US" sz="1800">
                <a:solidFill>
                  <a:schemeClr val="tx1"/>
                </a:solidFill>
              </a:rPr>
              <a:t>  </a:t>
            </a:r>
            <a:r>
              <a:rPr lang="id-ID" sz="1800">
                <a:solidFill>
                  <a:schemeClr val="tx1"/>
                </a:solidFill>
              </a:rPr>
              <a:t>                     </a:t>
            </a:r>
            <a:r>
              <a:rPr lang="en-US" sz="1800">
                <a:solidFill>
                  <a:schemeClr val="tx1"/>
                </a:solidFill>
              </a:rPr>
              <a:t> = 2 </a:t>
            </a:r>
            <a:r>
              <a:rPr lang="en-US" sz="1800" err="1">
                <a:solidFill>
                  <a:schemeClr val="tx1"/>
                </a:solidFill>
              </a:rPr>
              <a:t>cos</a:t>
            </a:r>
            <a:r>
              <a:rPr lang="en-US" sz="1800">
                <a:solidFill>
                  <a:schemeClr val="tx1"/>
                </a:solidFill>
              </a:rPr>
              <a:t> u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</a:t>
            </a:r>
            <a:r>
              <a:rPr lang="en-US" sz="1800" err="1">
                <a:solidFill>
                  <a:schemeClr val="tx1"/>
                </a:solidFill>
              </a:rPr>
              <a:t>dx</a:t>
            </a:r>
            <a:r>
              <a:rPr lang="en-US" sz="1800">
                <a:solidFill>
                  <a:schemeClr val="tx1"/>
                </a:solidFill>
              </a:rPr>
              <a:t> = 2 </a:t>
            </a:r>
            <a:r>
              <a:rPr lang="en-US" sz="1800" err="1">
                <a:solidFill>
                  <a:schemeClr val="tx1"/>
                </a:solidFill>
              </a:rPr>
              <a:t>cos</a:t>
            </a:r>
            <a:r>
              <a:rPr lang="en-US" sz="1800">
                <a:solidFill>
                  <a:schemeClr val="tx1"/>
                </a:solidFill>
              </a:rPr>
              <a:t> u </a:t>
            </a:r>
            <a:r>
              <a:rPr lang="id-ID" sz="1800">
                <a:solidFill>
                  <a:schemeClr val="tx1"/>
                </a:solidFill>
              </a:rPr>
              <a:t>du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                       </a:t>
            </a:r>
            <a:r>
              <a:rPr lang="en-US" sz="1800">
                <a:solidFill>
                  <a:schemeClr val="tx1"/>
                </a:solidFill>
              </a:rPr>
              <a:t>=</a:t>
            </a:r>
            <a:r>
              <a:rPr lang="id-ID" sz="1800">
                <a:solidFill>
                  <a:schemeClr val="tx1"/>
                </a:solidFill>
              </a:rPr>
              <a:t>   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id-ID" sz="1800">
                <a:solidFill>
                  <a:schemeClr val="tx1"/>
                </a:solidFill>
              </a:rPr>
              <a:t>                       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id-ID" sz="1800">
                <a:solidFill>
                  <a:schemeClr val="tx1"/>
                </a:solidFill>
              </a:rPr>
              <a:t>   </a:t>
            </a:r>
            <a:r>
              <a:rPr lang="en-US" sz="1800">
                <a:solidFill>
                  <a:schemeClr val="tx1"/>
                </a:solidFill>
              </a:rPr>
              <a:t>= 4</a:t>
            </a:r>
            <a:r>
              <a:rPr lang="id-ID" sz="1800">
                <a:solidFill>
                  <a:schemeClr val="tx1"/>
                </a:solidFill>
              </a:rPr>
              <a:t>                          </a:t>
            </a:r>
            <a:r>
              <a:rPr lang="en-US" sz="1800">
                <a:solidFill>
                  <a:schemeClr val="tx1"/>
                </a:solidFill>
              </a:rPr>
              <a:t> = 4{1/2 </a:t>
            </a:r>
            <a:r>
              <a:rPr lang="en-US" sz="1800" err="1">
                <a:solidFill>
                  <a:schemeClr val="tx1"/>
                </a:solidFill>
              </a:rPr>
              <a:t>cos</a:t>
            </a:r>
            <a:r>
              <a:rPr lang="en-US" sz="1800">
                <a:solidFill>
                  <a:schemeClr val="tx1"/>
                </a:solidFill>
              </a:rPr>
              <a:t> u sin u + ½ u}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                      </a:t>
            </a:r>
            <a:r>
              <a:rPr lang="en-US" sz="1800">
                <a:solidFill>
                  <a:schemeClr val="tx1"/>
                </a:solidFill>
              </a:rPr>
              <a:t>= 2 </a:t>
            </a:r>
            <a:r>
              <a:rPr lang="en-US" sz="1800" err="1">
                <a:solidFill>
                  <a:schemeClr val="tx1"/>
                </a:solidFill>
              </a:rPr>
              <a:t>cos</a:t>
            </a:r>
            <a:r>
              <a:rPr lang="en-US" sz="1800">
                <a:solidFill>
                  <a:schemeClr val="tx1"/>
                </a:solidFill>
              </a:rPr>
              <a:t> u sin u + 2 arc sin x/2 + 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                      =                 </a:t>
            </a:r>
            <a:r>
              <a:rPr lang="en-US" sz="1800">
                <a:solidFill>
                  <a:schemeClr val="tx1"/>
                </a:solidFill>
              </a:rPr>
              <a:t>. (x/2) + 2 arc sin x/2 + 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 b="1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2738414" y="500042"/>
          <a:ext cx="85725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641" imgH="253890" progId="Equation.3">
                  <p:embed/>
                </p:oleObj>
              </mc:Choice>
              <mc:Fallback>
                <p:oleObj name="Equation" r:id="rId2" imgW="596641" imgH="253890" progId="Equation.3">
                  <p:embed/>
                  <p:pic>
                    <p:nvPicPr>
                      <p:cNvPr id="30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500042"/>
                        <a:ext cx="85725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453322" y="500043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641" imgH="253890" progId="Equation.3">
                  <p:embed/>
                </p:oleObj>
              </mc:Choice>
              <mc:Fallback>
                <p:oleObj name="Equation" r:id="rId4" imgW="596641" imgH="25389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22" y="500043"/>
                        <a:ext cx="8572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738414" y="1071547"/>
          <a:ext cx="857256" cy="47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641" imgH="253890" progId="Equation.3">
                  <p:embed/>
                </p:oleObj>
              </mc:Choice>
              <mc:Fallback>
                <p:oleObj name="Equation" r:id="rId5" imgW="596641" imgH="25389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071547"/>
                        <a:ext cx="857256" cy="4714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7596198" y="1142985"/>
          <a:ext cx="8572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641" imgH="253890" progId="Equation.3">
                  <p:embed/>
                </p:oleObj>
              </mc:Choice>
              <mc:Fallback>
                <p:oleObj name="Equation" r:id="rId7" imgW="596641" imgH="253890" progId="Equation.3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98" y="1142985"/>
                        <a:ext cx="85725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809852" y="1785926"/>
          <a:ext cx="85725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641" imgH="253890" progId="Equation.3">
                  <p:embed/>
                </p:oleObj>
              </mc:Choice>
              <mc:Fallback>
                <p:oleObj name="Equation" r:id="rId8" imgW="596641" imgH="253890" progId="Equation.3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1785926"/>
                        <a:ext cx="85725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7524760" y="1857365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6641" imgH="253890" progId="Equation.3">
                  <p:embed/>
                </p:oleObj>
              </mc:Choice>
              <mc:Fallback>
                <p:oleObj name="Equation" r:id="rId10" imgW="596641" imgH="253890" progId="Equation.3">
                  <p:embed/>
                  <p:pic>
                    <p:nvPicPr>
                      <p:cNvPr id="30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60" y="1857365"/>
                        <a:ext cx="8572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2198689" y="3071813"/>
          <a:ext cx="15271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080" imgH="304560" progId="Equation.3">
                  <p:embed/>
                </p:oleObj>
              </mc:Choice>
              <mc:Fallback>
                <p:oleObj name="Equation" r:id="rId11" imgW="838080" imgH="304560" progId="Equation.3">
                  <p:embed/>
                  <p:pic>
                    <p:nvPicPr>
                      <p:cNvPr id="30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9" y="3071813"/>
                        <a:ext cx="152717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4238612" y="3786191"/>
          <a:ext cx="857256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20474" imgH="253890" progId="Equation.3">
                  <p:embed/>
                </p:oleObj>
              </mc:Choice>
              <mc:Fallback>
                <p:oleObj name="Equation" r:id="rId13" imgW="520474" imgH="253890" progId="Equation.3">
                  <p:embed/>
                  <p:pic>
                    <p:nvPicPr>
                      <p:cNvPr id="30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12" y="3786191"/>
                        <a:ext cx="857256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2381224" y="4643446"/>
          <a:ext cx="1071570" cy="447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48975" imgH="304668" progId="Equation.3">
                  <p:embed/>
                </p:oleObj>
              </mc:Choice>
              <mc:Fallback>
                <p:oleObj name="Equation" r:id="rId15" imgW="748975" imgH="304668" progId="Equation.3">
                  <p:embed/>
                  <p:pic>
                    <p:nvPicPr>
                      <p:cNvPr id="30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4643446"/>
                        <a:ext cx="1071570" cy="447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3667108" y="4714884"/>
          <a:ext cx="157163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91726" imgH="279279" progId="Equation.3">
                  <p:embed/>
                </p:oleObj>
              </mc:Choice>
              <mc:Fallback>
                <p:oleObj name="Equation" r:id="rId17" imgW="1091726" imgH="279279" progId="Equation.3">
                  <p:embed/>
                  <p:pic>
                    <p:nvPicPr>
                      <p:cNvPr id="30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08" y="4714884"/>
                        <a:ext cx="157163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5738810" y="4714885"/>
          <a:ext cx="1214446" cy="41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85800" imgH="279400" progId="Equation.3">
                  <p:embed/>
                </p:oleObj>
              </mc:Choice>
              <mc:Fallback>
                <p:oleObj name="Equation" r:id="rId19" imgW="685800" imgH="279400" progId="Equation.3">
                  <p:embed/>
                  <p:pic>
                    <p:nvPicPr>
                      <p:cNvPr id="30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0" y="4714885"/>
                        <a:ext cx="1214446" cy="419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3595670" y="5429264"/>
          <a:ext cx="8572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20474" imgH="253890" progId="Equation.3">
                  <p:embed/>
                </p:oleObj>
              </mc:Choice>
              <mc:Fallback>
                <p:oleObj name="Equation" r:id="rId21" imgW="520474" imgH="253890" progId="Equation.3">
                  <p:embed/>
                  <p:pic>
                    <p:nvPicPr>
                      <p:cNvPr id="30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70" y="5429264"/>
                        <a:ext cx="85725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429684" cy="5929354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d-ID" sz="1800">
                <a:solidFill>
                  <a:schemeClr val="tx1"/>
                </a:solidFill>
              </a:rPr>
              <a:t>.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= -½ { 2/3 U</a:t>
            </a:r>
            <a:r>
              <a:rPr lang="en-US" sz="1800" baseline="30000">
                <a:solidFill>
                  <a:schemeClr val="tx1"/>
                </a:solidFill>
              </a:rPr>
              <a:t>3/2</a:t>
            </a:r>
            <a:r>
              <a:rPr lang="en-US" sz="1800">
                <a:solidFill>
                  <a:schemeClr val="tx1"/>
                </a:solidFill>
              </a:rPr>
              <a:t> } + C    =-1/3 (4-x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)</a:t>
            </a:r>
            <a:r>
              <a:rPr lang="en-US" sz="1800" baseline="30000">
                <a:solidFill>
                  <a:schemeClr val="tx1"/>
                </a:solidFill>
              </a:rPr>
              <a:t>3/2</a:t>
            </a:r>
            <a:r>
              <a:rPr lang="en-US" sz="1800">
                <a:solidFill>
                  <a:schemeClr val="tx1"/>
                </a:solidFill>
              </a:rPr>
              <a:t>  +C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935164" y="642938"/>
          <a:ext cx="1463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304560" progId="Equation.3">
                  <p:embed/>
                </p:oleObj>
              </mc:Choice>
              <mc:Fallback>
                <p:oleObj name="Equation" r:id="rId2" imgW="939600" imgH="304560" progId="Equation.3">
                  <p:embed/>
                  <p:pic>
                    <p:nvPicPr>
                      <p:cNvPr id="40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4" y="642938"/>
                        <a:ext cx="146367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310050" y="642919"/>
          <a:ext cx="1857388" cy="947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736600" progId="Equation.3">
                  <p:embed/>
                </p:oleObj>
              </mc:Choice>
              <mc:Fallback>
                <p:oleObj name="Equation" r:id="rId4" imgW="1498600" imgH="73660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50" y="642919"/>
                        <a:ext cx="1857388" cy="947739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309786" y="1571612"/>
          <a:ext cx="1285884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058" imgH="393529" progId="Equation.3">
                  <p:embed/>
                </p:oleObj>
              </mc:Choice>
              <mc:Fallback>
                <p:oleObj name="Equation" r:id="rId6" imgW="787058" imgH="393529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1571612"/>
                        <a:ext cx="1285884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660775" y="1643064"/>
          <a:ext cx="2006597" cy="57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279360" progId="Equation.3">
                  <p:embed/>
                </p:oleObj>
              </mc:Choice>
              <mc:Fallback>
                <p:oleObj name="Equation" r:id="rId8" imgW="1041120" imgH="279360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1643064"/>
                        <a:ext cx="2006597" cy="571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024034" y="3143248"/>
          <a:ext cx="5357850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7000" imgH="1028700" progId="Equation.3">
                  <p:embed/>
                </p:oleObj>
              </mc:Choice>
              <mc:Fallback>
                <p:oleObj name="Equation" r:id="rId10" imgW="3937000" imgH="1028700" progId="Equation.3">
                  <p:embed/>
                  <p:pic>
                    <p:nvPicPr>
                      <p:cNvPr id="4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3143248"/>
                        <a:ext cx="5357850" cy="128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166910" y="4643446"/>
          <a:ext cx="114300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500" imgH="279400" progId="Equation.3">
                  <p:embed/>
                </p:oleObj>
              </mc:Choice>
              <mc:Fallback>
                <p:oleObj name="Equation" r:id="rId12" imgW="698500" imgH="279400" progId="Equation.3">
                  <p:embed/>
                  <p:pic>
                    <p:nvPicPr>
                      <p:cNvPr id="41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4643446"/>
                        <a:ext cx="1143008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3452794" y="4643447"/>
          <a:ext cx="1857388" cy="41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30300" imgH="279400" progId="Equation.3">
                  <p:embed/>
                </p:oleObj>
              </mc:Choice>
              <mc:Fallback>
                <p:oleObj name="Equation" r:id="rId14" imgW="1130300" imgH="279400" progId="Equation.3">
                  <p:embed/>
                  <p:pic>
                    <p:nvPicPr>
                      <p:cNvPr id="41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4643447"/>
                        <a:ext cx="1857388" cy="419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2524100" y="5286388"/>
          <a:ext cx="2500330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74800" imgH="279400" progId="Equation.3">
                  <p:embed/>
                </p:oleObj>
              </mc:Choice>
              <mc:Fallback>
                <p:oleObj name="Equation" r:id="rId16" imgW="1574800" imgH="279400" progId="Equation.3">
                  <p:embed/>
                  <p:pic>
                    <p:nvPicPr>
                      <p:cNvPr id="41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5286388"/>
                        <a:ext cx="2500330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2595538" y="5857892"/>
          <a:ext cx="342902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20900" imgH="279400" progId="Equation.3">
                  <p:embed/>
                </p:oleObj>
              </mc:Choice>
              <mc:Fallback>
                <p:oleObj name="Equation" r:id="rId18" imgW="2120900" imgH="279400" progId="Equation.3">
                  <p:embed/>
                  <p:pic>
                    <p:nvPicPr>
                      <p:cNvPr id="41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5857892"/>
                        <a:ext cx="3429024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6096000" y="5929330"/>
          <a:ext cx="164307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30300" imgH="279400" progId="Equation.3">
                  <p:embed/>
                </p:oleObj>
              </mc:Choice>
              <mc:Fallback>
                <p:oleObj name="Equation" r:id="rId20" imgW="1130300" imgH="279400" progId="Equation.3">
                  <p:embed/>
                  <p:pic>
                    <p:nvPicPr>
                      <p:cNvPr id="41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929330"/>
                        <a:ext cx="164307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429684" cy="5929354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         </a:t>
            </a:r>
            <a:r>
              <a:rPr lang="en-US" sz="1800">
                <a:solidFill>
                  <a:schemeClr val="tx1"/>
                </a:solidFill>
              </a:rPr>
              <a:t>=  1/3 sec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x </a:t>
            </a:r>
            <a:r>
              <a:rPr lang="en-US" sz="1800" err="1">
                <a:solidFill>
                  <a:schemeClr val="tx1"/>
                </a:solidFill>
              </a:rPr>
              <a:t>tgx</a:t>
            </a:r>
            <a:r>
              <a:rPr lang="en-US" sz="1800">
                <a:solidFill>
                  <a:schemeClr val="tx1"/>
                </a:solidFill>
              </a:rPr>
              <a:t> -1   </a:t>
            </a:r>
            <a:r>
              <a:rPr lang="id-ID" sz="1800">
                <a:solidFill>
                  <a:schemeClr val="tx1"/>
                </a:solidFill>
              </a:rPr>
              <a:t>               </a:t>
            </a:r>
            <a:r>
              <a:rPr lang="en-US" sz="1800">
                <a:solidFill>
                  <a:schemeClr val="tx1"/>
                </a:solidFill>
              </a:rPr>
              <a:t> +x +C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        </a:t>
            </a:r>
            <a:r>
              <a:rPr lang="en-US" sz="1800">
                <a:solidFill>
                  <a:schemeClr val="tx1"/>
                </a:solidFill>
              </a:rPr>
              <a:t>= 1/3 sec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x </a:t>
            </a:r>
            <a:r>
              <a:rPr lang="en-US" sz="1800" err="1">
                <a:solidFill>
                  <a:schemeClr val="tx1"/>
                </a:solidFill>
              </a:rPr>
              <a:t>tgx</a:t>
            </a:r>
            <a:r>
              <a:rPr lang="en-US" sz="1800">
                <a:solidFill>
                  <a:schemeClr val="tx1"/>
                </a:solidFill>
              </a:rPr>
              <a:t> -</a:t>
            </a:r>
            <a:r>
              <a:rPr lang="id-ID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tg</a:t>
            </a:r>
            <a:r>
              <a:rPr lang="en-US" sz="1800">
                <a:solidFill>
                  <a:schemeClr val="tx1"/>
                </a:solidFill>
              </a:rPr>
              <a:t> x   +x +C///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                           </a:t>
            </a:r>
            <a:r>
              <a:rPr lang="en-US" sz="1800">
                <a:solidFill>
                  <a:schemeClr val="tx1"/>
                </a:solidFill>
              </a:rPr>
              <a:t>= - </a:t>
            </a:r>
            <a:r>
              <a:rPr lang="id-ID" sz="1800">
                <a:solidFill>
                  <a:schemeClr val="tx1"/>
                </a:solidFill>
              </a:rPr>
              <a:t>1/3</a:t>
            </a:r>
            <a:r>
              <a:rPr lang="en-US" sz="1800">
                <a:solidFill>
                  <a:schemeClr val="tx1"/>
                </a:solidFill>
              </a:rPr>
              <a:t>cosec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ctg</a:t>
            </a:r>
            <a:r>
              <a:rPr lang="en-US" sz="1800">
                <a:solidFill>
                  <a:schemeClr val="tx1"/>
                </a:solidFill>
              </a:rPr>
              <a:t> x  -</a:t>
            </a:r>
            <a:r>
              <a:rPr lang="id-ID" sz="1800">
                <a:solidFill>
                  <a:schemeClr val="tx1"/>
                </a:solidFill>
              </a:rPr>
              <a:t>2/3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ctg</a:t>
            </a:r>
            <a:r>
              <a:rPr lang="en-US" sz="1800">
                <a:solidFill>
                  <a:schemeClr val="tx1"/>
                </a:solidFill>
              </a:rPr>
              <a:t> x + 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</a:rPr>
              <a:t>TUGAS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Hitung</a:t>
            </a:r>
            <a:r>
              <a:rPr lang="en-US" sz="1800">
                <a:solidFill>
                  <a:schemeClr val="tx1"/>
                </a:solidFill>
              </a:rPr>
              <a:t> integral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bawah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ini</a:t>
            </a:r>
            <a:r>
              <a:rPr lang="en-US" sz="1800">
                <a:solidFill>
                  <a:schemeClr val="tx1"/>
                </a:solidFill>
              </a:rPr>
              <a:t> :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4452926" y="857233"/>
          <a:ext cx="857256" cy="41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400" imgH="279400" progId="Equation.3">
                  <p:embed/>
                </p:oleObj>
              </mc:Choice>
              <mc:Fallback>
                <p:oleObj name="Equation" r:id="rId2" imgW="660400" imgH="279400" progId="Equation.3">
                  <p:embed/>
                  <p:pic>
                    <p:nvPicPr>
                      <p:cNvPr id="51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26" y="857233"/>
                        <a:ext cx="857256" cy="419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166910" y="2071678"/>
          <a:ext cx="550072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8700" imgH="279400" progId="Equation.3">
                  <p:embed/>
                </p:oleObj>
              </mc:Choice>
              <mc:Fallback>
                <p:oleObj name="Equation" r:id="rId4" imgW="3568700" imgH="27940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2071678"/>
                        <a:ext cx="550072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79650" y="4071938"/>
          <a:ext cx="1485900" cy="42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279360" progId="Equation.3">
                  <p:embed/>
                </p:oleObj>
              </mc:Choice>
              <mc:Fallback>
                <p:oleObj name="Equation" r:id="rId6" imgW="838080" imgH="279360" progId="Equation.3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071938"/>
                        <a:ext cx="1485900" cy="428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254250" y="4643438"/>
          <a:ext cx="1555734" cy="42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000" imgH="279360" progId="Equation.3">
                  <p:embed/>
                </p:oleObj>
              </mc:Choice>
              <mc:Fallback>
                <p:oleObj name="Equation" r:id="rId8" imgW="927000" imgH="279360" progId="Equation.3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643438"/>
                        <a:ext cx="1555734" cy="428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252664" y="5357814"/>
          <a:ext cx="1557321" cy="42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279360" progId="Equation.3">
                  <p:embed/>
                </p:oleObj>
              </mc:Choice>
              <mc:Fallback>
                <p:oleObj name="Equation" r:id="rId10" imgW="901440" imgH="279360" progId="Equation.3">
                  <p:embed/>
                  <p:pic>
                    <p:nvPicPr>
                      <p:cNvPr id="5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4" y="5357814"/>
                        <a:ext cx="1557321" cy="4286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429684" cy="5929354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d-ID" sz="1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2146301" y="642938"/>
          <a:ext cx="16859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304560" progId="Equation.3">
                  <p:embed/>
                </p:oleObj>
              </mc:Choice>
              <mc:Fallback>
                <p:oleObj name="Equation" r:id="rId2" imgW="1041120" imgH="304560" progId="Equation.3">
                  <p:embed/>
                  <p:pic>
                    <p:nvPicPr>
                      <p:cNvPr id="61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1" y="642938"/>
                        <a:ext cx="16859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166911" y="1357298"/>
          <a:ext cx="1550971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431640" progId="Equation.3">
                  <p:embed/>
                </p:oleObj>
              </mc:Choice>
              <mc:Fallback>
                <p:oleObj name="Equation" r:id="rId4" imgW="799920" imgH="431640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1" y="1357298"/>
                        <a:ext cx="1550971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019300" y="2071688"/>
          <a:ext cx="1797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304560" progId="Equation.3">
                  <p:embed/>
                </p:oleObj>
              </mc:Choice>
              <mc:Fallback>
                <p:oleObj name="Equation" r:id="rId6" imgW="1180800" imgH="304560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071688"/>
                        <a:ext cx="179705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135189" y="2643189"/>
          <a:ext cx="18494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0" imgH="279360" progId="Equation.3">
                  <p:embed/>
                </p:oleObj>
              </mc:Choice>
              <mc:Fallback>
                <p:oleObj name="Equation" r:id="rId8" imgW="1143000" imgH="279360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643189"/>
                        <a:ext cx="184943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117726" y="3214689"/>
          <a:ext cx="18145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279360" progId="Equation.3">
                  <p:embed/>
                </p:oleObj>
              </mc:Choice>
              <mc:Fallback>
                <p:oleObj name="Equation" r:id="rId10" imgW="761760" imgH="279360" progId="Equation.3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6" y="3214689"/>
                        <a:ext cx="1814513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181224" y="3857629"/>
          <a:ext cx="1843074" cy="419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360" imgH="279360" progId="Equation.3">
                  <p:embed/>
                </p:oleObj>
              </mc:Choice>
              <mc:Fallback>
                <p:oleObj name="Equation" r:id="rId12" imgW="990360" imgH="279360" progId="Equation.3">
                  <p:embed/>
                  <p:pic>
                    <p:nvPicPr>
                      <p:cNvPr id="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4" y="3857629"/>
                        <a:ext cx="1843074" cy="419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2155826" y="4500571"/>
          <a:ext cx="2225663" cy="56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8960" imgH="279360" progId="Equation.3">
                  <p:embed/>
                </p:oleObj>
              </mc:Choice>
              <mc:Fallback>
                <p:oleObj name="Equation" r:id="rId14" imgW="1218960" imgH="279360" progId="Equation.3">
                  <p:embed/>
                  <p:pic>
                    <p:nvPicPr>
                      <p:cNvPr id="61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6" y="4500571"/>
                        <a:ext cx="2225663" cy="561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34" y="285728"/>
            <a:ext cx="8072494" cy="6215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Integral  </a:t>
            </a:r>
            <a:r>
              <a:rPr lang="en-US" sz="1800" b="1" err="1">
                <a:solidFill>
                  <a:schemeClr val="tx1"/>
                </a:solidFill>
              </a:rPr>
              <a:t>Fungsi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Rasional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Pecah</a:t>
            </a:r>
            <a:r>
              <a:rPr lang="id-ID" sz="1800" b="1">
                <a:solidFill>
                  <a:schemeClr val="tx1"/>
                </a:solidFill>
              </a:rPr>
              <a:t> Rasional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</a:t>
            </a:r>
            <a:r>
              <a:rPr lang="en-US" sz="1800" err="1">
                <a:solidFill>
                  <a:schemeClr val="tx1"/>
                </a:solidFill>
              </a:rPr>
              <a:t>Bentuk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umum</a:t>
            </a:r>
            <a:r>
              <a:rPr lang="en-US" sz="1800">
                <a:solidFill>
                  <a:schemeClr val="tx1"/>
                </a:solidFill>
              </a:rPr>
              <a:t> Integral 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Rasional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Pecah</a:t>
            </a:r>
            <a:r>
              <a:rPr lang="id-ID" sz="1800">
                <a:solidFill>
                  <a:schemeClr val="tx1"/>
                </a:solidFill>
              </a:rPr>
              <a:t> Rasional</a:t>
            </a:r>
            <a:r>
              <a:rPr lang="en-US" sz="1800">
                <a:solidFill>
                  <a:schemeClr val="tx1"/>
                </a:solidFill>
              </a:rPr>
              <a:t>:</a:t>
            </a:r>
            <a:r>
              <a:rPr lang="id-ID" sz="1800">
                <a:solidFill>
                  <a:schemeClr val="tx1"/>
                </a:solidFill>
              </a:rPr>
              <a:t>                  </a:t>
            </a:r>
            <a:r>
              <a:rPr lang="en-US" sz="1800">
                <a:solidFill>
                  <a:schemeClr val="tx1"/>
                </a:solidFill>
              </a:rPr>
              <a:t>  ,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I</a:t>
            </a:r>
            <a:r>
              <a:rPr lang="en-US" sz="1800" err="1">
                <a:solidFill>
                  <a:schemeClr val="tx1"/>
                </a:solidFill>
              </a:rPr>
              <a:t>ntegral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rasional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pecah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dibagi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menjadi</a:t>
            </a:r>
            <a:r>
              <a:rPr lang="en-US" sz="1800">
                <a:solidFill>
                  <a:schemeClr val="tx1"/>
                </a:solidFill>
              </a:rPr>
              <a:t> 4 </a:t>
            </a:r>
            <a:r>
              <a:rPr lang="en-US" sz="1800" err="1">
                <a:solidFill>
                  <a:schemeClr val="tx1"/>
                </a:solidFill>
              </a:rPr>
              <a:t>bentuk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sebagai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berikut</a:t>
            </a:r>
            <a:r>
              <a:rPr lang="en-US" sz="1800">
                <a:solidFill>
                  <a:schemeClr val="tx1"/>
                </a:solidFill>
              </a:rPr>
              <a:t> :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 </a:t>
            </a:r>
          </a:p>
          <a:p>
            <a:pPr lvl="0" algn="l"/>
            <a:r>
              <a:rPr lang="id-ID" sz="1800">
                <a:solidFill>
                  <a:schemeClr val="tx1"/>
                </a:solidFill>
              </a:rPr>
              <a:t>I. </a:t>
            </a:r>
            <a:r>
              <a:rPr lang="en-US" sz="1800" err="1">
                <a:solidFill>
                  <a:schemeClr val="tx1"/>
                </a:solidFill>
              </a:rPr>
              <a:t>Jika</a:t>
            </a:r>
            <a:r>
              <a:rPr lang="en-US" sz="1800">
                <a:solidFill>
                  <a:schemeClr val="tx1"/>
                </a:solidFill>
              </a:rPr>
              <a:t> g(x) </a:t>
            </a:r>
            <a:r>
              <a:rPr lang="en-US" sz="1800" err="1">
                <a:solidFill>
                  <a:schemeClr val="tx1"/>
                </a:solidFill>
              </a:rPr>
              <a:t>merupakan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faktor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linier </a:t>
            </a:r>
            <a:r>
              <a:rPr lang="en-US" sz="1800" err="1">
                <a:solidFill>
                  <a:schemeClr val="tx1"/>
                </a:solidFill>
              </a:rPr>
              <a:t>tidak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berulang</a:t>
            </a:r>
            <a:r>
              <a:rPr lang="id-ID" sz="180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II        </a:t>
            </a:r>
            <a:r>
              <a:rPr lang="en-US" sz="1800" err="1">
                <a:solidFill>
                  <a:schemeClr val="tx1"/>
                </a:solidFill>
              </a:rPr>
              <a:t>Jika</a:t>
            </a:r>
            <a:r>
              <a:rPr lang="en-US" sz="1800">
                <a:solidFill>
                  <a:schemeClr val="tx1"/>
                </a:solidFill>
              </a:rPr>
              <a:t> g(x) </a:t>
            </a:r>
            <a:r>
              <a:rPr lang="en-US" sz="1800" err="1">
                <a:solidFill>
                  <a:schemeClr val="tx1"/>
                </a:solidFill>
              </a:rPr>
              <a:t>merupakan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faktor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linier </a:t>
            </a:r>
            <a:r>
              <a:rPr lang="en-US" sz="1800" err="1">
                <a:solidFill>
                  <a:schemeClr val="tx1"/>
                </a:solidFill>
              </a:rPr>
              <a:t>ada</a:t>
            </a:r>
            <a:r>
              <a:rPr lang="en-US" sz="1800">
                <a:solidFill>
                  <a:schemeClr val="tx1"/>
                </a:solidFill>
              </a:rPr>
              <a:t> yang </a:t>
            </a:r>
            <a:r>
              <a:rPr lang="en-US" sz="1800" err="1">
                <a:solidFill>
                  <a:schemeClr val="tx1"/>
                </a:solidFill>
              </a:rPr>
              <a:t>berulang</a:t>
            </a:r>
            <a:r>
              <a:rPr lang="id-ID" sz="180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</a:rPr>
              <a:t>        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III,    </a:t>
            </a:r>
            <a:r>
              <a:rPr lang="en-US" sz="1800" err="1">
                <a:solidFill>
                  <a:schemeClr val="tx1"/>
                </a:solidFill>
              </a:rPr>
              <a:t>Jika</a:t>
            </a:r>
            <a:r>
              <a:rPr lang="en-US" sz="1800">
                <a:solidFill>
                  <a:schemeClr val="tx1"/>
                </a:solidFill>
              </a:rPr>
              <a:t> g(x) </a:t>
            </a:r>
            <a:r>
              <a:rPr lang="en-US" sz="1800" err="1">
                <a:solidFill>
                  <a:schemeClr val="tx1"/>
                </a:solidFill>
              </a:rPr>
              <a:t>merupakan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faktor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linier </a:t>
            </a:r>
            <a:r>
              <a:rPr lang="en-US" sz="1800" err="1">
                <a:solidFill>
                  <a:schemeClr val="tx1"/>
                </a:solidFill>
              </a:rPr>
              <a:t>dan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kwadrat</a:t>
            </a:r>
            <a:r>
              <a:rPr lang="id-ID" sz="180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lvl="0" algn="l"/>
            <a:r>
              <a:rPr lang="id-ID" sz="1800">
                <a:solidFill>
                  <a:schemeClr val="tx1"/>
                </a:solidFill>
              </a:rPr>
              <a:t>IV. </a:t>
            </a:r>
            <a:r>
              <a:rPr lang="en-US" sz="1800" err="1">
                <a:solidFill>
                  <a:schemeClr val="tx1"/>
                </a:solidFill>
              </a:rPr>
              <a:t>Jika</a:t>
            </a:r>
            <a:r>
              <a:rPr lang="en-US" sz="1800">
                <a:solidFill>
                  <a:schemeClr val="tx1"/>
                </a:solidFill>
              </a:rPr>
              <a:t> g(x) </a:t>
            </a:r>
            <a:r>
              <a:rPr lang="en-US" sz="1800" err="1">
                <a:solidFill>
                  <a:schemeClr val="tx1"/>
                </a:solidFill>
              </a:rPr>
              <a:t>merupakan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faktor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kwadrat</a:t>
            </a:r>
            <a:r>
              <a:rPr lang="en-US" sz="1800">
                <a:solidFill>
                  <a:schemeClr val="tx1"/>
                </a:solidFill>
              </a:rPr>
              <a:t> yang </a:t>
            </a:r>
            <a:r>
              <a:rPr lang="en-US" sz="1800" err="1">
                <a:solidFill>
                  <a:schemeClr val="tx1"/>
                </a:solidFill>
              </a:rPr>
              <a:t>berbeda</a:t>
            </a:r>
            <a:r>
              <a:rPr lang="id-ID" sz="1800">
                <a:solidFill>
                  <a:schemeClr val="tx1"/>
                </a:solidFill>
              </a:rPr>
              <a:t>”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Dengan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metode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koefisien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tak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tentu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dicari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konstanta</a:t>
            </a:r>
            <a:r>
              <a:rPr lang="en-US" sz="1800">
                <a:solidFill>
                  <a:schemeClr val="tx1"/>
                </a:solidFill>
              </a:rPr>
              <a:t> A,B,C, D </a:t>
            </a:r>
            <a:r>
              <a:rPr lang="id-ID" sz="1800">
                <a:solidFill>
                  <a:schemeClr val="tx1"/>
                </a:solidFill>
              </a:rPr>
              <a:t>dan E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7024694" y="642918"/>
          <a:ext cx="92869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725" imgH="418918" progId="Equation.3">
                  <p:embed/>
                </p:oleObj>
              </mc:Choice>
              <mc:Fallback>
                <p:oleObj name="Equation" r:id="rId2" imgW="634725" imgH="418918" progId="Equation.3">
                  <p:embed/>
                  <p:pic>
                    <p:nvPicPr>
                      <p:cNvPr id="184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94" y="642918"/>
                        <a:ext cx="928694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595538" y="2071678"/>
          <a:ext cx="407196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87700" imgH="419100" progId="Equation.3">
                  <p:embed/>
                </p:oleObj>
              </mc:Choice>
              <mc:Fallback>
                <p:oleObj name="Equation" r:id="rId4" imgW="3187700" imgH="419100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2071678"/>
                        <a:ext cx="407196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738414" y="2928934"/>
          <a:ext cx="3643338" cy="6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35300" imgH="419100" progId="Equation.3">
                  <p:embed/>
                </p:oleObj>
              </mc:Choice>
              <mc:Fallback>
                <p:oleObj name="Equation" r:id="rId6" imgW="3035300" imgH="419100" progId="Equation.3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2928934"/>
                        <a:ext cx="3643338" cy="633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738414" y="4000504"/>
          <a:ext cx="3857652" cy="6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36900" imgH="419100" progId="Equation.3">
                  <p:embed/>
                </p:oleObj>
              </mc:Choice>
              <mc:Fallback>
                <p:oleObj name="Equation" r:id="rId8" imgW="3136900" imgH="419100" progId="Equation.3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4000504"/>
                        <a:ext cx="3857652" cy="633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595538" y="5214950"/>
          <a:ext cx="4857784" cy="6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51300" imgH="419100" progId="Equation.3">
                  <p:embed/>
                </p:oleObj>
              </mc:Choice>
              <mc:Fallback>
                <p:oleObj name="Equation" r:id="rId10" imgW="4051300" imgH="419100" progId="Equation.3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5214950"/>
                        <a:ext cx="4857784" cy="633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34" y="285728"/>
            <a:ext cx="8072494" cy="6215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/>
            <a:r>
              <a:rPr lang="en-US" sz="1800" b="1" err="1">
                <a:solidFill>
                  <a:schemeClr val="tx1"/>
                </a:solidFill>
              </a:rPr>
              <a:t>Rumus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Dasar</a:t>
            </a:r>
            <a:r>
              <a:rPr lang="en-US" sz="1800" b="1">
                <a:solidFill>
                  <a:schemeClr val="tx1"/>
                </a:solidFill>
              </a:rPr>
              <a:t> Integral</a:t>
            </a:r>
            <a:r>
              <a:rPr lang="id-ID" sz="1800" b="1">
                <a:solidFill>
                  <a:schemeClr val="tx1"/>
                </a:solidFill>
              </a:rPr>
              <a:t> yang digunakan</a:t>
            </a:r>
            <a:r>
              <a:rPr lang="en-US" sz="1800"/>
              <a:t>:</a:t>
            </a:r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r>
              <a:rPr lang="id-ID" sz="1800"/>
              <a:t>                                                      </a:t>
            </a:r>
            <a:r>
              <a:rPr lang="id-ID" sz="1800">
                <a:solidFill>
                  <a:schemeClr val="tx1"/>
                </a:solidFill>
              </a:rPr>
              <a:t>pembilang merupakan turunan dari fungsi penyebut</a:t>
            </a:r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Conto</a:t>
            </a:r>
            <a:r>
              <a:rPr lang="id-ID" sz="1800">
                <a:solidFill>
                  <a:schemeClr val="tx1"/>
                </a:solidFill>
              </a:rPr>
              <a:t>h</a:t>
            </a:r>
            <a:r>
              <a:rPr lang="en-US" sz="1800">
                <a:solidFill>
                  <a:schemeClr val="tx1"/>
                </a:solidFill>
              </a:rPr>
              <a:t>: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lvl="0" algn="l"/>
            <a:r>
              <a:rPr lang="en-US" sz="1800">
                <a:solidFill>
                  <a:schemeClr val="tx1"/>
                </a:solidFill>
              </a:rPr>
              <a:t>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Jawab: 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id-ID" sz="1800">
                <a:solidFill>
                  <a:schemeClr val="tx1"/>
                </a:solidFill>
              </a:rPr>
              <a:t>                                               </a:t>
            </a:r>
            <a:r>
              <a:rPr lang="en-US" sz="1800">
                <a:solidFill>
                  <a:schemeClr val="tx1"/>
                </a:solidFill>
              </a:rPr>
              <a:t>=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Kesamaan: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2255838" y="714375"/>
          <a:ext cx="246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393480" progId="Equation.3">
                  <p:embed/>
                </p:oleObj>
              </mc:Choice>
              <mc:Fallback>
                <p:oleObj name="Equation" r:id="rId2" imgW="1765080" imgH="393480" progId="Equation.3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714375"/>
                        <a:ext cx="2463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220914" y="1357313"/>
          <a:ext cx="25352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419040" progId="Equation.3">
                  <p:embed/>
                </p:oleObj>
              </mc:Choice>
              <mc:Fallback>
                <p:oleObj name="Equation" r:id="rId4" imgW="1638000" imgH="4190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4" y="1357313"/>
                        <a:ext cx="2535237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241551" y="2214563"/>
          <a:ext cx="2422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240" imgH="393480" progId="Equation.3">
                  <p:embed/>
                </p:oleObj>
              </mc:Choice>
              <mc:Fallback>
                <p:oleObj name="Equation" r:id="rId6" imgW="1803240" imgH="39348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1" y="2214563"/>
                        <a:ext cx="24225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235201" y="3000375"/>
          <a:ext cx="2792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760" imgH="431640" progId="Equation.3">
                  <p:embed/>
                </p:oleObj>
              </mc:Choice>
              <mc:Fallback>
                <p:oleObj name="Equation" r:id="rId8" imgW="1904760" imgH="43164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1" y="3000375"/>
                        <a:ext cx="27924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106613" y="4286250"/>
          <a:ext cx="20510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9720" imgH="419040" progId="Equation.3">
                  <p:embed/>
                </p:oleObj>
              </mc:Choice>
              <mc:Fallback>
                <p:oleObj name="Equation" r:id="rId10" imgW="1269720" imgH="419040" progId="Equation.3">
                  <p:embed/>
                  <p:pic>
                    <p:nvPicPr>
                      <p:cNvPr id="1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4286250"/>
                        <a:ext cx="20510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3095604" y="4857760"/>
          <a:ext cx="19288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800" imgH="419100" progId="Equation.3">
                  <p:embed/>
                </p:oleObj>
              </mc:Choice>
              <mc:Fallback>
                <p:oleObj name="Equation" r:id="rId12" imgW="1193800" imgH="419100" progId="Equation.3">
                  <p:embed/>
                  <p:pic>
                    <p:nvPicPr>
                      <p:cNvPr id="10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04" y="4857760"/>
                        <a:ext cx="1928812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5524496" y="4786322"/>
          <a:ext cx="1857388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199" imgH="634725" progId="Equation.3">
                  <p:embed/>
                </p:oleObj>
              </mc:Choice>
              <mc:Fallback>
                <p:oleObj name="Equation" r:id="rId14" imgW="1155199" imgH="634725" progId="Equation.3">
                  <p:embed/>
                  <p:pic>
                    <p:nvPicPr>
                      <p:cNvPr id="10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496" y="4786322"/>
                        <a:ext cx="1857388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309786" y="5857892"/>
          <a:ext cx="257176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5000" imgH="419100" progId="Equation.3">
                  <p:embed/>
                </p:oleObj>
              </mc:Choice>
              <mc:Fallback>
                <p:oleObj name="Equation" r:id="rId16" imgW="1905000" imgH="419100" progId="Equation.3">
                  <p:embed/>
                  <p:pic>
                    <p:nvPicPr>
                      <p:cNvPr id="10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5857892"/>
                        <a:ext cx="2571768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34" y="285728"/>
            <a:ext cx="8072494" cy="6215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d-ID" sz="1800">
                <a:solidFill>
                  <a:schemeClr val="tx1"/>
                </a:solidFill>
              </a:rPr>
              <a:t>.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Maka</a:t>
            </a:r>
            <a:r>
              <a:rPr lang="en-US" sz="1800">
                <a:solidFill>
                  <a:schemeClr val="tx1"/>
                </a:solidFill>
              </a:rPr>
              <a:t>   9x-1 = A(2x-1) + B(x+3)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Untuk </a:t>
            </a:r>
            <a:r>
              <a:rPr lang="en-US" sz="1800">
                <a:solidFill>
                  <a:schemeClr val="tx1"/>
                </a:solidFill>
              </a:rPr>
              <a:t>x=1/2   </a:t>
            </a:r>
            <a:r>
              <a:rPr lang="en-US" sz="1800" err="1">
                <a:solidFill>
                  <a:schemeClr val="tx1"/>
                </a:solidFill>
              </a:rPr>
              <a:t>maka</a:t>
            </a:r>
            <a:r>
              <a:rPr lang="en-US" sz="1800">
                <a:solidFill>
                  <a:schemeClr val="tx1"/>
                </a:solidFill>
              </a:rPr>
              <a:t>   (9/2)-1 = 0 + B ( ½+3)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   3 ½  = 3 ½ B  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B = 1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Untuk </a:t>
            </a:r>
            <a:r>
              <a:rPr lang="en-US" sz="1800">
                <a:solidFill>
                  <a:schemeClr val="tx1"/>
                </a:solidFill>
              </a:rPr>
              <a:t>x= -3  </a:t>
            </a:r>
            <a:r>
              <a:rPr lang="en-US" sz="1800" err="1">
                <a:solidFill>
                  <a:schemeClr val="tx1"/>
                </a:solidFill>
              </a:rPr>
              <a:t>maka</a:t>
            </a:r>
            <a:r>
              <a:rPr lang="en-US" sz="1800">
                <a:solidFill>
                  <a:schemeClr val="tx1"/>
                </a:solidFill>
              </a:rPr>
              <a:t>  27-1 = A(-6-1)</a:t>
            </a:r>
            <a:endParaRPr lang="id-ID" sz="1800">
              <a:solidFill>
                <a:schemeClr val="tx1"/>
              </a:solidFill>
            </a:endParaRPr>
          </a:p>
          <a:p>
            <a:pPr lvl="0" algn="l"/>
            <a:r>
              <a:rPr lang="id-ID" sz="1800">
                <a:solidFill>
                  <a:schemeClr val="tx1"/>
                </a:solidFill>
              </a:rPr>
              <a:t>                                     26</a:t>
            </a:r>
            <a:r>
              <a:rPr lang="en-US" sz="1800">
                <a:solidFill>
                  <a:schemeClr val="tx1"/>
                </a:solidFill>
              </a:rPr>
              <a:t>= -7 A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A= -</a:t>
            </a:r>
            <a:r>
              <a:rPr lang="id-ID" sz="1800">
                <a:solidFill>
                  <a:schemeClr val="tx1"/>
                </a:solidFill>
              </a:rPr>
              <a:t>26/7</a:t>
            </a:r>
          </a:p>
          <a:p>
            <a:r>
              <a:rPr lang="en-US" sz="1800"/>
              <a:t> </a:t>
            </a:r>
            <a:endParaRPr lang="id-ID" sz="1800"/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166910" y="571480"/>
          <a:ext cx="157163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0948" imgH="418918" progId="Equation.3">
                  <p:embed/>
                </p:oleObj>
              </mc:Choice>
              <mc:Fallback>
                <p:oleObj name="Equation" r:id="rId2" imgW="1040948" imgH="418918" progId="Equation.3">
                  <p:embed/>
                  <p:pic>
                    <p:nvPicPr>
                      <p:cNvPr id="20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571480"/>
                        <a:ext cx="157163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738546" y="571480"/>
          <a:ext cx="1857388" cy="561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600" imgH="419100" progId="Equation.3">
                  <p:embed/>
                </p:oleObj>
              </mc:Choice>
              <mc:Fallback>
                <p:oleObj name="Equation" r:id="rId4" imgW="1244600" imgH="41910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46" y="571480"/>
                        <a:ext cx="1857388" cy="561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238348" y="3714752"/>
          <a:ext cx="1714512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227" imgH="418918" progId="Equation.3">
                  <p:embed/>
                </p:oleObj>
              </mc:Choice>
              <mc:Fallback>
                <p:oleObj name="Equation" r:id="rId6" imgW="1320227" imgH="418918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3714752"/>
                        <a:ext cx="1714512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095736" y="3429000"/>
          <a:ext cx="1428760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700" imgH="571500" progId="Equation.3">
                  <p:embed/>
                </p:oleObj>
              </mc:Choice>
              <mc:Fallback>
                <p:oleObj name="Equation" r:id="rId8" imgW="1155700" imgH="571500" progId="Equation.3">
                  <p:embed/>
                  <p:pic>
                    <p:nvPicPr>
                      <p:cNvPr id="2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36" y="3429000"/>
                        <a:ext cx="1428760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3881422" y="4357695"/>
          <a:ext cx="2500330" cy="60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66090" imgH="393529" progId="Equation.3">
                  <p:embed/>
                </p:oleObj>
              </mc:Choice>
              <mc:Fallback>
                <p:oleObj name="Equation" r:id="rId10" imgW="1866090" imgH="393529" progId="Equation.3">
                  <p:embed/>
                  <p:pic>
                    <p:nvPicPr>
                      <p:cNvPr id="2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22" y="4357695"/>
                        <a:ext cx="2500330" cy="604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4024298" y="5143513"/>
          <a:ext cx="2857520" cy="60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68500" imgH="393700" progId="Equation.3">
                  <p:embed/>
                </p:oleObj>
              </mc:Choice>
              <mc:Fallback>
                <p:oleObj name="Equation" r:id="rId12" imgW="1968500" imgH="393700" progId="Equation.3">
                  <p:embed/>
                  <p:pic>
                    <p:nvPicPr>
                      <p:cNvPr id="20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298" y="5143513"/>
                        <a:ext cx="2857520" cy="604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286808" cy="6072230"/>
          </a:xfrm>
          <a:solidFill>
            <a:schemeClr val="bg2">
              <a:lumMod val="9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Integral  </a:t>
            </a:r>
            <a:r>
              <a:rPr lang="en-US" sz="1800" b="1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: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Integral </a:t>
            </a:r>
            <a:r>
              <a:rPr lang="en-US" sz="1800" err="1">
                <a:solidFill>
                  <a:schemeClr val="tx1"/>
                </a:solidFill>
              </a:rPr>
              <a:t>atau</a:t>
            </a:r>
            <a:r>
              <a:rPr lang="en-US" sz="1800">
                <a:solidFill>
                  <a:schemeClr val="tx1"/>
                </a:solidFill>
              </a:rPr>
              <a:t> anti derivative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,</a:t>
            </a:r>
            <a:r>
              <a:rPr lang="en-US" sz="1800" err="1">
                <a:solidFill>
                  <a:schemeClr val="tx1"/>
                </a:solidFill>
              </a:rPr>
              <a:t>jika</a:t>
            </a:r>
            <a:r>
              <a:rPr lang="en-US" sz="1800">
                <a:solidFill>
                  <a:schemeClr val="tx1"/>
                </a:solidFill>
              </a:rPr>
              <a:t> F(x) </a:t>
            </a:r>
            <a:r>
              <a:rPr lang="en-US" sz="1800" err="1">
                <a:solidFill>
                  <a:schemeClr val="tx1"/>
                </a:solidFill>
              </a:rPr>
              <a:t>adalah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dengan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turunannya</a:t>
            </a:r>
            <a:r>
              <a:rPr lang="en-US" sz="1800">
                <a:solidFill>
                  <a:schemeClr val="tx1"/>
                </a:solidFill>
              </a:rPr>
              <a:t> F`(x) = f(x) </a:t>
            </a:r>
            <a:r>
              <a:rPr lang="en-US" sz="1800" err="1">
                <a:solidFill>
                  <a:schemeClr val="tx1"/>
                </a:solidFill>
              </a:rPr>
              <a:t>pada</a:t>
            </a:r>
            <a:r>
              <a:rPr lang="en-US" sz="1800">
                <a:solidFill>
                  <a:schemeClr val="tx1"/>
                </a:solidFill>
              </a:rPr>
              <a:t> interval </a:t>
            </a:r>
            <a:r>
              <a:rPr lang="en-US" sz="1800" err="1">
                <a:solidFill>
                  <a:schemeClr val="tx1"/>
                </a:solidFill>
              </a:rPr>
              <a:t>tertentu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dari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sumbu</a:t>
            </a:r>
            <a:r>
              <a:rPr lang="en-US" sz="1800">
                <a:solidFill>
                  <a:schemeClr val="tx1"/>
                </a:solidFill>
              </a:rPr>
              <a:t> x </a:t>
            </a:r>
            <a:r>
              <a:rPr lang="en-US" sz="1800" err="1">
                <a:solidFill>
                  <a:schemeClr val="tx1"/>
                </a:solidFill>
              </a:rPr>
              <a:t>maka</a:t>
            </a:r>
            <a:r>
              <a:rPr lang="en-US" sz="1800">
                <a:solidFill>
                  <a:schemeClr val="tx1"/>
                </a:solidFill>
              </a:rPr>
              <a:t> integral </a:t>
            </a:r>
            <a:r>
              <a:rPr lang="en-US" sz="1800" err="1">
                <a:solidFill>
                  <a:schemeClr val="tx1"/>
                </a:solidFill>
              </a:rPr>
              <a:t>tak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tentu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dari</a:t>
            </a:r>
            <a:r>
              <a:rPr lang="en-US" sz="1800">
                <a:solidFill>
                  <a:schemeClr val="tx1"/>
                </a:solidFill>
              </a:rPr>
              <a:t> f(x) </a:t>
            </a:r>
            <a:r>
              <a:rPr lang="en-US" sz="1800" err="1">
                <a:solidFill>
                  <a:schemeClr val="tx1"/>
                </a:solidFill>
              </a:rPr>
              <a:t>diberikan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oleh</a:t>
            </a:r>
            <a:r>
              <a:rPr lang="en-US" sz="1800">
                <a:solidFill>
                  <a:schemeClr val="tx1"/>
                </a:solidFill>
              </a:rPr>
              <a:t> F(x) + 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Dimana </a:t>
            </a:r>
            <a:r>
              <a:rPr lang="en-US" sz="1800">
                <a:solidFill>
                  <a:schemeClr val="tx1"/>
                </a:solidFill>
              </a:rPr>
              <a:t>C </a:t>
            </a:r>
            <a:r>
              <a:rPr lang="en-US" sz="1800" err="1">
                <a:solidFill>
                  <a:schemeClr val="tx1"/>
                </a:solidFill>
              </a:rPr>
              <a:t>adalah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sebarang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konstanta</a:t>
            </a:r>
            <a:r>
              <a:rPr lang="en-US" sz="1800">
                <a:solidFill>
                  <a:schemeClr val="tx1"/>
                </a:solidFill>
              </a:rPr>
              <a:t> ,</a:t>
            </a:r>
            <a:r>
              <a:rPr lang="en-US" sz="1800" err="1">
                <a:solidFill>
                  <a:schemeClr val="tx1"/>
                </a:solidFill>
              </a:rPr>
              <a:t>disebut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konstanta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integrasi</a:t>
            </a:r>
            <a:r>
              <a:rPr lang="en-US" sz="1800">
                <a:solidFill>
                  <a:schemeClr val="tx1"/>
                </a:solidFill>
              </a:rPr>
              <a:t>.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Anti derivative </a:t>
            </a:r>
            <a:r>
              <a:rPr lang="en-US" sz="1800" err="1">
                <a:solidFill>
                  <a:schemeClr val="tx1"/>
                </a:solidFill>
              </a:rPr>
              <a:t>adalah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proses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menemukan</a:t>
            </a:r>
            <a:r>
              <a:rPr lang="en-US" sz="1800">
                <a:solidFill>
                  <a:schemeClr val="tx1"/>
                </a:solidFill>
              </a:rPr>
              <a:t> anti </a:t>
            </a:r>
            <a:r>
              <a:rPr lang="en-US" sz="1800" err="1">
                <a:solidFill>
                  <a:schemeClr val="tx1"/>
                </a:solidFill>
              </a:rPr>
              <a:t>turunan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suatu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disebut</a:t>
            </a:r>
            <a:r>
              <a:rPr lang="en-US" sz="1800">
                <a:solidFill>
                  <a:schemeClr val="tx1"/>
                </a:solidFill>
              </a:rPr>
              <a:t> integral, </a:t>
            </a:r>
            <a:r>
              <a:rPr lang="en-US" sz="1800" err="1">
                <a:solidFill>
                  <a:schemeClr val="tx1"/>
                </a:solidFill>
              </a:rPr>
              <a:t>dan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diberi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simbol</a:t>
            </a:r>
            <a:r>
              <a:rPr lang="en-US" sz="1800">
                <a:solidFill>
                  <a:schemeClr val="tx1"/>
                </a:solidFill>
              </a:rPr>
              <a:t> :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    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b="1" err="1">
                <a:solidFill>
                  <a:schemeClr val="tx1"/>
                </a:solidFill>
              </a:rPr>
              <a:t>Rumus-rumus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Dasar</a:t>
            </a:r>
            <a:r>
              <a:rPr lang="en-US" sz="1800" b="1">
                <a:solidFill>
                  <a:schemeClr val="tx1"/>
                </a:solidFill>
              </a:rPr>
              <a:t> integral</a:t>
            </a:r>
            <a:r>
              <a:rPr lang="en-US" sz="1800">
                <a:solidFill>
                  <a:schemeClr val="tx1"/>
                </a:solidFill>
              </a:rPr>
              <a:t> :</a:t>
            </a:r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3809984" y="2857497"/>
          <a:ext cx="2071702" cy="49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279400" progId="Equation.3">
                  <p:embed/>
                </p:oleObj>
              </mc:Choice>
              <mc:Fallback>
                <p:oleObj name="Equation" r:id="rId2" imgW="1282700" imgH="279400" progId="Equation.3">
                  <p:embed/>
                  <p:pic>
                    <p:nvPicPr>
                      <p:cNvPr id="184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84" y="2857497"/>
                        <a:ext cx="2071702" cy="4905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22488" y="4000505"/>
          <a:ext cx="1401744" cy="49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279360" progId="Equation.3">
                  <p:embed/>
                </p:oleObj>
              </mc:Choice>
              <mc:Fallback>
                <p:oleObj name="Equation" r:id="rId4" imgW="901440" imgH="279360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000505"/>
                        <a:ext cx="1401744" cy="490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024034" y="4714885"/>
          <a:ext cx="6500858" cy="49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49560" imgH="279360" progId="Equation.3">
                  <p:embed/>
                </p:oleObj>
              </mc:Choice>
              <mc:Fallback>
                <p:oleObj name="Equation" r:id="rId6" imgW="3949560" imgH="279360" progId="Equation.3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4714885"/>
                        <a:ext cx="6500858" cy="4905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024034" y="5500702"/>
          <a:ext cx="700092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22480" imgH="279360" progId="Equation.3">
                  <p:embed/>
                </p:oleObj>
              </mc:Choice>
              <mc:Fallback>
                <p:oleObj name="Equation" r:id="rId8" imgW="3822480" imgH="279360" progId="Equation.3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5500702"/>
                        <a:ext cx="7000924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6910" y="285728"/>
            <a:ext cx="8072494" cy="6215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/>
            <a:r>
              <a:rPr lang="id-ID" sz="1800">
                <a:solidFill>
                  <a:schemeClr val="tx1"/>
                </a:solidFill>
              </a:rPr>
              <a:t>.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Jawab: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Kesamaan”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Maka</a:t>
            </a:r>
            <a:r>
              <a:rPr lang="en-US" sz="1800">
                <a:solidFill>
                  <a:schemeClr val="tx1"/>
                </a:solidFill>
              </a:rPr>
              <a:t>  x = A(x-2)(x+4) + B ( x+4) + C ( x-2)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Untuk</a:t>
            </a:r>
            <a:r>
              <a:rPr lang="en-US" sz="1800">
                <a:solidFill>
                  <a:schemeClr val="tx1"/>
                </a:solidFill>
              </a:rPr>
              <a:t> x =2 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2= 0 + B ( 2+4)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 2 = 6 B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  B = </a:t>
            </a:r>
            <a:r>
              <a:rPr lang="id-ID" sz="1800">
                <a:solidFill>
                  <a:schemeClr val="tx1"/>
                </a:solidFill>
              </a:rPr>
              <a:t>1/3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Untuk</a:t>
            </a:r>
            <a:r>
              <a:rPr lang="en-US" sz="1800">
                <a:solidFill>
                  <a:schemeClr val="tx1"/>
                </a:solidFill>
              </a:rPr>
              <a:t> x = -4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-4 = 0 + 0 + C ( -4-2)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   -4 = 36 C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C =</a:t>
            </a:r>
            <a:r>
              <a:rPr lang="id-ID" sz="1800">
                <a:solidFill>
                  <a:schemeClr val="tx1"/>
                </a:solidFill>
              </a:rPr>
              <a:t>-1/9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2238349" y="428604"/>
          <a:ext cx="1693847" cy="57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419040" progId="Equation.3">
                  <p:embed/>
                </p:oleObj>
              </mc:Choice>
              <mc:Fallback>
                <p:oleObj name="Equation" r:id="rId2" imgW="1320480" imgH="419040" progId="Equation.3">
                  <p:embed/>
                  <p:pic>
                    <p:nvPicPr>
                      <p:cNvPr id="30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428604"/>
                        <a:ext cx="1693847" cy="571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38348" y="1285860"/>
          <a:ext cx="3643338" cy="6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700" imgH="419100" progId="Equation.3">
                  <p:embed/>
                </p:oleObj>
              </mc:Choice>
              <mc:Fallback>
                <p:oleObj name="Equation" r:id="rId4" imgW="3060700" imgH="4191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1285860"/>
                        <a:ext cx="3643338" cy="633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309786" y="2285992"/>
          <a:ext cx="3429024" cy="6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300" imgH="419100" progId="Equation.3">
                  <p:embed/>
                </p:oleObj>
              </mc:Choice>
              <mc:Fallback>
                <p:oleObj name="Equation" r:id="rId6" imgW="2527300" imgH="419100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2285992"/>
                        <a:ext cx="3429024" cy="633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309786" y="3071811"/>
          <a:ext cx="442915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6300" imgH="444500" progId="Equation.3">
                  <p:embed/>
                </p:oleObj>
              </mc:Choice>
              <mc:Fallback>
                <p:oleObj name="Equation" r:id="rId8" imgW="3416300" imgH="444500" progId="Equation.3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3071811"/>
                        <a:ext cx="442915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34" y="285728"/>
            <a:ext cx="8072494" cy="6215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</a:rPr>
              <a:t>Untuk</a:t>
            </a:r>
            <a:r>
              <a:rPr lang="en-US" sz="1800">
                <a:solidFill>
                  <a:schemeClr val="tx1"/>
                </a:solidFill>
              </a:rPr>
              <a:t> x = 0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0 = A (-2)(4) +B4 + C (-2)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 0 = -8 A  + </a:t>
            </a:r>
            <a:r>
              <a:rPr lang="id-ID" sz="1800">
                <a:solidFill>
                  <a:schemeClr val="tx1"/>
                </a:solidFill>
              </a:rPr>
              <a:t>4/3- 4/9 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-8/9 = -8 A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 A = - 1/9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= - 1/9 </a:t>
            </a:r>
            <a:r>
              <a:rPr lang="en-US" sz="1800" err="1">
                <a:solidFill>
                  <a:schemeClr val="tx1"/>
                </a:solidFill>
              </a:rPr>
              <a:t>ln</a:t>
            </a:r>
            <a:r>
              <a:rPr lang="en-US" sz="1800">
                <a:solidFill>
                  <a:schemeClr val="tx1"/>
                </a:solidFill>
              </a:rPr>
              <a:t> | x-2| - 1/3( x-2 )</a:t>
            </a:r>
            <a:r>
              <a:rPr lang="en-US" sz="1800" baseline="30000">
                <a:solidFill>
                  <a:schemeClr val="tx1"/>
                </a:solidFill>
              </a:rPr>
              <a:t>-1</a:t>
            </a:r>
            <a:r>
              <a:rPr lang="en-US" sz="1800">
                <a:solidFill>
                  <a:schemeClr val="tx1"/>
                </a:solidFill>
              </a:rPr>
              <a:t> – 1/9 ln|x+4| + 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Contoh no 3: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Jawab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Kesamaan: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2166910" y="1428736"/>
          <a:ext cx="4000528" cy="6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800" imgH="419100" progId="Equation.3">
                  <p:embed/>
                </p:oleObj>
              </mc:Choice>
              <mc:Fallback>
                <p:oleObj name="Equation" r:id="rId2" imgW="3098800" imgH="419100" progId="Equation.3">
                  <p:embed/>
                  <p:pic>
                    <p:nvPicPr>
                      <p:cNvPr id="348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1428736"/>
                        <a:ext cx="4000528" cy="633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666976" y="3357562"/>
          <a:ext cx="2143140" cy="6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419100" progId="Equation.3">
                  <p:embed/>
                </p:oleObj>
              </mc:Choice>
              <mc:Fallback>
                <p:oleObj name="Equation" r:id="rId4" imgW="1371600" imgH="41910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3357562"/>
                        <a:ext cx="2143140" cy="633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381225" y="4214818"/>
          <a:ext cx="3051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200" imgH="419040" progId="Equation.3">
                  <p:embed/>
                </p:oleObj>
              </mc:Choice>
              <mc:Fallback>
                <p:oleObj name="Equation" r:id="rId6" imgW="2527200" imgH="41904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5" y="4214818"/>
                        <a:ext cx="30511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809984" y="4857761"/>
          <a:ext cx="3500462" cy="800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82800" imgH="660400" progId="Equation.3">
                  <p:embed/>
                </p:oleObj>
              </mc:Choice>
              <mc:Fallback>
                <p:oleObj name="Equation" r:id="rId8" imgW="2082800" imgH="660400" progId="Equation.3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84" y="4857761"/>
                        <a:ext cx="3500462" cy="800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5381621" y="5643578"/>
          <a:ext cx="26273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28800" imgH="444240" progId="Equation.3">
                  <p:embed/>
                </p:oleObj>
              </mc:Choice>
              <mc:Fallback>
                <p:oleObj name="Equation" r:id="rId10" imgW="1828800" imgH="444240" progId="Equation.3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1" y="5643578"/>
                        <a:ext cx="26273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34" y="285728"/>
            <a:ext cx="8072494" cy="6215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Maka</a:t>
            </a:r>
            <a:r>
              <a:rPr lang="en-US" sz="1800">
                <a:solidFill>
                  <a:schemeClr val="tx1"/>
                </a:solidFill>
              </a:rPr>
              <a:t>    2x + 6 = A ( x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+1) + (</a:t>
            </a:r>
            <a:r>
              <a:rPr lang="en-US" sz="1800" err="1">
                <a:solidFill>
                  <a:schemeClr val="tx1"/>
                </a:solidFill>
              </a:rPr>
              <a:t>Bx+C</a:t>
            </a:r>
            <a:r>
              <a:rPr lang="en-US" sz="1800">
                <a:solidFill>
                  <a:schemeClr val="tx1"/>
                </a:solidFill>
              </a:rPr>
              <a:t>)(4x-1)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</a:t>
            </a:r>
            <a:r>
              <a:rPr lang="en-US" sz="1800" err="1">
                <a:solidFill>
                  <a:schemeClr val="tx1"/>
                </a:solidFill>
              </a:rPr>
              <a:t>Koefisien</a:t>
            </a:r>
            <a:r>
              <a:rPr lang="en-US" sz="1800">
                <a:solidFill>
                  <a:schemeClr val="tx1"/>
                </a:solidFill>
              </a:rPr>
              <a:t>   x</a:t>
            </a:r>
            <a:r>
              <a:rPr lang="en-US" sz="1800" baseline="30000">
                <a:solidFill>
                  <a:schemeClr val="tx1"/>
                </a:solidFill>
              </a:rPr>
              <a:t>2 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 0 = A + 4B 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A= - 4B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--,,--        x  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 2 = -B + 4 C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</a:t>
            </a:r>
            <a:r>
              <a:rPr lang="en-US" sz="1800" err="1">
                <a:solidFill>
                  <a:schemeClr val="tx1"/>
                </a:solidFill>
              </a:rPr>
              <a:t>Koefisien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Konstan</a:t>
            </a:r>
            <a:r>
              <a:rPr lang="id-ID" sz="1800">
                <a:solidFill>
                  <a:schemeClr val="tx1"/>
                </a:solidFill>
              </a:rPr>
              <a:t>ta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6 = A -C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6= -4B –C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          24 = - 16 B – 4 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            2 =  - B     + 4 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          _________________ +</a:t>
            </a:r>
            <a:endParaRPr lang="id-ID" sz="1800">
              <a:solidFill>
                <a:schemeClr val="tx1"/>
              </a:solidFill>
            </a:endParaRPr>
          </a:p>
          <a:p>
            <a:pPr lvl="0" algn="l"/>
            <a:r>
              <a:rPr lang="id-ID" sz="1800">
                <a:solidFill>
                  <a:schemeClr val="tx1"/>
                </a:solidFill>
              </a:rPr>
              <a:t>                                   26 </a:t>
            </a:r>
            <a:r>
              <a:rPr lang="en-US" sz="1800">
                <a:solidFill>
                  <a:schemeClr val="tx1"/>
                </a:solidFill>
              </a:rPr>
              <a:t>= - 17 B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B =  - </a:t>
            </a:r>
            <a:r>
              <a:rPr lang="id-ID" sz="1800">
                <a:solidFill>
                  <a:schemeClr val="tx1"/>
                </a:solidFill>
              </a:rPr>
              <a:t>26/7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A = </a:t>
            </a:r>
            <a:r>
              <a:rPr lang="id-ID" sz="1800">
                <a:solidFill>
                  <a:schemeClr val="tx1"/>
                </a:solidFill>
              </a:rPr>
              <a:t>108/17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4C = 2 + B</a:t>
            </a:r>
            <a:r>
              <a:rPr lang="id-ID" sz="1800">
                <a:solidFill>
                  <a:schemeClr val="tx1"/>
                </a:solidFill>
              </a:rPr>
              <a:t>  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4C = 2 – </a:t>
            </a:r>
            <a:r>
              <a:rPr lang="id-ID" sz="1800">
                <a:solidFill>
                  <a:schemeClr val="tx1"/>
                </a:solidFill>
              </a:rPr>
              <a:t>26/7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4C = </a:t>
            </a:r>
            <a:r>
              <a:rPr lang="id-ID" sz="1800">
                <a:solidFill>
                  <a:schemeClr val="tx1"/>
                </a:solidFill>
              </a:rPr>
              <a:t>8/17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en-US" sz="1800">
                <a:solidFill>
                  <a:schemeClr val="tx1"/>
                </a:solidFill>
              </a:rPr>
              <a:t> C = </a:t>
            </a:r>
            <a:r>
              <a:rPr lang="id-ID" sz="1800">
                <a:solidFill>
                  <a:schemeClr val="tx1"/>
                </a:solidFill>
              </a:rPr>
              <a:t>2/17</a:t>
            </a:r>
          </a:p>
          <a:p>
            <a:pPr lvl="0"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2166910" y="5143512"/>
          <a:ext cx="407196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600" imgH="419100" progId="Equation.3">
                  <p:embed/>
                </p:oleObj>
              </mc:Choice>
              <mc:Fallback>
                <p:oleObj name="Equation" r:id="rId2" imgW="3403600" imgH="419100" progId="Equation.3">
                  <p:embed/>
                  <p:pic>
                    <p:nvPicPr>
                      <p:cNvPr id="337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5143512"/>
                        <a:ext cx="407196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381375" y="5857875"/>
          <a:ext cx="4071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480" imgH="393480" progId="Equation.3">
                  <p:embed/>
                </p:oleObj>
              </mc:Choice>
              <mc:Fallback>
                <p:oleObj name="Equation" r:id="rId4" imgW="2895480" imgH="39348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857875"/>
                        <a:ext cx="40719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34" y="285728"/>
            <a:ext cx="8072494" cy="6215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d-ID" sz="18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id-ID" sz="1800" u="sng">
                <a:solidFill>
                  <a:schemeClr val="tx1"/>
                </a:solidFill>
              </a:rPr>
              <a:t>Contoh no 4 </a:t>
            </a:r>
            <a:r>
              <a:rPr lang="id-ID" sz="180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d-ID" sz="1800">
                <a:solidFill>
                  <a:schemeClr val="tx1"/>
                </a:solidFill>
              </a:rPr>
              <a:t>Jawab: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Kesamaan: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Maka : 2x+6 = (Ax+B)(x</a:t>
            </a:r>
            <a:r>
              <a:rPr lang="id-ID" sz="1800" baseline="30000">
                <a:solidFill>
                  <a:schemeClr val="tx1"/>
                </a:solidFill>
              </a:rPr>
              <a:t>2</a:t>
            </a:r>
            <a:r>
              <a:rPr lang="id-ID" sz="1800">
                <a:solidFill>
                  <a:schemeClr val="tx1"/>
                </a:solidFill>
              </a:rPr>
              <a:t>+1) + (Cx+D)(x</a:t>
            </a:r>
            <a:r>
              <a:rPr lang="id-ID" sz="1800" baseline="30000">
                <a:solidFill>
                  <a:schemeClr val="tx1"/>
                </a:solidFill>
              </a:rPr>
              <a:t>2</a:t>
            </a:r>
            <a:r>
              <a:rPr lang="id-ID" sz="1800">
                <a:solidFill>
                  <a:schemeClr val="tx1"/>
                </a:solidFill>
              </a:rPr>
              <a:t>+3)</a:t>
            </a:r>
          </a:p>
          <a:p>
            <a:pPr algn="l"/>
            <a:r>
              <a:rPr lang="id-ID" sz="1800">
                <a:solidFill>
                  <a:schemeClr val="tx1"/>
                </a:solidFill>
              </a:rPr>
              <a:t>Menyamakan koefisien dari x ruas kiri dan ruas kanan:</a:t>
            </a:r>
          </a:p>
          <a:p>
            <a:pPr algn="l"/>
            <a:r>
              <a:rPr lang="id-ID" sz="1800">
                <a:solidFill>
                  <a:schemeClr val="tx1"/>
                </a:solidFill>
              </a:rPr>
              <a:t>Koefisien : x</a:t>
            </a:r>
            <a:r>
              <a:rPr lang="id-ID" sz="1800" baseline="30000">
                <a:solidFill>
                  <a:schemeClr val="tx1"/>
                </a:solidFill>
              </a:rPr>
              <a:t>3</a:t>
            </a:r>
            <a:r>
              <a:rPr lang="id-ID" sz="1800">
                <a:solidFill>
                  <a:schemeClr val="tx1"/>
                </a:solidFill>
              </a:rPr>
              <a:t> </a:t>
            </a:r>
            <a:r>
              <a:rPr lang="id-ID" sz="180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id-ID" sz="1800">
                <a:solidFill>
                  <a:schemeClr val="tx1"/>
                </a:solidFill>
              </a:rPr>
              <a:t>  0 = A + C 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id-ID" sz="1800">
                <a:solidFill>
                  <a:schemeClr val="tx1"/>
                </a:solidFill>
              </a:rPr>
              <a:t>  A = - C</a:t>
            </a:r>
          </a:p>
          <a:p>
            <a:pPr lvl="0" algn="l"/>
            <a:r>
              <a:rPr lang="id-ID" sz="1800">
                <a:solidFill>
                  <a:schemeClr val="tx1"/>
                </a:solidFill>
              </a:rPr>
              <a:t>        -  "   -   x</a:t>
            </a:r>
            <a:r>
              <a:rPr lang="id-ID" sz="1800" baseline="30000">
                <a:solidFill>
                  <a:schemeClr val="tx1"/>
                </a:solidFill>
              </a:rPr>
              <a:t>2</a:t>
            </a:r>
            <a:r>
              <a:rPr lang="id-ID" sz="1800">
                <a:solidFill>
                  <a:schemeClr val="tx1"/>
                </a:solidFill>
              </a:rPr>
              <a:t> </a:t>
            </a:r>
            <a:r>
              <a:rPr lang="id-ID" sz="180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id-ID" sz="1800">
                <a:solidFill>
                  <a:schemeClr val="tx1"/>
                </a:solidFill>
              </a:rPr>
              <a:t> 0 = B +D   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id-ID" sz="1800">
                <a:solidFill>
                  <a:schemeClr val="tx1"/>
                </a:solidFill>
              </a:rPr>
              <a:t> B= - D</a:t>
            </a: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-    "   -   x  </a:t>
            </a:r>
            <a:r>
              <a:rPr lang="id-ID" sz="180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id-ID" sz="1800">
                <a:solidFill>
                  <a:schemeClr val="tx1"/>
                </a:solidFill>
              </a:rPr>
              <a:t>  2 = A + 3 C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id-ID" sz="1800">
                <a:solidFill>
                  <a:schemeClr val="tx1"/>
                </a:solidFill>
              </a:rPr>
              <a:t>  A = 0 dan C = 0</a:t>
            </a: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-    "   - konstan  </a:t>
            </a:r>
            <a:r>
              <a:rPr lang="id-ID" sz="180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id-ID" sz="1800">
                <a:solidFill>
                  <a:schemeClr val="tx1"/>
                </a:solidFill>
              </a:rPr>
              <a:t>6 = B + 3 D 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id-ID" sz="1800">
                <a:solidFill>
                  <a:schemeClr val="tx1"/>
                </a:solidFill>
              </a:rPr>
              <a:t>  6 = -D + 3 D </a:t>
            </a:r>
            <a:r>
              <a:rPr lang="id-ID" sz="1800">
                <a:solidFill>
                  <a:schemeClr val="tx1"/>
                </a:solidFill>
                <a:sym typeface="Wingdings"/>
              </a:rPr>
              <a:t></a:t>
            </a:r>
            <a:r>
              <a:rPr lang="id-ID" sz="1800">
                <a:solidFill>
                  <a:schemeClr val="tx1"/>
                </a:solidFill>
              </a:rPr>
              <a:t> D = 3 dan B = - 3</a:t>
            </a:r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3524232" y="500042"/>
          <a:ext cx="18415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419040" progId="Equation.3">
                  <p:embed/>
                </p:oleObj>
              </mc:Choice>
              <mc:Fallback>
                <p:oleObj name="Equation" r:id="rId2" imgW="1371600" imgH="419040" progId="Equation.3">
                  <p:embed/>
                  <p:pic>
                    <p:nvPicPr>
                      <p:cNvPr id="327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32" y="500042"/>
                        <a:ext cx="18415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166910" y="1285860"/>
          <a:ext cx="3714776" cy="561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600" imgH="419100" progId="Equation.3">
                  <p:embed/>
                </p:oleObj>
              </mc:Choice>
              <mc:Fallback>
                <p:oleObj name="Equation" r:id="rId4" imgW="2768600" imgH="419100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1285860"/>
                        <a:ext cx="3714776" cy="561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238348" y="2285992"/>
          <a:ext cx="292895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22500" imgH="419100" progId="Equation.3">
                  <p:embed/>
                </p:oleObj>
              </mc:Choice>
              <mc:Fallback>
                <p:oleObj name="Equation" r:id="rId6" imgW="2222500" imgH="41910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2285992"/>
                        <a:ext cx="2928958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309786" y="3000372"/>
          <a:ext cx="142876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300" imgH="419100" progId="Equation.3">
                  <p:embed/>
                </p:oleObj>
              </mc:Choice>
              <mc:Fallback>
                <p:oleObj name="Equation" r:id="rId8" imgW="1130300" imgH="419100" progId="Equation.3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3000372"/>
                        <a:ext cx="1428760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3809985" y="3000372"/>
          <a:ext cx="264795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22500" imgH="444500" progId="Equation.3">
                  <p:embed/>
                </p:oleObj>
              </mc:Choice>
              <mc:Fallback>
                <p:oleObj name="Equation" r:id="rId10" imgW="2222500" imgH="444500" progId="Equation.3">
                  <p:embed/>
                  <p:pic>
                    <p:nvPicPr>
                      <p:cNvPr id="3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85" y="3000372"/>
                        <a:ext cx="2647953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2166910" y="5715016"/>
          <a:ext cx="4286280" cy="70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32100" imgH="419100" progId="Equation.3">
                  <p:embed/>
                </p:oleObj>
              </mc:Choice>
              <mc:Fallback>
                <p:oleObj name="Equation" r:id="rId12" imgW="2832100" imgH="419100" progId="Equation.3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5715016"/>
                        <a:ext cx="4286280" cy="704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34" y="214290"/>
            <a:ext cx="8072494" cy="6215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                              = -3 (                       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id-ID" sz="1800">
                <a:solidFill>
                  <a:schemeClr val="tx1"/>
                </a:solidFill>
              </a:rPr>
              <a:t>)+3 arc tg x + C</a:t>
            </a:r>
          </a:p>
          <a:p>
            <a:pPr algn="l"/>
            <a:endParaRPr lang="id-ID" sz="1800" b="1">
              <a:solidFill>
                <a:schemeClr val="tx1"/>
              </a:solidFill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</a:rPr>
              <a:t>TUGAS :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Hitung</a:t>
            </a:r>
            <a:r>
              <a:rPr lang="en-US" sz="1800">
                <a:solidFill>
                  <a:schemeClr val="tx1"/>
                </a:solidFill>
              </a:rPr>
              <a:t> integral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 </a:t>
            </a:r>
            <a:r>
              <a:rPr lang="en-US" sz="1800" err="1">
                <a:solidFill>
                  <a:schemeClr val="tx1"/>
                </a:solidFill>
              </a:rPr>
              <a:t>di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bawah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ini</a:t>
            </a:r>
            <a:r>
              <a:rPr lang="en-US" sz="1800">
                <a:solidFill>
                  <a:schemeClr val="tx1"/>
                </a:solidFill>
              </a:rPr>
              <a:t> :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2166910" y="428604"/>
          <a:ext cx="3786214" cy="70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800" imgH="419100" progId="Equation.3">
                  <p:embed/>
                </p:oleObj>
              </mc:Choice>
              <mc:Fallback>
                <p:oleObj name="Equation" r:id="rId2" imgW="2590800" imgH="419100" progId="Equation.3">
                  <p:embed/>
                  <p:pic>
                    <p:nvPicPr>
                      <p:cNvPr id="31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428604"/>
                        <a:ext cx="3786214" cy="704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445000" y="1143001"/>
          <a:ext cx="1231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419040" progId="Equation.3">
                  <p:embed/>
                </p:oleObj>
              </mc:Choice>
              <mc:Fallback>
                <p:oleObj name="Equation" r:id="rId4" imgW="901440" imgH="419040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143001"/>
                        <a:ext cx="12319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271714" y="2857500"/>
          <a:ext cx="21097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419040" progId="Equation.3">
                  <p:embed/>
                </p:oleObj>
              </mc:Choice>
              <mc:Fallback>
                <p:oleObj name="Equation" r:id="rId6" imgW="1739880" imgH="41904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4" y="2857500"/>
                        <a:ext cx="21097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309786" y="3643314"/>
          <a:ext cx="200026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040" imgH="419040" progId="Equation.3">
                  <p:embed/>
                </p:oleObj>
              </mc:Choice>
              <mc:Fallback>
                <p:oleObj name="Equation" r:id="rId8" imgW="1346040" imgH="419040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3643314"/>
                        <a:ext cx="2000264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2401888" y="4286250"/>
          <a:ext cx="1979600" cy="57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0" imgH="419040" progId="Equation.3">
                  <p:embed/>
                </p:oleObj>
              </mc:Choice>
              <mc:Fallback>
                <p:oleObj name="Equation" r:id="rId10" imgW="1396800" imgH="419040" progId="Equation.3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286250"/>
                        <a:ext cx="1979600" cy="571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2401888" y="5000625"/>
          <a:ext cx="2122476" cy="500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419040" progId="Equation.3">
                  <p:embed/>
                </p:oleObj>
              </mc:Choice>
              <mc:Fallback>
                <p:oleObj name="Equation" r:id="rId12" imgW="1638000" imgH="419040" progId="Equation.3">
                  <p:embed/>
                  <p:pic>
                    <p:nvPicPr>
                      <p:cNvPr id="31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5000625"/>
                        <a:ext cx="2122476" cy="5000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2414588" y="5643563"/>
          <a:ext cx="2252652" cy="64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03240" imgH="419040" progId="Equation.3">
                  <p:embed/>
                </p:oleObj>
              </mc:Choice>
              <mc:Fallback>
                <p:oleObj name="Equation" r:id="rId14" imgW="1803240" imgH="419040" progId="Equation.3">
                  <p:embed/>
                  <p:pic>
                    <p:nvPicPr>
                      <p:cNvPr id="317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643563"/>
                        <a:ext cx="2252652" cy="642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286808" cy="6072230"/>
          </a:xfr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d-ID" sz="1800"/>
              <a:t>.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309786" y="785795"/>
          <a:ext cx="3571900" cy="60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393480" progId="Equation.3">
                  <p:embed/>
                </p:oleObj>
              </mc:Choice>
              <mc:Fallback>
                <p:oleObj name="Equation" r:id="rId2" imgW="2095200" imgH="393480" progId="Equation.3">
                  <p:embed/>
                  <p:pic>
                    <p:nvPicPr>
                      <p:cNvPr id="20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785795"/>
                        <a:ext cx="3571900" cy="604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238349" y="1643050"/>
          <a:ext cx="2692391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393480" progId="Equation.3">
                  <p:embed/>
                </p:oleObj>
              </mc:Choice>
              <mc:Fallback>
                <p:oleObj name="Equation" r:id="rId4" imgW="1257120" imgH="39348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1643050"/>
                        <a:ext cx="2692391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189164" y="2285992"/>
          <a:ext cx="2478077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120" imgH="419040" progId="Equation.3">
                  <p:embed/>
                </p:oleObj>
              </mc:Choice>
              <mc:Fallback>
                <p:oleObj name="Equation" r:id="rId6" imgW="1257120" imgH="41904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4" y="2285992"/>
                        <a:ext cx="2478077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252664" y="3071811"/>
          <a:ext cx="2486015" cy="74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520" imgH="393480" progId="Equation.3">
                  <p:embed/>
                </p:oleObj>
              </mc:Choice>
              <mc:Fallback>
                <p:oleObj name="Equation" r:id="rId8" imgW="1244520" imgH="393480" progId="Equation.3">
                  <p:embed/>
                  <p:pic>
                    <p:nvPicPr>
                      <p:cNvPr id="2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4" y="3071811"/>
                        <a:ext cx="2486015" cy="747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2193925" y="3929067"/>
          <a:ext cx="2687629" cy="714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080" imgH="431640" progId="Equation.3">
                  <p:embed/>
                </p:oleObj>
              </mc:Choice>
              <mc:Fallback>
                <p:oleObj name="Equation" r:id="rId10" imgW="1765080" imgH="431640" progId="Equation.3">
                  <p:embed/>
                  <p:pic>
                    <p:nvPicPr>
                      <p:cNvPr id="2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3929067"/>
                        <a:ext cx="2687629" cy="7143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2166910" y="4857760"/>
          <a:ext cx="321471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480" imgH="393480" progId="Equation.3">
                  <p:embed/>
                </p:oleObj>
              </mc:Choice>
              <mc:Fallback>
                <p:oleObj name="Equation" r:id="rId12" imgW="1752480" imgH="393480" progId="Equation.3">
                  <p:embed/>
                  <p:pic>
                    <p:nvPicPr>
                      <p:cNvPr id="20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4857760"/>
                        <a:ext cx="3214710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2155826" y="5572141"/>
          <a:ext cx="3154357" cy="64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8920" imgH="431640" progId="Equation.3">
                  <p:embed/>
                </p:oleObj>
              </mc:Choice>
              <mc:Fallback>
                <p:oleObj name="Equation" r:id="rId14" imgW="2158920" imgH="431640" progId="Equation.3">
                  <p:embed/>
                  <p:pic>
                    <p:nvPicPr>
                      <p:cNvPr id="20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6" y="5572141"/>
                        <a:ext cx="3154357" cy="642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286808" cy="6072230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r>
              <a:rPr lang="en-US" sz="1800" b="1" err="1">
                <a:solidFill>
                  <a:schemeClr val="tx1"/>
                </a:solidFill>
              </a:rPr>
              <a:t>Rumus-rumus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Dasar</a:t>
            </a:r>
            <a:r>
              <a:rPr lang="en-US" sz="1800" b="1">
                <a:solidFill>
                  <a:schemeClr val="tx1"/>
                </a:solidFill>
              </a:rPr>
              <a:t> integral </a:t>
            </a:r>
            <a:r>
              <a:rPr lang="en-US" sz="1800" b="1" err="1">
                <a:solidFill>
                  <a:schemeClr val="tx1"/>
                </a:solidFill>
              </a:rPr>
              <a:t>Fungsi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id-ID" sz="1800" b="1">
                <a:solidFill>
                  <a:schemeClr val="tx1"/>
                </a:solidFill>
              </a:rPr>
              <a:t> Trig</a:t>
            </a:r>
            <a:r>
              <a:rPr lang="en-US" sz="1800" b="1" err="1">
                <a:solidFill>
                  <a:schemeClr val="tx1"/>
                </a:solidFill>
              </a:rPr>
              <a:t>oniometri</a:t>
            </a:r>
            <a:r>
              <a:rPr lang="en-US" sz="1800" b="1">
                <a:solidFill>
                  <a:schemeClr val="tx1"/>
                </a:solidFill>
              </a:rPr>
              <a:t>: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1.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2.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2233614" y="642938"/>
          <a:ext cx="2790817" cy="642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431640" progId="Equation.3">
                  <p:embed/>
                </p:oleObj>
              </mc:Choice>
              <mc:Fallback>
                <p:oleObj name="Equation" r:id="rId2" imgW="1917360" imgH="431640" progId="Equation.3">
                  <p:embed/>
                  <p:pic>
                    <p:nvPicPr>
                      <p:cNvPr id="30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4" y="642938"/>
                        <a:ext cx="2790817" cy="642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306638" y="1500188"/>
          <a:ext cx="3003544" cy="6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431640" progId="Equation.3">
                  <p:embed/>
                </p:oleObj>
              </mc:Choice>
              <mc:Fallback>
                <p:oleObj name="Equation" r:id="rId4" imgW="1917360" imgH="43164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500188"/>
                        <a:ext cx="3003544" cy="642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305050" y="2286000"/>
          <a:ext cx="3148008" cy="64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431640" progId="Equation.3">
                  <p:embed/>
                </p:oleObj>
              </mc:Choice>
              <mc:Fallback>
                <p:oleObj name="Equation" r:id="rId6" imgW="2311200" imgH="431640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2286000"/>
                        <a:ext cx="3148008" cy="642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305050" y="3071814"/>
          <a:ext cx="3290884" cy="71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431640" progId="Equation.3">
                  <p:embed/>
                </p:oleObj>
              </mc:Choice>
              <mc:Fallback>
                <p:oleObj name="Equation" r:id="rId8" imgW="2311200" imgH="431640" progId="Equation.3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071814"/>
                        <a:ext cx="3290884" cy="714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2298700" y="3929063"/>
          <a:ext cx="4725994" cy="714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11480" imgH="419040" progId="Equation.3">
                  <p:embed/>
                </p:oleObj>
              </mc:Choice>
              <mc:Fallback>
                <p:oleObj name="Equation" r:id="rId10" imgW="3111480" imgH="419040" progId="Equation.3">
                  <p:embed/>
                  <p:pic>
                    <p:nvPicPr>
                      <p:cNvPr id="30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929063"/>
                        <a:ext cx="4725994" cy="714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452662" y="5286388"/>
          <a:ext cx="307183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200" imgH="279400" progId="Equation.3">
                  <p:embed/>
                </p:oleObj>
              </mc:Choice>
              <mc:Fallback>
                <p:oleObj name="Equation" r:id="rId12" imgW="1473200" imgH="279400" progId="Equation.3">
                  <p:embed/>
                  <p:pic>
                    <p:nvPicPr>
                      <p:cNvPr id="30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5286388"/>
                        <a:ext cx="3071834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2452662" y="5929330"/>
          <a:ext cx="314327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71600" imgH="279400" progId="Equation.3">
                  <p:embed/>
                </p:oleObj>
              </mc:Choice>
              <mc:Fallback>
                <p:oleObj name="Equation" r:id="rId14" imgW="1371600" imgH="279400" progId="Equation.3">
                  <p:embed/>
                  <p:pic>
                    <p:nvPicPr>
                      <p:cNvPr id="30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5929330"/>
                        <a:ext cx="314327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286808" cy="6072230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3.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4.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5.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6.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7.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8.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9.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10.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2595538" y="571480"/>
          <a:ext cx="278608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279400" progId="Equation.3">
                  <p:embed/>
                </p:oleObj>
              </mc:Choice>
              <mc:Fallback>
                <p:oleObj name="Equation" r:id="rId2" imgW="1498600" imgH="279400" progId="Equation.3">
                  <p:embed/>
                  <p:pic>
                    <p:nvPicPr>
                      <p:cNvPr id="40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571480"/>
                        <a:ext cx="278608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595538" y="1142984"/>
          <a:ext cx="300039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100" imgH="279400" progId="Equation.3">
                  <p:embed/>
                </p:oleObj>
              </mc:Choice>
              <mc:Fallback>
                <p:oleObj name="Equation" r:id="rId4" imgW="1562100" imgH="27940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142984"/>
                        <a:ext cx="300039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595538" y="1857364"/>
          <a:ext cx="335758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4200" imgH="279400" progId="Equation.3">
                  <p:embed/>
                </p:oleObj>
              </mc:Choice>
              <mc:Fallback>
                <p:oleObj name="Equation" r:id="rId6" imgW="1854200" imgH="279400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857364"/>
                        <a:ext cx="335758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595538" y="2500306"/>
          <a:ext cx="364333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35200" imgH="279400" progId="Equation.3">
                  <p:embed/>
                </p:oleObj>
              </mc:Choice>
              <mc:Fallback>
                <p:oleObj name="Equation" r:id="rId8" imgW="2235200" imgH="279400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2500306"/>
                        <a:ext cx="3643338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666976" y="3143248"/>
          <a:ext cx="278608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9700" imgH="279400" progId="Equation.3">
                  <p:embed/>
                </p:oleObj>
              </mc:Choice>
              <mc:Fallback>
                <p:oleObj name="Equation" r:id="rId10" imgW="1409700" imgH="279400" progId="Equation.3">
                  <p:embed/>
                  <p:pic>
                    <p:nvPicPr>
                      <p:cNvPr id="4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3143248"/>
                        <a:ext cx="278608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2595538" y="3857628"/>
          <a:ext cx="242889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279400" progId="Equation.3">
                  <p:embed/>
                </p:oleObj>
              </mc:Choice>
              <mc:Fallback>
                <p:oleObj name="Equation" r:id="rId12" imgW="1701800" imgH="279400" progId="Equation.3">
                  <p:embed/>
                  <p:pic>
                    <p:nvPicPr>
                      <p:cNvPr id="41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3857628"/>
                        <a:ext cx="2428892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524100" y="4643447"/>
          <a:ext cx="3071834" cy="41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279400" progId="Equation.3">
                  <p:embed/>
                </p:oleObj>
              </mc:Choice>
              <mc:Fallback>
                <p:oleObj name="Equation" r:id="rId14" imgW="1651000" imgH="279400" progId="Equation.3">
                  <p:embed/>
                  <p:pic>
                    <p:nvPicPr>
                      <p:cNvPr id="41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4643447"/>
                        <a:ext cx="3071834" cy="419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2452662" y="5286388"/>
          <a:ext cx="350046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71700" imgH="279400" progId="Equation.3">
                  <p:embed/>
                </p:oleObj>
              </mc:Choice>
              <mc:Fallback>
                <p:oleObj name="Equation" r:id="rId16" imgW="2171700" imgH="279400" progId="Equation.3">
                  <p:embed/>
                  <p:pic>
                    <p:nvPicPr>
                      <p:cNvPr id="41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5286388"/>
                        <a:ext cx="350046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286808" cy="6072230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800" err="1">
                <a:solidFill>
                  <a:schemeClr val="tx1"/>
                </a:solidFill>
              </a:rPr>
              <a:t>Catatan</a:t>
            </a:r>
            <a:r>
              <a:rPr lang="en-US" sz="1800">
                <a:solidFill>
                  <a:schemeClr val="tx1"/>
                </a:solidFill>
              </a:rPr>
              <a:t> :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lvl="0" algn="l"/>
            <a:r>
              <a:rPr lang="en-US" sz="1800" err="1">
                <a:solidFill>
                  <a:schemeClr val="tx1"/>
                </a:solidFill>
              </a:rPr>
              <a:t>Dalam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menyelesaikan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soal</a:t>
            </a:r>
            <a:r>
              <a:rPr lang="en-US" sz="1800">
                <a:solidFill>
                  <a:schemeClr val="tx1"/>
                </a:solidFill>
              </a:rPr>
              <a:t> integral, </a:t>
            </a:r>
            <a:r>
              <a:rPr lang="en-US" sz="1800" err="1">
                <a:solidFill>
                  <a:schemeClr val="tx1"/>
                </a:solidFill>
              </a:rPr>
              <a:t>kita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usahakan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pertama</a:t>
            </a:r>
            <a:r>
              <a:rPr lang="en-US" sz="1800">
                <a:solidFill>
                  <a:schemeClr val="tx1"/>
                </a:solidFill>
              </a:rPr>
              <a:t>-tama </a:t>
            </a:r>
            <a:r>
              <a:rPr lang="en-US" sz="1800" err="1">
                <a:solidFill>
                  <a:schemeClr val="tx1"/>
                </a:solidFill>
              </a:rPr>
              <a:t>mengubahnya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ke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bentuk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rumus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dasar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atas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dengan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substitusi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yaitu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dimisalkan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ke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variabel</a:t>
            </a:r>
            <a:r>
              <a:rPr lang="en-US" sz="1800">
                <a:solidFill>
                  <a:schemeClr val="tx1"/>
                </a:solidFill>
              </a:rPr>
              <a:t> U </a:t>
            </a:r>
            <a:r>
              <a:rPr lang="en-US" sz="1800" err="1">
                <a:solidFill>
                  <a:schemeClr val="tx1"/>
                </a:solidFill>
              </a:rPr>
              <a:t>sehingga</a:t>
            </a:r>
            <a:r>
              <a:rPr lang="en-US" sz="1800">
                <a:solidFill>
                  <a:schemeClr val="tx1"/>
                </a:solidFill>
              </a:rPr>
              <a:t> integral </a:t>
            </a:r>
            <a:r>
              <a:rPr lang="en-US" sz="1800" err="1">
                <a:solidFill>
                  <a:schemeClr val="tx1"/>
                </a:solidFill>
              </a:rPr>
              <a:t>menjadi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dalam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variabel</a:t>
            </a:r>
            <a:r>
              <a:rPr lang="en-US" sz="1800">
                <a:solidFill>
                  <a:schemeClr val="tx1"/>
                </a:solidFill>
              </a:rPr>
              <a:t> U .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Metode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ini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disebut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metode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substitusi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Contoh</a:t>
            </a:r>
            <a:r>
              <a:rPr lang="en-US" sz="1800">
                <a:solidFill>
                  <a:schemeClr val="tx1"/>
                </a:solidFill>
              </a:rPr>
              <a:t>: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2095472" y="3214686"/>
          <a:ext cx="2643206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685800" progId="Equation.3">
                  <p:embed/>
                </p:oleObj>
              </mc:Choice>
              <mc:Fallback>
                <p:oleObj name="Equation" r:id="rId2" imgW="1816100" imgH="685800" progId="Equation.3">
                  <p:embed/>
                  <p:pic>
                    <p:nvPicPr>
                      <p:cNvPr id="51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3214686"/>
                        <a:ext cx="2643206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166910" y="4357695"/>
          <a:ext cx="2571768" cy="102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2000" imgH="812800" progId="Equation.3">
                  <p:embed/>
                </p:oleObj>
              </mc:Choice>
              <mc:Fallback>
                <p:oleObj name="Equation" r:id="rId4" imgW="2032000" imgH="81280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4357695"/>
                        <a:ext cx="2571768" cy="1023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181226" y="5500702"/>
          <a:ext cx="1700197" cy="633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419040" progId="Equation.3">
                  <p:embed/>
                </p:oleObj>
              </mc:Choice>
              <mc:Fallback>
                <p:oleObj name="Equation" r:id="rId6" imgW="1231560" imgH="419040" progId="Equation.3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6" y="5500702"/>
                        <a:ext cx="1700197" cy="633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962400" y="5572125"/>
          <a:ext cx="1990724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393480" progId="Equation.3">
                  <p:embed/>
                </p:oleObj>
              </mc:Choice>
              <mc:Fallback>
                <p:oleObj name="Equation" r:id="rId8" imgW="1295280" imgH="393480" progId="Equation.3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72125"/>
                        <a:ext cx="1990724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6024562" y="5643578"/>
          <a:ext cx="200026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2700" imgH="419100" progId="Equation.3">
                  <p:embed/>
                </p:oleObj>
              </mc:Choice>
              <mc:Fallback>
                <p:oleObj name="Equation" r:id="rId10" imgW="1282700" imgH="419100" progId="Equation.3">
                  <p:embed/>
                  <p:pic>
                    <p:nvPicPr>
                      <p:cNvPr id="5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2" y="5643578"/>
                        <a:ext cx="2000264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472" y="428604"/>
            <a:ext cx="8286808" cy="6072230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d-ID" sz="1800"/>
              <a:t>.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2166910" y="642919"/>
          <a:ext cx="2571768" cy="60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393700" progId="Equation.3">
                  <p:embed/>
                </p:oleObj>
              </mc:Choice>
              <mc:Fallback>
                <p:oleObj name="Equation" r:id="rId2" imgW="1511300" imgH="393700" progId="Equation.3">
                  <p:embed/>
                  <p:pic>
                    <p:nvPicPr>
                      <p:cNvPr id="61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642919"/>
                        <a:ext cx="2571768" cy="604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38348" y="1357299"/>
          <a:ext cx="3571900" cy="67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900" imgH="393700" progId="Equation.3">
                  <p:embed/>
                </p:oleObj>
              </mc:Choice>
              <mc:Fallback>
                <p:oleObj name="Equation" r:id="rId4" imgW="2374900" imgH="393700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1357299"/>
                        <a:ext cx="3571900" cy="676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309786" y="2143117"/>
          <a:ext cx="1500198" cy="581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92100" progId="Equation.3">
                  <p:embed/>
                </p:oleObj>
              </mc:Choice>
              <mc:Fallback>
                <p:oleObj name="Equation" r:id="rId6" imgW="685800" imgH="292100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2143117"/>
                        <a:ext cx="1500198" cy="581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4310050" y="2143116"/>
          <a:ext cx="2428892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400" imgH="812800" progId="Equation.3">
                  <p:embed/>
                </p:oleObj>
              </mc:Choice>
              <mc:Fallback>
                <p:oleObj name="Equation" r:id="rId8" imgW="1422400" imgH="812800" progId="Equation.3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50" y="2143116"/>
                        <a:ext cx="2428892" cy="1143008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460625" y="2786059"/>
          <a:ext cx="1420797" cy="67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393480" progId="Equation.3">
                  <p:embed/>
                </p:oleObj>
              </mc:Choice>
              <mc:Fallback>
                <p:oleObj name="Equation" r:id="rId10" imgW="736560" imgH="393480" progId="Equation.3">
                  <p:embed/>
                  <p:pic>
                    <p:nvPicPr>
                      <p:cNvPr id="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786059"/>
                        <a:ext cx="1420797" cy="676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2466976" y="3429001"/>
          <a:ext cx="36290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97080" imgH="393480" progId="Equation.3">
                  <p:embed/>
                </p:oleObj>
              </mc:Choice>
              <mc:Fallback>
                <p:oleObj name="Equation" r:id="rId12" imgW="2197080" imgH="393480" progId="Equation.3">
                  <p:embed/>
                  <p:pic>
                    <p:nvPicPr>
                      <p:cNvPr id="61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6" y="3429001"/>
                        <a:ext cx="362902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2238348" y="4286257"/>
          <a:ext cx="2071702" cy="49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20227" imgH="279279" progId="Equation.3">
                  <p:embed/>
                </p:oleObj>
              </mc:Choice>
              <mc:Fallback>
                <p:oleObj name="Equation" r:id="rId14" imgW="1320227" imgH="279279" progId="Equation.3">
                  <p:embed/>
                  <p:pic>
                    <p:nvPicPr>
                      <p:cNvPr id="61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4286257"/>
                        <a:ext cx="2071702" cy="4905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5167306" y="4286257"/>
          <a:ext cx="2000264" cy="92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09088" imgH="634725" progId="Equation.3">
                  <p:embed/>
                </p:oleObj>
              </mc:Choice>
              <mc:Fallback>
                <p:oleObj name="Equation" r:id="rId16" imgW="1409088" imgH="634725" progId="Equation.3">
                  <p:embed/>
                  <p:pic>
                    <p:nvPicPr>
                      <p:cNvPr id="61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06" y="4286257"/>
                        <a:ext cx="2000264" cy="923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2460625" y="4857761"/>
          <a:ext cx="1777987" cy="60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41120" imgH="393480" progId="Equation.3">
                  <p:embed/>
                </p:oleObj>
              </mc:Choice>
              <mc:Fallback>
                <p:oleObj name="Equation" r:id="rId18" imgW="1041120" imgH="393480" progId="Equation.3">
                  <p:embed/>
                  <p:pic>
                    <p:nvPicPr>
                      <p:cNvPr id="61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4857761"/>
                        <a:ext cx="1777987" cy="604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2524100" y="5500702"/>
          <a:ext cx="6256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619440" imgH="393480" progId="Equation.3">
                  <p:embed/>
                </p:oleObj>
              </mc:Choice>
              <mc:Fallback>
                <p:oleObj name="Equation" r:id="rId20" imgW="3619440" imgH="393480" progId="Equation.3">
                  <p:embed/>
                  <p:pic>
                    <p:nvPicPr>
                      <p:cNvPr id="61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5500702"/>
                        <a:ext cx="62563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34" y="500042"/>
            <a:ext cx="8286808" cy="607223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l"/>
            <a:r>
              <a:rPr lang="id-ID" sz="1800"/>
              <a:t>.</a:t>
            </a:r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endParaRPr lang="id-ID" sz="1800"/>
          </a:p>
          <a:p>
            <a:pPr algn="l"/>
            <a:r>
              <a:rPr lang="en-US" sz="1800" b="1">
                <a:solidFill>
                  <a:schemeClr val="tx1"/>
                </a:solidFill>
              </a:rPr>
              <a:t>TUGAS</a:t>
            </a:r>
            <a:endParaRPr lang="id-ID" sz="1800" b="1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Hitung</a:t>
            </a:r>
            <a:r>
              <a:rPr lang="en-US" sz="1800">
                <a:solidFill>
                  <a:schemeClr val="tx1"/>
                </a:solidFill>
              </a:rPr>
              <a:t> integral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bawah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ini</a:t>
            </a:r>
            <a:r>
              <a:rPr lang="en-US" sz="1800">
                <a:solidFill>
                  <a:schemeClr val="tx1"/>
                </a:solidFill>
              </a:rPr>
              <a:t> :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r>
              <a:rPr lang="en-US" sz="1800"/>
              <a:t>1. </a:t>
            </a:r>
            <a:endParaRPr lang="id-ID" sz="1800"/>
          </a:p>
          <a:p>
            <a:r>
              <a:rPr lang="en-US" sz="1800"/>
              <a:t> </a:t>
            </a:r>
            <a:endParaRPr lang="id-ID" sz="1800"/>
          </a:p>
          <a:p>
            <a:r>
              <a:rPr lang="en-US" sz="1800"/>
              <a:t>2. </a:t>
            </a:r>
            <a:endParaRPr lang="id-ID" sz="1800"/>
          </a:p>
          <a:p>
            <a:pPr algn="l"/>
            <a:endParaRPr lang="id-ID" sz="180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238348" y="571481"/>
          <a:ext cx="2500330" cy="60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393529" progId="Equation.3">
                  <p:embed/>
                </p:oleObj>
              </mc:Choice>
              <mc:Fallback>
                <p:oleObj name="Equation" r:id="rId2" imgW="1688367" imgH="393529" progId="Equation.3">
                  <p:embed/>
                  <p:pic>
                    <p:nvPicPr>
                      <p:cNvPr id="327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571481"/>
                        <a:ext cx="2500330" cy="604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238348" y="1428736"/>
          <a:ext cx="128588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531" imgH="393529" progId="Equation.3">
                  <p:embed/>
                </p:oleObj>
              </mc:Choice>
              <mc:Fallback>
                <p:oleObj name="Equation" r:id="rId4" imgW="850531" imgH="393529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1428736"/>
                        <a:ext cx="128588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595670" y="1500174"/>
          <a:ext cx="1571636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29810" imgH="431613" progId="Equation.3">
                  <p:embed/>
                </p:oleObj>
              </mc:Choice>
              <mc:Fallback>
                <p:oleObj name="Equation" r:id="rId6" imgW="1129810" imgH="431613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70" y="1500174"/>
                        <a:ext cx="1571636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238348" y="2285992"/>
          <a:ext cx="1714512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700" imgH="431800" progId="Equation.3">
                  <p:embed/>
                </p:oleObj>
              </mc:Choice>
              <mc:Fallback>
                <p:oleObj name="Equation" r:id="rId8" imgW="1155700" imgH="431800" progId="Equation.3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2285992"/>
                        <a:ext cx="1714512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6596066" y="2571745"/>
          <a:ext cx="2357454" cy="84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720" imgH="634680" progId="Equation.3">
                  <p:embed/>
                </p:oleObj>
              </mc:Choice>
              <mc:Fallback>
                <p:oleObj name="Equation" r:id="rId10" imgW="1701720" imgH="634680" progId="Equation.3">
                  <p:embed/>
                  <p:pic>
                    <p:nvPicPr>
                      <p:cNvPr id="3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6" y="2571745"/>
                        <a:ext cx="2357454" cy="844551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2524100" y="3000372"/>
          <a:ext cx="1500198" cy="6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31560" imgH="419040" progId="Equation.3">
                  <p:embed/>
                </p:oleObj>
              </mc:Choice>
              <mc:Fallback>
                <p:oleObj name="Equation" r:id="rId12" imgW="1231560" imgH="419040" progId="Equation.3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3000372"/>
                        <a:ext cx="1500198" cy="633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4095737" y="3000372"/>
          <a:ext cx="1023939" cy="6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520" imgH="419040" progId="Equation.3">
                  <p:embed/>
                </p:oleObj>
              </mc:Choice>
              <mc:Fallback>
                <p:oleObj name="Equation" r:id="rId14" imgW="812520" imgH="419040" progId="Equation.3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37" y="3000372"/>
                        <a:ext cx="1023939" cy="633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5238745" y="3000373"/>
          <a:ext cx="1028701" cy="60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88840" imgH="393480" progId="Equation.3">
                  <p:embed/>
                </p:oleObj>
              </mc:Choice>
              <mc:Fallback>
                <p:oleObj name="Equation" r:id="rId16" imgW="888840" imgH="393480" progId="Equation.3">
                  <p:embed/>
                  <p:pic>
                    <p:nvPicPr>
                      <p:cNvPr id="327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45" y="3000373"/>
                        <a:ext cx="1028701" cy="604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2666976" y="3857629"/>
          <a:ext cx="2928958" cy="60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09680" imgH="393480" progId="Equation.3">
                  <p:embed/>
                </p:oleObj>
              </mc:Choice>
              <mc:Fallback>
                <p:oleObj name="Equation" r:id="rId18" imgW="2209680" imgH="393480" progId="Equation.3">
                  <p:embed/>
                  <p:pic>
                    <p:nvPicPr>
                      <p:cNvPr id="327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3857629"/>
                        <a:ext cx="2928958" cy="604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2336800" y="5572126"/>
          <a:ext cx="1758936" cy="64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66680" imgH="393480" progId="Equation.3">
                  <p:embed/>
                </p:oleObj>
              </mc:Choice>
              <mc:Fallback>
                <p:oleObj name="Equation" r:id="rId20" imgW="1066680" imgH="393480" progId="Equation.3">
                  <p:embed/>
                  <p:pic>
                    <p:nvPicPr>
                      <p:cNvPr id="3278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5572126"/>
                        <a:ext cx="1758936" cy="642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500042"/>
            <a:ext cx="8429684" cy="5929354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 Integral </a:t>
            </a:r>
            <a:r>
              <a:rPr lang="en-US" sz="1800" b="1" err="1">
                <a:solidFill>
                  <a:schemeClr val="tx1"/>
                </a:solidFill>
              </a:rPr>
              <a:t>Parsial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id-ID" sz="1800" b="1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Jika</a:t>
            </a:r>
            <a:r>
              <a:rPr lang="en-US" sz="1800">
                <a:solidFill>
                  <a:schemeClr val="tx1"/>
                </a:solidFill>
              </a:rPr>
              <a:t> u </a:t>
            </a:r>
            <a:r>
              <a:rPr lang="en-US" sz="1800" err="1">
                <a:solidFill>
                  <a:schemeClr val="tx1"/>
                </a:solidFill>
              </a:rPr>
              <a:t>dan</a:t>
            </a:r>
            <a:r>
              <a:rPr lang="en-US" sz="1800">
                <a:solidFill>
                  <a:schemeClr val="tx1"/>
                </a:solidFill>
              </a:rPr>
              <a:t> v </a:t>
            </a:r>
            <a:r>
              <a:rPr lang="en-US" sz="1800" err="1">
                <a:solidFill>
                  <a:schemeClr val="tx1"/>
                </a:solidFill>
              </a:rPr>
              <a:t>merupakan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fungsi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dapat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diturunkan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terhadap</a:t>
            </a:r>
            <a:r>
              <a:rPr lang="en-US" sz="1800">
                <a:solidFill>
                  <a:schemeClr val="tx1"/>
                </a:solidFill>
              </a:rPr>
              <a:t> x </a:t>
            </a:r>
            <a:r>
              <a:rPr lang="en-US" sz="1800" err="1">
                <a:solidFill>
                  <a:schemeClr val="tx1"/>
                </a:solidFill>
              </a:rPr>
              <a:t>maka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             .d(</a:t>
            </a:r>
            <a:r>
              <a:rPr lang="en-US" sz="1800" err="1">
                <a:solidFill>
                  <a:schemeClr val="tx1"/>
                </a:solidFill>
              </a:rPr>
              <a:t>uv</a:t>
            </a:r>
            <a:r>
              <a:rPr lang="en-US" sz="1800">
                <a:solidFill>
                  <a:schemeClr val="tx1"/>
                </a:solidFill>
              </a:rPr>
              <a:t>) = u </a:t>
            </a:r>
            <a:r>
              <a:rPr lang="en-US" sz="1800" err="1">
                <a:solidFill>
                  <a:schemeClr val="tx1"/>
                </a:solidFill>
              </a:rPr>
              <a:t>dv</a:t>
            </a:r>
            <a:r>
              <a:rPr lang="en-US" sz="1800">
                <a:solidFill>
                  <a:schemeClr val="tx1"/>
                </a:solidFill>
              </a:rPr>
              <a:t> +v du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.u </a:t>
            </a:r>
            <a:r>
              <a:rPr lang="en-US" sz="1800" err="1">
                <a:solidFill>
                  <a:schemeClr val="tx1"/>
                </a:solidFill>
              </a:rPr>
              <a:t>dv</a:t>
            </a:r>
            <a:r>
              <a:rPr lang="en-US" sz="1800">
                <a:solidFill>
                  <a:schemeClr val="tx1"/>
                </a:solidFill>
              </a:rPr>
              <a:t> = d(</a:t>
            </a:r>
            <a:r>
              <a:rPr lang="en-US" sz="1800" err="1">
                <a:solidFill>
                  <a:schemeClr val="tx1"/>
                </a:solidFill>
              </a:rPr>
              <a:t>uv</a:t>
            </a:r>
            <a:r>
              <a:rPr lang="en-US" sz="1800">
                <a:solidFill>
                  <a:schemeClr val="tx1"/>
                </a:solidFill>
              </a:rPr>
              <a:t>) – v du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Integral </a:t>
            </a:r>
            <a:r>
              <a:rPr lang="en-US" sz="1800" err="1">
                <a:solidFill>
                  <a:schemeClr val="tx1"/>
                </a:solidFill>
              </a:rPr>
              <a:t>dengan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bentuk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ini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disebut</a:t>
            </a:r>
            <a:r>
              <a:rPr lang="en-US" sz="1800">
                <a:solidFill>
                  <a:schemeClr val="tx1"/>
                </a:solidFill>
              </a:rPr>
              <a:t> integral </a:t>
            </a:r>
            <a:r>
              <a:rPr lang="en-US" sz="1800" err="1">
                <a:solidFill>
                  <a:schemeClr val="tx1"/>
                </a:solidFill>
              </a:rPr>
              <a:t>parsial</a:t>
            </a:r>
            <a:r>
              <a:rPr lang="en-US" sz="1800">
                <a:solidFill>
                  <a:schemeClr val="tx1"/>
                </a:solidFill>
              </a:rPr>
              <a:t>.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Contoh</a:t>
            </a:r>
            <a:r>
              <a:rPr lang="en-US" sz="1800">
                <a:solidFill>
                  <a:schemeClr val="tx1"/>
                </a:solidFill>
              </a:rPr>
              <a:t> :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  <a:p>
            <a:pPr lvl="0" algn="l"/>
            <a:r>
              <a:rPr lang="id-ID" sz="1800">
                <a:solidFill>
                  <a:schemeClr val="tx1"/>
                </a:solidFill>
              </a:rPr>
              <a:t>1                                  `.  </a:t>
            </a:r>
            <a:r>
              <a:rPr lang="en-US" sz="1800">
                <a:solidFill>
                  <a:schemeClr val="tx1"/>
                </a:solidFill>
              </a:rPr>
              <a:t>u = </a:t>
            </a:r>
            <a:r>
              <a:rPr lang="en-US" sz="1800" err="1">
                <a:solidFill>
                  <a:schemeClr val="tx1"/>
                </a:solidFill>
              </a:rPr>
              <a:t>ln</a:t>
            </a:r>
            <a:r>
              <a:rPr lang="en-US" sz="1800">
                <a:solidFill>
                  <a:schemeClr val="tx1"/>
                </a:solidFill>
              </a:rPr>
              <a:t> x </a:t>
            </a:r>
            <a:r>
              <a:rPr lang="en-US" sz="1800" err="1">
                <a:solidFill>
                  <a:schemeClr val="tx1"/>
                </a:solidFill>
              </a:rPr>
              <a:t>dan</a:t>
            </a:r>
            <a:r>
              <a:rPr lang="en-US" sz="1800">
                <a:solidFill>
                  <a:schemeClr val="tx1"/>
                </a:solidFill>
              </a:rPr>
              <a:t> d</a:t>
            </a:r>
            <a:r>
              <a:rPr lang="id-ID" sz="1800">
                <a:solidFill>
                  <a:schemeClr val="tx1"/>
                </a:solidFill>
              </a:rPr>
              <a:t>u</a:t>
            </a:r>
            <a:r>
              <a:rPr lang="en-US" sz="1800">
                <a:solidFill>
                  <a:schemeClr val="tx1"/>
                </a:solidFill>
              </a:rPr>
              <a:t> = </a:t>
            </a:r>
            <a:r>
              <a:rPr lang="en-US" sz="1800" err="1">
                <a:solidFill>
                  <a:schemeClr val="tx1"/>
                </a:solidFill>
              </a:rPr>
              <a:t>dx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               .du = 1/x </a:t>
            </a:r>
            <a:r>
              <a:rPr lang="en-US" sz="1800" err="1">
                <a:solidFill>
                  <a:schemeClr val="tx1"/>
                </a:solidFill>
              </a:rPr>
              <a:t>dx</a:t>
            </a:r>
            <a:r>
              <a:rPr lang="en-US" sz="1800">
                <a:solidFill>
                  <a:schemeClr val="tx1"/>
                </a:solidFill>
              </a:rPr>
              <a:t> ,  v = 1/2  x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 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=  ½ x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ln</a:t>
            </a:r>
            <a:r>
              <a:rPr lang="en-US" sz="1800">
                <a:solidFill>
                  <a:schemeClr val="tx1"/>
                </a:solidFill>
              </a:rPr>
              <a:t> x – (1/2)(1/2 x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)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= ½ x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ln</a:t>
            </a:r>
            <a:r>
              <a:rPr lang="en-US" sz="1800">
                <a:solidFill>
                  <a:schemeClr val="tx1"/>
                </a:solidFill>
              </a:rPr>
              <a:t> x – ¼ x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+ C</a:t>
            </a:r>
            <a:endParaRPr lang="id-ID" sz="1800">
              <a:solidFill>
                <a:schemeClr val="tx1"/>
              </a:solidFill>
            </a:endParaRPr>
          </a:p>
          <a:p>
            <a:pPr algn="l"/>
            <a:endParaRPr lang="id-ID" sz="1800">
              <a:solidFill>
                <a:schemeClr val="tx1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2809852" y="2071678"/>
          <a:ext cx="235745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279400" progId="Equation.3">
                  <p:embed/>
                </p:oleObj>
              </mc:Choice>
              <mc:Fallback>
                <p:oleObj name="Equation" r:id="rId2" imgW="1168400" imgH="279400" progId="Equation.3">
                  <p:embed/>
                  <p:pic>
                    <p:nvPicPr>
                      <p:cNvPr id="184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2071678"/>
                        <a:ext cx="2357454" cy="500066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381224" y="3786190"/>
          <a:ext cx="114300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474" imgH="279279" progId="Equation.3">
                  <p:embed/>
                </p:oleObj>
              </mc:Choice>
              <mc:Fallback>
                <p:oleObj name="Equation" r:id="rId4" imgW="520474" imgH="279279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3786190"/>
                        <a:ext cx="1143008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381224" y="4429132"/>
          <a:ext cx="221457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8728" imgH="393529" progId="Equation.3">
                  <p:embed/>
                </p:oleObj>
              </mc:Choice>
              <mc:Fallback>
                <p:oleObj name="Equation" r:id="rId6" imgW="1548728" imgH="393529" progId="Equation.3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4429132"/>
                        <a:ext cx="2214578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309786" y="5143513"/>
          <a:ext cx="2000264" cy="49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800" imgH="279400" progId="Equation.3">
                  <p:embed/>
                </p:oleObj>
              </mc:Choice>
              <mc:Fallback>
                <p:oleObj name="Equation" r:id="rId8" imgW="1447800" imgH="279400" progId="Equation.3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5143513"/>
                        <a:ext cx="2000264" cy="4905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047B0E2BF334387B5F58598CAE1A8" ma:contentTypeVersion="5" ma:contentTypeDescription="Create a new document." ma:contentTypeScope="" ma:versionID="43536dfc41862755861aad32c246f74d">
  <xsd:schema xmlns:xsd="http://www.w3.org/2001/XMLSchema" xmlns:xs="http://www.w3.org/2001/XMLSchema" xmlns:p="http://schemas.microsoft.com/office/2006/metadata/properties" xmlns:ns2="30de03bc-2bf8-4483-84d2-de8f126d8457" xmlns:ns3="316ab0cf-5cdc-43c8-ae81-5077c16592b9" targetNamespace="http://schemas.microsoft.com/office/2006/metadata/properties" ma:root="true" ma:fieldsID="cb03342e872389300b2a82d68caf7e04" ns2:_="" ns3:_="">
    <xsd:import namespace="30de03bc-2bf8-4483-84d2-de8f126d8457"/>
    <xsd:import namespace="316ab0cf-5cdc-43c8-ae81-5077c16592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e03bc-2bf8-4483-84d2-de8f126d8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ab0cf-5cdc-43c8-ae81-5077c16592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2AA0C4-F6B3-454F-9D39-DB66B749FF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2A0AC1-CC56-46B5-938F-0FBB312378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36EE8C-6E4B-4575-B21C-C9C438950C00}">
  <ds:schemaRefs>
    <ds:schemaRef ds:uri="30de03bc-2bf8-4483-84d2-de8f126d8457"/>
    <ds:schemaRef ds:uri="316ab0cf-5cdc-43c8-ae81-5077c16592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revision>5</cp:revision>
  <dcterms:created xsi:type="dcterms:W3CDTF">2020-06-08T01:30:48Z</dcterms:created>
  <dcterms:modified xsi:type="dcterms:W3CDTF">2023-12-03T17:21:18Z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0x0101006D9047B0E2BF334387B5F58598CAE1A8</vt:lpwstr>
  </property>
</Properties>
</file>