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4"/>
  </p:notesMasterIdLst>
  <p:sldIdLst>
    <p:sldId id="256" r:id="rId2"/>
    <p:sldId id="312" r:id="rId3"/>
    <p:sldId id="313" r:id="rId4"/>
    <p:sldId id="257" r:id="rId5"/>
    <p:sldId id="258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3" r:id="rId14"/>
    <p:sldId id="292" r:id="rId15"/>
    <p:sldId id="294" r:id="rId16"/>
    <p:sldId id="295" r:id="rId17"/>
    <p:sldId id="296" r:id="rId18"/>
    <p:sldId id="297" r:id="rId19"/>
    <p:sldId id="298" r:id="rId20"/>
    <p:sldId id="299" r:id="rId21"/>
    <p:sldId id="301" r:id="rId22"/>
    <p:sldId id="303" r:id="rId23"/>
    <p:sldId id="302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279" r:id="rId33"/>
  </p:sldIdLst>
  <p:sldSz cx="9144000" cy="5143500" type="screen16x9"/>
  <p:notesSz cx="6858000" cy="9144000"/>
  <p:embeddedFontLst>
    <p:embeddedFont>
      <p:font typeface="Ubuntu" panose="020B0604020202020204" charset="0"/>
      <p:regular r:id="rId35"/>
      <p:bold r:id="rId36"/>
      <p:italic r:id="rId37"/>
      <p:boldItalic r:id="rId38"/>
    </p:embeddedFont>
    <p:embeddedFont>
      <p:font typeface="Ubuntu Light" panose="020B0604020202020204" charset="0"/>
      <p:regular r:id="rId39"/>
      <p:bold r:id="rId40"/>
      <p:italic r:id="rId41"/>
      <p:boldItalic r:id="rId42"/>
    </p:embeddedFont>
    <p:embeddedFont>
      <p:font typeface="Work Sans Regular" panose="020B060402020202020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modifyVerifier cryptProviderType="rsaAES" cryptAlgorithmClass="hash" cryptAlgorithmType="typeAny" cryptAlgorithmSid="14" spinCount="100000" saltData="HguO2S1te7Wu7NHC6ZHDUw==" hashData="FYTw/odHTdeAfouzBIvc0x1Lnc3fttTLDnmJU/rd/taWxz1KATRWFRUwnUT+p9SQtxkjQKkGOuKaHfROdfXzN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93E1D6-B312-4DE6-B2B4-C6BBCC8F3BFE}">
  <a:tblStyle styleId="{C393E1D6-B312-4DE6-B2B4-C6BBCC8F3B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customXml" Target="../customXml/item3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1041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7887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48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002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482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216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102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908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001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744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088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0366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32698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41803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9861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9342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8649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78451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7556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3454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5099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451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748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2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723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95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930575" y="1415675"/>
            <a:ext cx="3402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810650" y="1415675"/>
            <a:ext cx="3402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41000">
              <a:schemeClr val="accent2"/>
            </a:gs>
            <a:gs pos="61000">
              <a:schemeClr val="accent1"/>
            </a:gs>
            <a:gs pos="82000">
              <a:schemeClr val="accent6"/>
            </a:gs>
            <a:gs pos="100000">
              <a:schemeClr val="accent5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▪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465300" y="465400"/>
            <a:ext cx="8213400" cy="4212750"/>
            <a:chOff x="465300" y="465400"/>
            <a:chExt cx="8213400" cy="4212750"/>
          </a:xfrm>
        </p:grpSpPr>
        <p:sp>
          <p:nvSpPr>
            <p:cNvPr id="10" name="Google Shape;10;p1"/>
            <p:cNvSpPr/>
            <p:nvPr/>
          </p:nvSpPr>
          <p:spPr>
            <a:xfrm rot="10800000">
              <a:off x="3221100" y="465400"/>
              <a:ext cx="5457600" cy="1395600"/>
            </a:xfrm>
            <a:prstGeom prst="corner">
              <a:avLst>
                <a:gd name="adj1" fmla="val 1582"/>
                <a:gd name="adj2" fmla="val 15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465300" y="3282550"/>
              <a:ext cx="5457600" cy="1395600"/>
            </a:xfrm>
            <a:prstGeom prst="corner">
              <a:avLst>
                <a:gd name="adj1" fmla="val 1582"/>
                <a:gd name="adj2" fmla="val 15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467">
          <p15:clr>
            <a:srgbClr val="EA4335"/>
          </p15:clr>
        </p15:guide>
        <p15:guide id="2" orient="horz" pos="2947">
          <p15:clr>
            <a:srgbClr val="EA4335"/>
          </p15:clr>
        </p15:guide>
        <p15:guide id="3" pos="586">
          <p15:clr>
            <a:srgbClr val="EA4335"/>
          </p15:clr>
        </p15:guide>
        <p15:guide id="4" orient="horz" pos="592">
          <p15:clr>
            <a:srgbClr val="EA4335"/>
          </p15:clr>
        </p15:guide>
        <p15:guide id="5" pos="5174">
          <p15:clr>
            <a:srgbClr val="EA4335"/>
          </p15:clr>
        </p15:guide>
        <p15:guide id="6" orient="horz" pos="2648">
          <p15:clr>
            <a:srgbClr val="EA4335"/>
          </p15:clr>
        </p15:guide>
        <p15:guide id="7" orient="horz" pos="293">
          <p15:clr>
            <a:srgbClr val="EA4335"/>
          </p15:clr>
        </p15:guide>
        <p15:guide id="8" pos="2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s6HNyyafXQ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lWQQySLyZ9gWYHTaQFluY8lfuLjkmy0o/view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930600" y="939750"/>
            <a:ext cx="7282800" cy="326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Pertemuan 1</a:t>
            </a:r>
            <a:br>
              <a:rPr lang="en" sz="3200" dirty="0"/>
            </a:br>
            <a:r>
              <a:rPr lang="en" sz="3200" dirty="0"/>
              <a:t>Database Systems </a:t>
            </a:r>
            <a:endParaRPr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 idx="4294967295"/>
          </p:nvPr>
        </p:nvSpPr>
        <p:spPr>
          <a:xfrm>
            <a:off x="930600" y="753470"/>
            <a:ext cx="3582000" cy="50219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Cara Install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294967295"/>
          </p:nvPr>
        </p:nvSpPr>
        <p:spPr>
          <a:xfrm>
            <a:off x="930600" y="1477801"/>
            <a:ext cx="3582000" cy="230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600" b="1" dirty="0" err="1"/>
              <a:t>Ketik</a:t>
            </a:r>
            <a:r>
              <a:rPr lang="en-US" sz="1600" b="1" dirty="0"/>
              <a:t> password </a:t>
            </a:r>
            <a:r>
              <a:rPr lang="en-US" sz="1600" b="1" dirty="0" err="1"/>
              <a:t>yg</a:t>
            </a:r>
            <a:r>
              <a:rPr lang="en-US" sz="1600" b="1" dirty="0"/>
              <a:t> </a:t>
            </a:r>
            <a:r>
              <a:rPr lang="en-US" sz="1600" b="1" dirty="0" err="1"/>
              <a:t>diinginkan</a:t>
            </a:r>
            <a:endParaRPr lang="en-US" sz="1600" b="1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600" b="1" dirty="0"/>
              <a:t>Password </a:t>
            </a:r>
            <a:r>
              <a:rPr lang="en-US" sz="1600" b="1" dirty="0" err="1"/>
              <a:t>tidak</a:t>
            </a:r>
            <a:r>
              <a:rPr lang="en-US" sz="1600" b="1" dirty="0"/>
              <a:t> </a:t>
            </a:r>
            <a:r>
              <a:rPr lang="en-US" sz="1600" b="1" dirty="0" err="1"/>
              <a:t>boleh</a:t>
            </a:r>
            <a:r>
              <a:rPr lang="en-US" sz="1600" b="1" dirty="0"/>
              <a:t> </a:t>
            </a:r>
            <a:r>
              <a:rPr lang="en-US" sz="1600" b="1" dirty="0" err="1"/>
              <a:t>lupa</a:t>
            </a:r>
            <a:r>
              <a:rPr lang="en-US" sz="1600" b="1" dirty="0"/>
              <a:t> </a:t>
            </a:r>
            <a:r>
              <a:rPr lang="en-US" sz="1600" b="1" dirty="0" err="1"/>
              <a:t>karena</a:t>
            </a:r>
            <a:r>
              <a:rPr lang="en-US" sz="1600" b="1" dirty="0"/>
              <a:t> </a:t>
            </a:r>
            <a:r>
              <a:rPr lang="en-US" sz="1600" b="1" dirty="0" err="1"/>
              <a:t>akan</a:t>
            </a:r>
            <a:r>
              <a:rPr lang="en-US" sz="1600" b="1" dirty="0"/>
              <a:t> </a:t>
            </a:r>
            <a:r>
              <a:rPr lang="en-US" sz="1600" b="1" dirty="0" err="1"/>
              <a:t>digunakan</a:t>
            </a:r>
            <a:r>
              <a:rPr lang="en-US" sz="1600" b="1" dirty="0"/>
              <a:t> </a:t>
            </a:r>
            <a:r>
              <a:rPr lang="en-US" sz="1600" b="1" dirty="0" err="1"/>
              <a:t>untuk</a:t>
            </a:r>
            <a:r>
              <a:rPr lang="en-US" sz="1600" b="1" dirty="0"/>
              <a:t> login </a:t>
            </a:r>
            <a:r>
              <a:rPr lang="en-US" sz="1600" b="1" dirty="0" err="1"/>
              <a:t>ke</a:t>
            </a:r>
            <a:r>
              <a:rPr lang="en-US" sz="1600" b="1" dirty="0"/>
              <a:t> SQL developer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600" b="1" dirty="0" err="1"/>
              <a:t>Klik</a:t>
            </a:r>
            <a:r>
              <a:rPr lang="en-US" sz="1600" b="1" dirty="0"/>
              <a:t> next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b="1"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72B173-AF24-43BE-AEEB-05EF22157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402" y="1335885"/>
            <a:ext cx="3819558" cy="291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7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 idx="4294967295"/>
          </p:nvPr>
        </p:nvSpPr>
        <p:spPr>
          <a:xfrm>
            <a:off x="930600" y="753470"/>
            <a:ext cx="3582000" cy="50219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Cara Install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294967295"/>
          </p:nvPr>
        </p:nvSpPr>
        <p:spPr>
          <a:xfrm>
            <a:off x="930600" y="1477801"/>
            <a:ext cx="3582000" cy="230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600" b="1" dirty="0" err="1"/>
              <a:t>Klik</a:t>
            </a:r>
            <a:r>
              <a:rPr lang="en-US" sz="1600" b="1" dirty="0"/>
              <a:t> install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b="1"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F85A17-58EA-4D71-949D-DE1BC7894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515368"/>
            <a:ext cx="3874051" cy="297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00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 idx="4294967295"/>
          </p:nvPr>
        </p:nvSpPr>
        <p:spPr>
          <a:xfrm>
            <a:off x="930600" y="753470"/>
            <a:ext cx="3582000" cy="50219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Cara Install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294967295"/>
          </p:nvPr>
        </p:nvSpPr>
        <p:spPr>
          <a:xfrm>
            <a:off x="930600" y="1477801"/>
            <a:ext cx="3582000" cy="230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600" b="1" dirty="0"/>
              <a:t>Jika </a:t>
            </a:r>
            <a:r>
              <a:rPr lang="en-US" sz="1600" b="1" dirty="0" err="1"/>
              <a:t>sudah</a:t>
            </a:r>
            <a:r>
              <a:rPr lang="en-US" sz="1600" b="1" dirty="0"/>
              <a:t> </a:t>
            </a:r>
            <a:r>
              <a:rPr lang="en-US" sz="1600" b="1" dirty="0" err="1"/>
              <a:t>muncul</a:t>
            </a:r>
            <a:r>
              <a:rPr lang="en-US" sz="1600" b="1" dirty="0"/>
              <a:t> </a:t>
            </a:r>
            <a:r>
              <a:rPr lang="en-US" sz="1600" b="1" dirty="0" err="1"/>
              <a:t>tampilan</a:t>
            </a:r>
            <a:r>
              <a:rPr lang="en-US" sz="1600" b="1" dirty="0"/>
              <a:t> </a:t>
            </a:r>
            <a:r>
              <a:rPr lang="en-US" sz="1600" b="1" dirty="0" err="1"/>
              <a:t>seperti</a:t>
            </a:r>
            <a:r>
              <a:rPr lang="en-US" sz="1600" b="1" dirty="0"/>
              <a:t> </a:t>
            </a:r>
            <a:r>
              <a:rPr lang="en-US" sz="1600" b="1" dirty="0" err="1"/>
              <a:t>ini</a:t>
            </a:r>
            <a:r>
              <a:rPr lang="en-US" sz="1600" b="1" dirty="0"/>
              <a:t>, </a:t>
            </a:r>
            <a:r>
              <a:rPr lang="en-US" sz="1600" b="1" dirty="0" err="1"/>
              <a:t>tunggu</a:t>
            </a:r>
            <a:r>
              <a:rPr lang="en-US" sz="1600" b="1" dirty="0"/>
              <a:t> </a:t>
            </a:r>
            <a:r>
              <a:rPr lang="en-US" sz="1600" b="1" dirty="0" err="1"/>
              <a:t>hingga</a:t>
            </a:r>
            <a:r>
              <a:rPr lang="en-US" sz="1600" b="1" dirty="0"/>
              <a:t> </a:t>
            </a:r>
            <a:r>
              <a:rPr lang="en-US" sz="1600" b="1" dirty="0" err="1"/>
              <a:t>selesai</a:t>
            </a:r>
            <a:endParaRPr lang="en-US" sz="1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b="1"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E8E66E-7315-4325-93D0-49139A4A6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402" y="1444574"/>
            <a:ext cx="3582000" cy="273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77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 idx="4294967295"/>
          </p:nvPr>
        </p:nvSpPr>
        <p:spPr>
          <a:xfrm>
            <a:off x="930600" y="753470"/>
            <a:ext cx="3582000" cy="50219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Cara Install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294967295"/>
          </p:nvPr>
        </p:nvSpPr>
        <p:spPr>
          <a:xfrm>
            <a:off x="930600" y="1477801"/>
            <a:ext cx="3582000" cy="230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600" b="1" dirty="0"/>
              <a:t>Jika </a:t>
            </a:r>
            <a:r>
              <a:rPr lang="en-US" sz="1600" b="1" dirty="0" err="1"/>
              <a:t>sudah</a:t>
            </a:r>
            <a:r>
              <a:rPr lang="en-US" sz="1600" b="1" dirty="0"/>
              <a:t> </a:t>
            </a:r>
            <a:r>
              <a:rPr lang="en-US" sz="1600" b="1" dirty="0" err="1"/>
              <a:t>selesai</a:t>
            </a:r>
            <a:r>
              <a:rPr lang="en-US" sz="1600" b="1" dirty="0"/>
              <a:t> </a:t>
            </a:r>
            <a:r>
              <a:rPr lang="en-US" sz="1600" b="1" dirty="0" err="1"/>
              <a:t>klik</a:t>
            </a:r>
            <a:r>
              <a:rPr lang="en-US" sz="1600" b="1" dirty="0"/>
              <a:t> Finish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b="1"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E71E9F-80F1-41CD-A821-098BF5F54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600" y="1217080"/>
            <a:ext cx="3876488" cy="294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89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 idx="4294967295"/>
          </p:nvPr>
        </p:nvSpPr>
        <p:spPr>
          <a:xfrm>
            <a:off x="930600" y="753470"/>
            <a:ext cx="3582000" cy="50219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Cara Install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294967295"/>
          </p:nvPr>
        </p:nvSpPr>
        <p:spPr>
          <a:xfrm>
            <a:off x="930600" y="1477801"/>
            <a:ext cx="4406944" cy="230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600" b="1" dirty="0"/>
              <a:t>Di start menu </a:t>
            </a:r>
            <a:r>
              <a:rPr lang="en-US" sz="1600" b="1" dirty="0" err="1"/>
              <a:t>akan</a:t>
            </a:r>
            <a:r>
              <a:rPr lang="en-US" sz="1600" b="1" dirty="0"/>
              <a:t> </a:t>
            </a:r>
            <a:r>
              <a:rPr lang="en-US" sz="1600" b="1" dirty="0" err="1"/>
              <a:t>muncul</a:t>
            </a:r>
            <a:r>
              <a:rPr lang="en-US" sz="1600" b="1" dirty="0"/>
              <a:t> folder Oracle Database 11g Express Edition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b="1"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9A7076-68E2-4DFD-ADFD-A491B19E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855" y="903885"/>
            <a:ext cx="2391109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25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215435" y="2207550"/>
            <a:ext cx="871313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Install SQL Developer</a:t>
            </a:r>
            <a:endParaRPr sz="28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4281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 idx="4294967295"/>
          </p:nvPr>
        </p:nvSpPr>
        <p:spPr>
          <a:xfrm>
            <a:off x="930600" y="753470"/>
            <a:ext cx="3582000" cy="50219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Cara Install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294967295"/>
          </p:nvPr>
        </p:nvSpPr>
        <p:spPr>
          <a:xfrm>
            <a:off x="930600" y="1477801"/>
            <a:ext cx="4406944" cy="230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600" b="1" dirty="0" err="1"/>
              <a:t>Pilih</a:t>
            </a:r>
            <a:r>
              <a:rPr lang="en-US" sz="1600" b="1" dirty="0"/>
              <a:t> folder </a:t>
            </a:r>
            <a:r>
              <a:rPr lang="en-US" sz="1600" b="1" dirty="0" err="1"/>
              <a:t>sqldeveloper</a:t>
            </a:r>
            <a:endParaRPr lang="en-US" sz="1600" b="1"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2B51DC-EA37-4D12-BC78-6B08B873F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432" y="2628151"/>
            <a:ext cx="5687219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52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 idx="4294967295"/>
          </p:nvPr>
        </p:nvSpPr>
        <p:spPr>
          <a:xfrm>
            <a:off x="930600" y="753470"/>
            <a:ext cx="3582000" cy="50219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Cara Install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294967295"/>
          </p:nvPr>
        </p:nvSpPr>
        <p:spPr>
          <a:xfrm>
            <a:off x="930600" y="1477801"/>
            <a:ext cx="3205465" cy="230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600" b="1" dirty="0"/>
              <a:t>Di folder </a:t>
            </a:r>
            <a:r>
              <a:rPr lang="en-US" sz="1600" b="1" dirty="0" err="1"/>
              <a:t>sqldeveloper</a:t>
            </a:r>
            <a:r>
              <a:rPr lang="en-US" sz="1600" b="1" dirty="0"/>
              <a:t> </a:t>
            </a:r>
            <a:r>
              <a:rPr lang="en-US" sz="1600" b="1" dirty="0" err="1"/>
              <a:t>pilih</a:t>
            </a:r>
            <a:r>
              <a:rPr lang="en-US" sz="1600" b="1" dirty="0"/>
              <a:t> </a:t>
            </a:r>
            <a:r>
              <a:rPr lang="en-US" sz="1600" b="1" dirty="0" err="1"/>
              <a:t>sqldeveloper</a:t>
            </a:r>
            <a:endParaRPr sz="1600" b="1"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847600-1807-44CD-9B9A-D493B0319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819" y="1149064"/>
            <a:ext cx="3896581" cy="324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91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 idx="4294967295"/>
          </p:nvPr>
        </p:nvSpPr>
        <p:spPr>
          <a:xfrm>
            <a:off x="930600" y="753470"/>
            <a:ext cx="3582000" cy="50219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Cara Install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294967295"/>
          </p:nvPr>
        </p:nvSpPr>
        <p:spPr>
          <a:xfrm>
            <a:off x="930600" y="1477801"/>
            <a:ext cx="6501558" cy="230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600" b="1" dirty="0"/>
              <a:t>Jika </a:t>
            </a:r>
            <a:r>
              <a:rPr lang="en-US" sz="1600" b="1" dirty="0" err="1"/>
              <a:t>terdapat</a:t>
            </a:r>
            <a:r>
              <a:rPr lang="en-US" sz="1600" b="1" dirty="0"/>
              <a:t> error “unable to launch the java virtual machine”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600" b="1" dirty="0">
                <a:hlinkClick r:id="rId3"/>
              </a:rPr>
              <a:t>https://www.youtube.com/watch?v=6s6HNyyafXQ</a:t>
            </a:r>
            <a:r>
              <a:rPr lang="en-US" sz="1600" b="1" dirty="0"/>
              <a:t> 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4332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 idx="4294967295"/>
          </p:nvPr>
        </p:nvSpPr>
        <p:spPr>
          <a:xfrm>
            <a:off x="930600" y="753470"/>
            <a:ext cx="3582000" cy="50219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Cara Install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294967295"/>
          </p:nvPr>
        </p:nvSpPr>
        <p:spPr>
          <a:xfrm>
            <a:off x="930600" y="1477801"/>
            <a:ext cx="3205465" cy="230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600" b="1" dirty="0"/>
              <a:t>Jika </a:t>
            </a:r>
            <a:r>
              <a:rPr lang="en-US" sz="1600" b="1" dirty="0" err="1"/>
              <a:t>sudah</a:t>
            </a:r>
            <a:r>
              <a:rPr lang="en-US" sz="1600" b="1" dirty="0"/>
              <a:t> </a:t>
            </a:r>
            <a:r>
              <a:rPr lang="en-US" sz="1600" b="1" dirty="0" err="1"/>
              <a:t>akan</a:t>
            </a:r>
            <a:r>
              <a:rPr lang="en-US" sz="1600" b="1" dirty="0"/>
              <a:t> </a:t>
            </a:r>
            <a:r>
              <a:rPr lang="en-US" sz="1600" b="1" dirty="0" err="1"/>
              <a:t>muncul</a:t>
            </a:r>
            <a:r>
              <a:rPr lang="en-US" sz="1600" b="1" dirty="0"/>
              <a:t> confirm import preferences, </a:t>
            </a:r>
            <a:r>
              <a:rPr lang="en-US" sz="1600" b="1" dirty="0" err="1"/>
              <a:t>klik</a:t>
            </a:r>
            <a:r>
              <a:rPr lang="en-US" sz="1600" b="1" dirty="0"/>
              <a:t> no </a:t>
            </a:r>
            <a:endParaRPr sz="1600" b="1"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9E7765-8985-4AA3-8074-13E2D080B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413" y="1071007"/>
            <a:ext cx="4054638" cy="300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1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A2D0-DFFC-433D-A5E4-5557C772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Pembahasan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ADA94-5347-430A-B62C-B26ED11B3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Install Oracle Database 11g Express Edition</a:t>
            </a:r>
          </a:p>
          <a:p>
            <a:r>
              <a:rPr lang="en-US" sz="2000" dirty="0"/>
              <a:t>Install SQL Developer</a:t>
            </a:r>
          </a:p>
          <a:p>
            <a:r>
              <a:rPr lang="en-US" sz="2000" dirty="0" err="1"/>
              <a:t>Memulai</a:t>
            </a:r>
            <a:r>
              <a:rPr lang="en-US" sz="2000" dirty="0"/>
              <a:t> SQL Developer</a:t>
            </a:r>
          </a:p>
          <a:p>
            <a:r>
              <a:rPr lang="en-US" sz="2000" dirty="0"/>
              <a:t>Install SQL Schema</a:t>
            </a:r>
            <a:endParaRPr lang="en-ID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A293F-F407-43C0-8163-E760A49190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9776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 idx="4294967295"/>
          </p:nvPr>
        </p:nvSpPr>
        <p:spPr>
          <a:xfrm>
            <a:off x="930600" y="753470"/>
            <a:ext cx="3582000" cy="50219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Cara Install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294967295"/>
          </p:nvPr>
        </p:nvSpPr>
        <p:spPr>
          <a:xfrm>
            <a:off x="930600" y="1477801"/>
            <a:ext cx="4332516" cy="230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600" b="1" dirty="0"/>
              <a:t>Jika </a:t>
            </a:r>
            <a:r>
              <a:rPr lang="en-US" sz="1600" b="1" dirty="0" err="1"/>
              <a:t>sudah</a:t>
            </a:r>
            <a:r>
              <a:rPr lang="en-US" sz="1600" b="1" dirty="0"/>
              <a:t> </a:t>
            </a:r>
            <a:r>
              <a:rPr lang="en-US" sz="1600" b="1" dirty="0" err="1"/>
              <a:t>akan</a:t>
            </a:r>
            <a:r>
              <a:rPr lang="en-US" sz="1600" b="1" dirty="0"/>
              <a:t> </a:t>
            </a:r>
            <a:r>
              <a:rPr lang="en-US" sz="1600" b="1" dirty="0" err="1"/>
              <a:t>muncul</a:t>
            </a:r>
            <a:r>
              <a:rPr lang="en-US" sz="1600" b="1" dirty="0"/>
              <a:t> </a:t>
            </a:r>
            <a:r>
              <a:rPr lang="en-US" sz="1600" b="1" dirty="0" err="1"/>
              <a:t>seperti</a:t>
            </a:r>
            <a:r>
              <a:rPr lang="en-US" sz="1600" b="1" dirty="0"/>
              <a:t> </a:t>
            </a:r>
            <a:r>
              <a:rPr lang="en-US" sz="1600" b="1" dirty="0" err="1"/>
              <a:t>ini</a:t>
            </a:r>
            <a:endParaRPr sz="1600" b="1"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A019E9-7EC8-4A1D-A023-3F5C15879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951" y="2013914"/>
            <a:ext cx="4882877" cy="237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33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 idx="4294967295"/>
          </p:nvPr>
        </p:nvSpPr>
        <p:spPr>
          <a:xfrm>
            <a:off x="930600" y="753470"/>
            <a:ext cx="3582000" cy="50219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Cara Install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294967295"/>
          </p:nvPr>
        </p:nvSpPr>
        <p:spPr>
          <a:xfrm>
            <a:off x="930600" y="1307674"/>
            <a:ext cx="7139512" cy="230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600" b="1" dirty="0"/>
              <a:t>Jika </a:t>
            </a:r>
            <a:r>
              <a:rPr lang="en-US" sz="1600" b="1" dirty="0" err="1"/>
              <a:t>sudah</a:t>
            </a:r>
            <a:r>
              <a:rPr lang="en-US" sz="1600" b="1" dirty="0"/>
              <a:t> </a:t>
            </a:r>
            <a:r>
              <a:rPr lang="en-US" sz="1600" b="1" dirty="0" err="1"/>
              <a:t>berhasil</a:t>
            </a:r>
            <a:r>
              <a:rPr lang="en-US" sz="1600" b="1" dirty="0"/>
              <a:t> </a:t>
            </a:r>
            <a:r>
              <a:rPr lang="en-US" sz="1600" b="1" dirty="0" err="1"/>
              <a:t>akan</a:t>
            </a:r>
            <a:r>
              <a:rPr lang="en-US" sz="1600" b="1" dirty="0"/>
              <a:t> </a:t>
            </a:r>
            <a:r>
              <a:rPr lang="en-US" sz="1600" b="1" dirty="0" err="1"/>
              <a:t>masuk</a:t>
            </a:r>
            <a:r>
              <a:rPr lang="en-US" sz="1600" b="1" dirty="0"/>
              <a:t> </a:t>
            </a:r>
            <a:r>
              <a:rPr lang="en-US" sz="1600" b="1" dirty="0" err="1"/>
              <a:t>ke</a:t>
            </a:r>
            <a:r>
              <a:rPr lang="en-US" sz="1600" b="1" dirty="0"/>
              <a:t> </a:t>
            </a:r>
            <a:r>
              <a:rPr lang="en-US" sz="1600" b="1" dirty="0" err="1"/>
              <a:t>tampilan</a:t>
            </a:r>
            <a:r>
              <a:rPr lang="en-US" sz="1600" b="1" dirty="0"/>
              <a:t> </a:t>
            </a:r>
            <a:r>
              <a:rPr lang="en-US" sz="1600" b="1" dirty="0" err="1"/>
              <a:t>utama</a:t>
            </a:r>
            <a:r>
              <a:rPr lang="en-US" sz="1600" b="1" dirty="0"/>
              <a:t> SQL developer</a:t>
            </a:r>
            <a:endParaRPr sz="1600" b="1"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A7CFBA-DA35-4374-8E6D-2FF7721CB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549" y="1775633"/>
            <a:ext cx="4814554" cy="270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37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215435" y="2207550"/>
            <a:ext cx="871313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Memulai</a:t>
            </a:r>
            <a:r>
              <a:rPr lang="en-US" sz="2800" dirty="0"/>
              <a:t> SQL Developer</a:t>
            </a:r>
            <a:endParaRPr sz="28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6980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 idx="4294967295"/>
          </p:nvPr>
        </p:nvSpPr>
        <p:spPr>
          <a:xfrm>
            <a:off x="930599" y="753470"/>
            <a:ext cx="5640321" cy="50219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Memulai</a:t>
            </a:r>
            <a:r>
              <a:rPr lang="en-US" dirty="0"/>
              <a:t> SQL Developer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294967295"/>
          </p:nvPr>
        </p:nvSpPr>
        <p:spPr>
          <a:xfrm>
            <a:off x="930600" y="1307674"/>
            <a:ext cx="7139512" cy="230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600" b="1" dirty="0" err="1"/>
              <a:t>Klik</a:t>
            </a:r>
            <a:r>
              <a:rPr lang="en-US" sz="1600" b="1" dirty="0"/>
              <a:t> File -&gt; New. </a:t>
            </a:r>
            <a:r>
              <a:rPr lang="en-US" sz="1600" b="1" dirty="0" err="1"/>
              <a:t>Pilih</a:t>
            </a:r>
            <a:r>
              <a:rPr lang="en-US" sz="1600" b="1" dirty="0"/>
              <a:t> database tier, </a:t>
            </a:r>
            <a:r>
              <a:rPr lang="en-US" sz="1600" b="1" dirty="0" err="1"/>
              <a:t>klik</a:t>
            </a:r>
            <a:r>
              <a:rPr lang="en-US" sz="1600" b="1" dirty="0"/>
              <a:t> OK</a:t>
            </a:r>
            <a:endParaRPr sz="1600" b="1"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8CE4D-9473-4E2B-A2EB-53A7B757B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438" y="1707738"/>
            <a:ext cx="5073455" cy="285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09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 idx="4294967295"/>
          </p:nvPr>
        </p:nvSpPr>
        <p:spPr>
          <a:xfrm>
            <a:off x="930600" y="753470"/>
            <a:ext cx="5884870" cy="50219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Memulai</a:t>
            </a:r>
            <a:r>
              <a:rPr lang="en-US" dirty="0"/>
              <a:t> SQL Developer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294967295"/>
          </p:nvPr>
        </p:nvSpPr>
        <p:spPr>
          <a:xfrm>
            <a:off x="930600" y="1307674"/>
            <a:ext cx="7139512" cy="230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600" b="1" dirty="0" err="1"/>
              <a:t>Klik</a:t>
            </a:r>
            <a:r>
              <a:rPr lang="en-US" sz="1600" b="1" dirty="0"/>
              <a:t> File -&gt; New. </a:t>
            </a:r>
            <a:r>
              <a:rPr lang="en-US" sz="1600" b="1" dirty="0" err="1"/>
              <a:t>Pilih</a:t>
            </a:r>
            <a:r>
              <a:rPr lang="en-US" sz="1600" b="1" dirty="0"/>
              <a:t> database tier, </a:t>
            </a:r>
            <a:r>
              <a:rPr lang="en-US" sz="1600" b="1" dirty="0" err="1"/>
              <a:t>klik</a:t>
            </a:r>
            <a:r>
              <a:rPr lang="en-US" sz="1600" b="1" dirty="0"/>
              <a:t> OK</a:t>
            </a:r>
            <a:endParaRPr sz="1600" b="1"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8CE4D-9473-4E2B-A2EB-53A7B757B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745" y="1707738"/>
            <a:ext cx="5073455" cy="285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32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 idx="4294967295"/>
          </p:nvPr>
        </p:nvSpPr>
        <p:spPr>
          <a:xfrm>
            <a:off x="930599" y="753470"/>
            <a:ext cx="5215019" cy="50219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Memulai</a:t>
            </a:r>
            <a:r>
              <a:rPr lang="en-US" dirty="0"/>
              <a:t> SQL Developer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294967295"/>
          </p:nvPr>
        </p:nvSpPr>
        <p:spPr>
          <a:xfrm>
            <a:off x="930599" y="1307674"/>
            <a:ext cx="7437223" cy="230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600" b="1" dirty="0"/>
              <a:t>Isi connection name </a:t>
            </a:r>
            <a:r>
              <a:rPr lang="en-US" sz="1600" b="1" dirty="0" err="1"/>
              <a:t>dengan</a:t>
            </a:r>
            <a:r>
              <a:rPr lang="en-US" sz="1600" b="1" dirty="0"/>
              <a:t> </a:t>
            </a:r>
            <a:r>
              <a:rPr lang="en-US" sz="1600" b="1" dirty="0" err="1"/>
              <a:t>nama</a:t>
            </a:r>
            <a:r>
              <a:rPr lang="en-US" sz="1600" b="1" dirty="0"/>
              <a:t> </a:t>
            </a:r>
            <a:r>
              <a:rPr lang="en-US" sz="1600" b="1" dirty="0" err="1"/>
              <a:t>yg</a:t>
            </a:r>
            <a:r>
              <a:rPr lang="en-US" sz="1600" b="1" dirty="0"/>
              <a:t> </a:t>
            </a:r>
            <a:r>
              <a:rPr lang="en-US" sz="1600" b="1" dirty="0" err="1"/>
              <a:t>diinginkan</a:t>
            </a:r>
            <a:r>
              <a:rPr lang="en-US" sz="1600" b="1" dirty="0"/>
              <a:t>, </a:t>
            </a:r>
            <a:r>
              <a:rPr lang="en-US" sz="1600" b="1" dirty="0" err="1"/>
              <a:t>karena</a:t>
            </a:r>
            <a:r>
              <a:rPr lang="en-US" sz="1600" b="1" dirty="0"/>
              <a:t> </a:t>
            </a:r>
            <a:r>
              <a:rPr lang="en-US" sz="1600" b="1" dirty="0" err="1"/>
              <a:t>pertemuan</a:t>
            </a:r>
            <a:r>
              <a:rPr lang="en-US" sz="1600" b="1" dirty="0"/>
              <a:t> 1 </a:t>
            </a:r>
            <a:r>
              <a:rPr lang="en-US" sz="1600" b="1" dirty="0" err="1"/>
              <a:t>saya</a:t>
            </a:r>
            <a:r>
              <a:rPr lang="en-US" sz="1600" b="1" dirty="0"/>
              <a:t> </a:t>
            </a:r>
            <a:r>
              <a:rPr lang="en-US" sz="1600" b="1" dirty="0" err="1"/>
              <a:t>isi</a:t>
            </a:r>
            <a:r>
              <a:rPr lang="en-US" sz="1600" b="1" dirty="0"/>
              <a:t> </a:t>
            </a:r>
            <a:r>
              <a:rPr lang="en-US" sz="1600" b="1" dirty="0" err="1"/>
              <a:t>dengan</a:t>
            </a:r>
            <a:r>
              <a:rPr lang="en-US" sz="1600" b="1" dirty="0"/>
              <a:t> oracle01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600" b="1" dirty="0"/>
              <a:t>Username : system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600" b="1" dirty="0"/>
              <a:t>Password </a:t>
            </a:r>
            <a:r>
              <a:rPr lang="en-US" sz="1600" b="1" dirty="0" err="1"/>
              <a:t>sesuai</a:t>
            </a:r>
            <a:r>
              <a:rPr lang="en-US" sz="1600" b="1" dirty="0"/>
              <a:t> yang </a:t>
            </a:r>
            <a:r>
              <a:rPr lang="en-US" sz="1600" b="1" dirty="0" err="1"/>
              <a:t>anda</a:t>
            </a:r>
            <a:r>
              <a:rPr lang="en-US" sz="1600" b="1" dirty="0"/>
              <a:t> </a:t>
            </a:r>
            <a:r>
              <a:rPr lang="en-US" sz="1600" b="1" dirty="0" err="1"/>
              <a:t>masukkan</a:t>
            </a:r>
            <a:r>
              <a:rPr lang="en-US" sz="1600" b="1" dirty="0"/>
              <a:t> </a:t>
            </a:r>
            <a:r>
              <a:rPr lang="en-US" sz="1600" b="1" dirty="0" err="1"/>
              <a:t>ketika</a:t>
            </a:r>
            <a:r>
              <a:rPr lang="en-US" sz="1600" b="1" dirty="0"/>
              <a:t> install Oracle Database 11g Express Edition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600" b="1" dirty="0"/>
              <a:t>Jika </a:t>
            </a:r>
            <a:r>
              <a:rPr lang="en-US" sz="1600" b="1" dirty="0" err="1"/>
              <a:t>sudah</a:t>
            </a:r>
            <a:r>
              <a:rPr lang="en-US" sz="1600" b="1" dirty="0"/>
              <a:t> </a:t>
            </a:r>
            <a:r>
              <a:rPr lang="en-US" sz="1600" b="1" dirty="0" err="1"/>
              <a:t>klik</a:t>
            </a:r>
            <a:r>
              <a:rPr lang="en-US" sz="1600" b="1" dirty="0"/>
              <a:t> connect</a:t>
            </a:r>
            <a:endParaRPr sz="1600" b="1"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0694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 idx="4294967295"/>
          </p:nvPr>
        </p:nvSpPr>
        <p:spPr>
          <a:xfrm>
            <a:off x="930600" y="753470"/>
            <a:ext cx="5150576" cy="50219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Memulai</a:t>
            </a:r>
            <a:r>
              <a:rPr lang="en-US" dirty="0"/>
              <a:t> SQL Developer</a:t>
            </a:r>
            <a:endParaRPr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38865A-B0BE-4CCE-BE2E-BBAFD5B85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711" y="1455172"/>
            <a:ext cx="5150577" cy="279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82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 idx="4294967295"/>
          </p:nvPr>
        </p:nvSpPr>
        <p:spPr>
          <a:xfrm>
            <a:off x="930599" y="753470"/>
            <a:ext cx="5215019" cy="50219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Memulai</a:t>
            </a:r>
            <a:r>
              <a:rPr lang="en-US" dirty="0"/>
              <a:t> SQL Developer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294967295"/>
          </p:nvPr>
        </p:nvSpPr>
        <p:spPr>
          <a:xfrm>
            <a:off x="930599" y="1307674"/>
            <a:ext cx="7437223" cy="230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600" b="1" dirty="0"/>
              <a:t>Jika </a:t>
            </a:r>
            <a:r>
              <a:rPr lang="en-US" sz="1600" b="1" dirty="0" err="1"/>
              <a:t>sudah</a:t>
            </a:r>
            <a:r>
              <a:rPr lang="en-US" sz="1600" b="1" dirty="0"/>
              <a:t> connect </a:t>
            </a:r>
            <a:r>
              <a:rPr lang="en-US" sz="1600" b="1" dirty="0" err="1"/>
              <a:t>akan</a:t>
            </a:r>
            <a:r>
              <a:rPr lang="en-US" sz="1600" b="1" dirty="0"/>
              <a:t> </a:t>
            </a:r>
            <a:r>
              <a:rPr lang="en-US" sz="1600" b="1" dirty="0" err="1"/>
              <a:t>muncul</a:t>
            </a:r>
            <a:r>
              <a:rPr lang="en-US" sz="1600" b="1" dirty="0"/>
              <a:t> </a:t>
            </a:r>
            <a:r>
              <a:rPr lang="en-US" sz="1600" b="1" dirty="0" err="1"/>
              <a:t>layar</a:t>
            </a:r>
            <a:r>
              <a:rPr lang="en-US" sz="1600" b="1" dirty="0"/>
              <a:t> </a:t>
            </a:r>
            <a:r>
              <a:rPr lang="en-US" sz="1600" b="1" dirty="0" err="1"/>
              <a:t>seperti</a:t>
            </a:r>
            <a:r>
              <a:rPr lang="en-US" sz="1600" b="1" dirty="0"/>
              <a:t> </a:t>
            </a:r>
            <a:r>
              <a:rPr lang="en-US" sz="1600" b="1" dirty="0" err="1"/>
              <a:t>ini</a:t>
            </a:r>
            <a:endParaRPr sz="1600" b="1"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7AA7AE-D04B-4A59-AAF3-151985D1C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003" y="1719227"/>
            <a:ext cx="4750413" cy="267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48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215435" y="2207550"/>
            <a:ext cx="871313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Install SQL Schema</a:t>
            </a:r>
            <a:endParaRPr sz="28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0753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 idx="4294967295"/>
          </p:nvPr>
        </p:nvSpPr>
        <p:spPr>
          <a:xfrm>
            <a:off x="930599" y="753470"/>
            <a:ext cx="5215019" cy="50219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Install SQL Schema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294967295"/>
          </p:nvPr>
        </p:nvSpPr>
        <p:spPr>
          <a:xfrm>
            <a:off x="930599" y="1307674"/>
            <a:ext cx="7437223" cy="230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600" b="1" dirty="0" err="1"/>
              <a:t>Pilih</a:t>
            </a:r>
            <a:r>
              <a:rPr lang="en-US" sz="1600" b="1" dirty="0"/>
              <a:t> file </a:t>
            </a:r>
            <a:r>
              <a:rPr lang="en-US" sz="1600" b="1" dirty="0" err="1"/>
              <a:t>SQL_Schema.sql</a:t>
            </a:r>
            <a:r>
              <a:rPr lang="en-US" sz="1600" b="1" dirty="0"/>
              <a:t>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600" b="1" dirty="0" err="1"/>
              <a:t>Klik</a:t>
            </a:r>
            <a:r>
              <a:rPr lang="en-US" sz="1600" b="1" dirty="0"/>
              <a:t> </a:t>
            </a:r>
            <a:r>
              <a:rPr lang="en-US" sz="1600" b="1" dirty="0" err="1"/>
              <a:t>kanan</a:t>
            </a:r>
            <a:r>
              <a:rPr lang="en-US" sz="1600" b="1" dirty="0"/>
              <a:t> pada file </a:t>
            </a:r>
            <a:r>
              <a:rPr lang="en-US" sz="1600" b="1" dirty="0" err="1"/>
              <a:t>tersebut</a:t>
            </a:r>
            <a:r>
              <a:rPr lang="en-US" sz="1600" b="1" dirty="0"/>
              <a:t>, </a:t>
            </a:r>
            <a:r>
              <a:rPr lang="en-US" sz="1600" b="1" dirty="0" err="1"/>
              <a:t>pilih</a:t>
            </a:r>
            <a:r>
              <a:rPr lang="en-US" sz="1600" b="1" dirty="0"/>
              <a:t> open with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600" b="1" dirty="0" err="1"/>
              <a:t>Pilih</a:t>
            </a:r>
            <a:r>
              <a:rPr lang="en-US" sz="1600" b="1" dirty="0"/>
              <a:t> notepad, </a:t>
            </a:r>
            <a:r>
              <a:rPr lang="en-US" sz="1600" b="1" dirty="0" err="1"/>
              <a:t>lalu</a:t>
            </a:r>
            <a:r>
              <a:rPr lang="en-US" sz="1600" b="1" dirty="0"/>
              <a:t> copy </a:t>
            </a:r>
            <a:r>
              <a:rPr lang="en-US" sz="1600" b="1" dirty="0" err="1"/>
              <a:t>semua</a:t>
            </a:r>
            <a:r>
              <a:rPr lang="en-US" sz="1600" b="1" dirty="0"/>
              <a:t> text yang </a:t>
            </a:r>
            <a:r>
              <a:rPr lang="en-US" sz="1600" b="1" dirty="0" err="1"/>
              <a:t>ada</a:t>
            </a:r>
            <a:r>
              <a:rPr lang="en-US" sz="1600" b="1" dirty="0"/>
              <a:t> </a:t>
            </a:r>
            <a:r>
              <a:rPr lang="en-US" sz="1600" b="1" dirty="0" err="1"/>
              <a:t>disitu</a:t>
            </a:r>
            <a:r>
              <a:rPr lang="en-US" sz="1600" b="1" dirty="0"/>
              <a:t> </a:t>
            </a:r>
            <a:r>
              <a:rPr lang="en-US" sz="1600" b="1" dirty="0" err="1"/>
              <a:t>dengan</a:t>
            </a:r>
            <a:r>
              <a:rPr lang="en-US" sz="1600" b="1" dirty="0"/>
              <a:t> </a:t>
            </a:r>
            <a:r>
              <a:rPr lang="en-US" sz="1600" b="1" dirty="0" err="1"/>
              <a:t>menekan</a:t>
            </a:r>
            <a:r>
              <a:rPr lang="en-US" sz="1600" b="1" dirty="0"/>
              <a:t> ctrl + A dan ctrl + c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26DB6C-DCA5-4568-9420-D55AA6A36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995" y="3071480"/>
            <a:ext cx="5944430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47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64F7E-EF83-4554-97F6-DD7AA086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Download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0C386-0F45-4AB5-BEA6-27AD7B4D18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2000" dirty="0">
                <a:hlinkClick r:id="rId2"/>
              </a:rPr>
              <a:t>https://drive.google.com/file/d/1lWQQySLyZ9gWYHTaQFluY8lfuLjkmy0o/view</a:t>
            </a:r>
            <a:endParaRPr lang="en-ID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2C7A3-5F59-49F2-8C0A-8D295C937C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9685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 idx="4294967295"/>
          </p:nvPr>
        </p:nvSpPr>
        <p:spPr>
          <a:xfrm>
            <a:off x="930599" y="753470"/>
            <a:ext cx="5215019" cy="50219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Install SQL Schema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294967295"/>
          </p:nvPr>
        </p:nvSpPr>
        <p:spPr>
          <a:xfrm>
            <a:off x="930599" y="1307674"/>
            <a:ext cx="2344105" cy="230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600" b="1" dirty="0"/>
              <a:t>Pada SQL developer, </a:t>
            </a:r>
            <a:r>
              <a:rPr lang="en-US" sz="1600" b="1" dirty="0" err="1"/>
              <a:t>tekan</a:t>
            </a:r>
            <a:r>
              <a:rPr lang="en-US" sz="1600" b="1" dirty="0"/>
              <a:t> ctrl + v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600" b="1" dirty="0"/>
              <a:t>Jika </a:t>
            </a:r>
            <a:r>
              <a:rPr lang="en-US" sz="1600" b="1" dirty="0" err="1"/>
              <a:t>benar</a:t>
            </a:r>
            <a:r>
              <a:rPr lang="en-US" sz="1600" b="1" dirty="0"/>
              <a:t> </a:t>
            </a:r>
            <a:r>
              <a:rPr lang="en-US" sz="1600" b="1" dirty="0" err="1"/>
              <a:t>akan</a:t>
            </a:r>
            <a:r>
              <a:rPr lang="en-US" sz="1600" b="1" dirty="0"/>
              <a:t> </a:t>
            </a:r>
            <a:r>
              <a:rPr lang="en-US" sz="1600" b="1" dirty="0" err="1"/>
              <a:t>seperti</a:t>
            </a:r>
            <a:r>
              <a:rPr lang="en-US" sz="1600" b="1" dirty="0"/>
              <a:t> </a:t>
            </a:r>
            <a:r>
              <a:rPr lang="en-US" sz="1600" b="1" dirty="0" err="1"/>
              <a:t>ini</a:t>
            </a:r>
            <a:r>
              <a:rPr lang="en-US" sz="1600" b="1" dirty="0"/>
              <a:t>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600" b="1" dirty="0" err="1"/>
              <a:t>Jalankan</a:t>
            </a:r>
            <a:r>
              <a:rPr lang="en-US" sz="1600" b="1" dirty="0"/>
              <a:t> query </a:t>
            </a:r>
            <a:r>
              <a:rPr lang="en-US" sz="1600" b="1" dirty="0" err="1"/>
              <a:t>dengan</a:t>
            </a:r>
            <a:r>
              <a:rPr lang="en-US" sz="1600" b="1" dirty="0"/>
              <a:t> </a:t>
            </a:r>
            <a:r>
              <a:rPr lang="en-US" sz="1600" b="1" dirty="0" err="1"/>
              <a:t>menekan</a:t>
            </a:r>
            <a:r>
              <a:rPr lang="en-US" sz="1600" b="1" dirty="0"/>
              <a:t> </a:t>
            </a:r>
            <a:r>
              <a:rPr lang="en-US" sz="1600" b="1" dirty="0" err="1"/>
              <a:t>tombol</a:t>
            </a:r>
            <a:r>
              <a:rPr lang="en-US" sz="1600" b="1" dirty="0"/>
              <a:t>          </a:t>
            </a:r>
            <a:r>
              <a:rPr lang="en-US" sz="1600" b="1" dirty="0" err="1"/>
              <a:t>atau</a:t>
            </a:r>
            <a:r>
              <a:rPr lang="en-US" sz="1600" b="1" dirty="0"/>
              <a:t> ctrl + enter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8BA581-A904-4F37-AF62-32975649E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933" y="1385105"/>
            <a:ext cx="5093118" cy="28634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C39B59-4FD6-447A-A22C-85A88818B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8808" y="3265509"/>
            <a:ext cx="247685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82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 idx="4294967295"/>
          </p:nvPr>
        </p:nvSpPr>
        <p:spPr>
          <a:xfrm>
            <a:off x="930599" y="753470"/>
            <a:ext cx="5215019" cy="50219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Install SQL Schema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294967295"/>
          </p:nvPr>
        </p:nvSpPr>
        <p:spPr>
          <a:xfrm>
            <a:off x="930599" y="1307674"/>
            <a:ext cx="2344105" cy="230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600" b="1" dirty="0"/>
              <a:t>Jika </a:t>
            </a:r>
            <a:r>
              <a:rPr lang="en-US" sz="1600" b="1" dirty="0" err="1"/>
              <a:t>ada</a:t>
            </a:r>
            <a:r>
              <a:rPr lang="en-US" sz="1600" b="1" dirty="0"/>
              <a:t> enter substitution variable, </a:t>
            </a:r>
            <a:r>
              <a:rPr lang="en-US" sz="1600" b="1" dirty="0" err="1"/>
              <a:t>klik</a:t>
            </a:r>
            <a:r>
              <a:rPr lang="en-US" sz="1600" b="1" dirty="0"/>
              <a:t> OK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600" b="1" dirty="0"/>
              <a:t>Jika </a:t>
            </a:r>
            <a:r>
              <a:rPr lang="en-US" sz="1600" b="1" dirty="0" err="1"/>
              <a:t>sudah</a:t>
            </a:r>
            <a:r>
              <a:rPr lang="en-US" sz="1600" b="1" dirty="0"/>
              <a:t> </a:t>
            </a:r>
            <a:r>
              <a:rPr lang="en-US" sz="1600" b="1" dirty="0" err="1"/>
              <a:t>berhasil</a:t>
            </a:r>
            <a:r>
              <a:rPr lang="en-US" sz="1600" b="1" dirty="0"/>
              <a:t> </a:t>
            </a:r>
            <a:r>
              <a:rPr lang="en-US" sz="1600" b="1" dirty="0" err="1"/>
              <a:t>muncul</a:t>
            </a:r>
            <a:r>
              <a:rPr lang="en-US" sz="1600" b="1" dirty="0"/>
              <a:t> </a:t>
            </a:r>
            <a:r>
              <a:rPr lang="en-US" sz="1600" b="1" dirty="0" err="1"/>
              <a:t>tampilan</a:t>
            </a:r>
            <a:r>
              <a:rPr lang="en-US" sz="1600" b="1" dirty="0"/>
              <a:t> </a:t>
            </a:r>
            <a:r>
              <a:rPr lang="en-US" sz="1600" b="1" dirty="0" err="1"/>
              <a:t>seperti</a:t>
            </a:r>
            <a:r>
              <a:rPr lang="en-US" sz="1600" b="1" dirty="0"/>
              <a:t> </a:t>
            </a:r>
            <a:r>
              <a:rPr lang="en-US" sz="1600" b="1" dirty="0" err="1"/>
              <a:t>ini</a:t>
            </a:r>
            <a:endParaRPr lang="en-US" sz="1600" b="1"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10ECFC-56CA-4CC4-B9EA-EDEAA453C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174" y="1392341"/>
            <a:ext cx="5080248" cy="285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58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>
            <a:spLocks noGrp="1"/>
          </p:cNvSpPr>
          <p:nvPr>
            <p:ph type="title"/>
          </p:nvPr>
        </p:nvSpPr>
        <p:spPr>
          <a:xfrm>
            <a:off x="930601" y="2389650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293" name="Google Shape;293;p35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215435" y="2207550"/>
            <a:ext cx="871313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Install Oracle Database 11g Express Edition</a:t>
            </a:r>
            <a:endParaRPr sz="28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 idx="4294967295"/>
          </p:nvPr>
        </p:nvSpPr>
        <p:spPr>
          <a:xfrm>
            <a:off x="930600" y="753470"/>
            <a:ext cx="3582000" cy="50219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Cara Install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294967295"/>
          </p:nvPr>
        </p:nvSpPr>
        <p:spPr>
          <a:xfrm>
            <a:off x="930600" y="1903103"/>
            <a:ext cx="3582000" cy="230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400" b="1" dirty="0" err="1">
                <a:latin typeface="Ubuntu"/>
                <a:ea typeface="Ubuntu"/>
                <a:cs typeface="Ubuntu"/>
                <a:sym typeface="Ubuntu"/>
              </a:rPr>
              <a:t>Masuk</a:t>
            </a:r>
            <a:r>
              <a:rPr lang="en-US" sz="1400" b="1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US" sz="1400" b="1" dirty="0" err="1">
                <a:latin typeface="Ubuntu"/>
                <a:ea typeface="Ubuntu"/>
                <a:cs typeface="Ubuntu"/>
                <a:sym typeface="Ubuntu"/>
              </a:rPr>
              <a:t>ke</a:t>
            </a:r>
            <a:r>
              <a:rPr lang="en-US" sz="1400" b="1" dirty="0">
                <a:latin typeface="Ubuntu"/>
                <a:ea typeface="Ubuntu"/>
                <a:cs typeface="Ubuntu"/>
                <a:sym typeface="Ubuntu"/>
              </a:rPr>
              <a:t> folder DISK1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400" b="1" dirty="0" err="1">
                <a:latin typeface="Ubuntu"/>
                <a:sym typeface="Ubuntu"/>
              </a:rPr>
              <a:t>Pilih</a:t>
            </a:r>
            <a:r>
              <a:rPr lang="en-US" sz="1400" b="1" dirty="0">
                <a:latin typeface="Ubuntu"/>
                <a:sym typeface="Ubuntu"/>
              </a:rPr>
              <a:t> setup</a:t>
            </a:r>
            <a:endParaRPr sz="1400" b="1"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20CA6E-7D14-425D-AB93-5CBC55CF67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80" t="13274" r="36889" b="75187"/>
          <a:stretch/>
        </p:blipFill>
        <p:spPr>
          <a:xfrm>
            <a:off x="3574570" y="2756854"/>
            <a:ext cx="4638830" cy="5931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 idx="4294967295"/>
          </p:nvPr>
        </p:nvSpPr>
        <p:spPr>
          <a:xfrm>
            <a:off x="930600" y="753470"/>
            <a:ext cx="3582000" cy="50219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Cara Install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294967295"/>
          </p:nvPr>
        </p:nvSpPr>
        <p:spPr>
          <a:xfrm>
            <a:off x="930600" y="1477801"/>
            <a:ext cx="3582000" cy="230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400" b="1" dirty="0">
                <a:latin typeface="Ubuntu"/>
                <a:ea typeface="Ubuntu"/>
                <a:cs typeface="Ubuntu"/>
                <a:sym typeface="Ubuntu"/>
              </a:rPr>
              <a:t>Ketika </a:t>
            </a:r>
            <a:r>
              <a:rPr lang="en-US" sz="1400" b="1" dirty="0" err="1">
                <a:latin typeface="Ubuntu"/>
                <a:ea typeface="Ubuntu"/>
                <a:cs typeface="Ubuntu"/>
                <a:sym typeface="Ubuntu"/>
              </a:rPr>
              <a:t>sudah</a:t>
            </a:r>
            <a:r>
              <a:rPr lang="en-US" sz="1400" b="1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US" sz="1400" b="1" dirty="0" err="1">
                <a:latin typeface="Ubuntu"/>
                <a:ea typeface="Ubuntu"/>
                <a:cs typeface="Ubuntu"/>
                <a:sym typeface="Ubuntu"/>
              </a:rPr>
              <a:t>klik</a:t>
            </a:r>
            <a:r>
              <a:rPr lang="en-US" sz="1400" b="1" dirty="0">
                <a:latin typeface="Ubuntu"/>
                <a:ea typeface="Ubuntu"/>
                <a:cs typeface="Ubuntu"/>
                <a:sym typeface="Ubuntu"/>
              </a:rPr>
              <a:t> setup </a:t>
            </a:r>
            <a:r>
              <a:rPr lang="en-US" sz="1400" b="1" dirty="0" err="1">
                <a:latin typeface="Ubuntu"/>
                <a:ea typeface="Ubuntu"/>
                <a:cs typeface="Ubuntu"/>
                <a:sym typeface="Ubuntu"/>
              </a:rPr>
              <a:t>muncul</a:t>
            </a:r>
            <a:r>
              <a:rPr lang="en-US" sz="1400" b="1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US" sz="1400" b="1" dirty="0" err="1">
                <a:latin typeface="Ubuntu"/>
                <a:ea typeface="Ubuntu"/>
                <a:cs typeface="Ubuntu"/>
                <a:sym typeface="Ubuntu"/>
              </a:rPr>
              <a:t>tampilan</a:t>
            </a:r>
            <a:r>
              <a:rPr lang="en-US" sz="1400" b="1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US" sz="1400" b="1" dirty="0" err="1">
                <a:latin typeface="Ubuntu"/>
                <a:ea typeface="Ubuntu"/>
                <a:cs typeface="Ubuntu"/>
                <a:sym typeface="Ubuntu"/>
              </a:rPr>
              <a:t>seperti</a:t>
            </a:r>
            <a:r>
              <a:rPr lang="en-US" sz="1400" b="1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US" sz="1400" b="1" dirty="0" err="1">
                <a:latin typeface="Ubuntu"/>
                <a:ea typeface="Ubuntu"/>
                <a:cs typeface="Ubuntu"/>
                <a:sym typeface="Ubuntu"/>
              </a:rPr>
              <a:t>ini</a:t>
            </a:r>
            <a:endParaRPr lang="en-US" sz="1400" b="1" dirty="0">
              <a:latin typeface="Ubuntu"/>
              <a:ea typeface="Ubuntu"/>
              <a:cs typeface="Ubuntu"/>
              <a:sym typeface="Ubuntu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400" b="1" dirty="0" err="1">
                <a:latin typeface="Ubuntu"/>
                <a:sym typeface="Ubuntu"/>
              </a:rPr>
              <a:t>Tunggu</a:t>
            </a:r>
            <a:r>
              <a:rPr lang="en-US" sz="1400" b="1" dirty="0">
                <a:latin typeface="Ubuntu"/>
                <a:sym typeface="Ubuntu"/>
              </a:rPr>
              <a:t> </a:t>
            </a:r>
            <a:r>
              <a:rPr lang="en-US" sz="1400" b="1" dirty="0" err="1">
                <a:latin typeface="Ubuntu"/>
                <a:sym typeface="Ubuntu"/>
              </a:rPr>
              <a:t>sampai</a:t>
            </a:r>
            <a:r>
              <a:rPr lang="en-US" sz="1400" b="1" dirty="0">
                <a:latin typeface="Ubuntu"/>
                <a:sym typeface="Ubuntu"/>
              </a:rPr>
              <a:t> </a:t>
            </a:r>
            <a:r>
              <a:rPr lang="en-US" sz="1400" b="1" dirty="0" err="1">
                <a:latin typeface="Ubuntu"/>
                <a:sym typeface="Ubuntu"/>
              </a:rPr>
              <a:t>selesai</a:t>
            </a:r>
            <a:endParaRPr sz="1400" b="1"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3C1A2-BCC9-4134-B3C9-9653519C6C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51" t="22287" r="31921" b="28283"/>
          <a:stretch/>
        </p:blipFill>
        <p:spPr>
          <a:xfrm>
            <a:off x="4631402" y="1903103"/>
            <a:ext cx="3349256" cy="254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4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 idx="4294967295"/>
          </p:nvPr>
        </p:nvSpPr>
        <p:spPr>
          <a:xfrm>
            <a:off x="930600" y="753470"/>
            <a:ext cx="3582000" cy="50219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Cara Install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294967295"/>
          </p:nvPr>
        </p:nvSpPr>
        <p:spPr>
          <a:xfrm>
            <a:off x="930600" y="1477801"/>
            <a:ext cx="3582000" cy="230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400" b="1" dirty="0" err="1"/>
              <a:t>Klik</a:t>
            </a:r>
            <a:r>
              <a:rPr lang="en-US" sz="1400" b="1" dirty="0"/>
              <a:t> next</a:t>
            </a:r>
            <a:endParaRPr sz="1400" b="1"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74C6EA-B6CD-4799-BC85-12A2976C5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824" y="1339871"/>
            <a:ext cx="3809576" cy="290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09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 idx="4294967295"/>
          </p:nvPr>
        </p:nvSpPr>
        <p:spPr>
          <a:xfrm>
            <a:off x="930600" y="753470"/>
            <a:ext cx="3582000" cy="50219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Cara Install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294967295"/>
          </p:nvPr>
        </p:nvSpPr>
        <p:spPr>
          <a:xfrm>
            <a:off x="930600" y="1477801"/>
            <a:ext cx="3582000" cy="230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400" b="1" dirty="0" err="1"/>
              <a:t>Klik</a:t>
            </a:r>
            <a:r>
              <a:rPr lang="en-US" sz="1400" b="1" dirty="0"/>
              <a:t> “I accept the terms in the license agreement”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400" b="1" dirty="0" err="1"/>
              <a:t>Klik</a:t>
            </a:r>
            <a:r>
              <a:rPr lang="en-US" sz="1400" b="1" dirty="0"/>
              <a:t> next</a:t>
            </a:r>
            <a:endParaRPr sz="1400" b="1"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AA2FDE-89D1-43B2-8720-2DC2BAB63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391" y="1320111"/>
            <a:ext cx="4074370" cy="311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90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 idx="4294967295"/>
          </p:nvPr>
        </p:nvSpPr>
        <p:spPr>
          <a:xfrm>
            <a:off x="930600" y="753470"/>
            <a:ext cx="3582000" cy="50219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Cara Install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294967295"/>
          </p:nvPr>
        </p:nvSpPr>
        <p:spPr>
          <a:xfrm>
            <a:off x="930600" y="1477801"/>
            <a:ext cx="3582000" cy="230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400" b="1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400" b="1" dirty="0" err="1"/>
              <a:t>Klik</a:t>
            </a:r>
            <a:r>
              <a:rPr lang="en-US" sz="1400" b="1" dirty="0"/>
              <a:t> next</a:t>
            </a:r>
            <a:endParaRPr sz="1400" b="1"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0DAD03-0728-45F3-96C9-D312C4B49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493" y="1324185"/>
            <a:ext cx="4022907" cy="306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48735"/>
      </p:ext>
    </p:extLst>
  </p:cSld>
  <p:clrMapOvr>
    <a:masterClrMapping/>
  </p:clrMapOvr>
</p:sld>
</file>

<file path=ppt/theme/theme1.xml><?xml version="1.0" encoding="utf-8"?>
<a:theme xmlns:a="http://schemas.openxmlformats.org/drawingml/2006/main" name="Isidore template">
  <a:themeElements>
    <a:clrScheme name="Custom 347">
      <a:dk1>
        <a:srgbClr val="0D0335"/>
      </a:dk1>
      <a:lt1>
        <a:srgbClr val="FFFFFF"/>
      </a:lt1>
      <a:dk2>
        <a:srgbClr val="573F68"/>
      </a:dk2>
      <a:lt2>
        <a:srgbClr val="E9DDEC"/>
      </a:lt2>
      <a:accent1>
        <a:srgbClr val="E9204E"/>
      </a:accent1>
      <a:accent2>
        <a:srgbClr val="ED4636"/>
      </a:accent2>
      <a:accent3>
        <a:srgbClr val="FCB42E"/>
      </a:accent3>
      <a:accent4>
        <a:srgbClr val="94C486"/>
      </a:accent4>
      <a:accent5>
        <a:srgbClr val="39B8E3"/>
      </a:accent5>
      <a:accent6>
        <a:srgbClr val="412D8C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9047B0E2BF334387B5F58598CAE1A8" ma:contentTypeVersion="5" ma:contentTypeDescription="Create a new document." ma:contentTypeScope="" ma:versionID="43536dfc41862755861aad32c246f74d">
  <xsd:schema xmlns:xsd="http://www.w3.org/2001/XMLSchema" xmlns:xs="http://www.w3.org/2001/XMLSchema" xmlns:p="http://schemas.microsoft.com/office/2006/metadata/properties" xmlns:ns2="30de03bc-2bf8-4483-84d2-de8f126d8457" xmlns:ns3="316ab0cf-5cdc-43c8-ae81-5077c16592b9" targetNamespace="http://schemas.microsoft.com/office/2006/metadata/properties" ma:root="true" ma:fieldsID="cb03342e872389300b2a82d68caf7e04" ns2:_="" ns3:_="">
    <xsd:import namespace="30de03bc-2bf8-4483-84d2-de8f126d8457"/>
    <xsd:import namespace="316ab0cf-5cdc-43c8-ae81-5077c16592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de03bc-2bf8-4483-84d2-de8f126d84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6ab0cf-5cdc-43c8-ae81-5077c16592b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9BA147-C7CE-45EB-A28C-A24FAB0160A1}"/>
</file>

<file path=customXml/itemProps2.xml><?xml version="1.0" encoding="utf-8"?>
<ds:datastoreItem xmlns:ds="http://schemas.openxmlformats.org/officeDocument/2006/customXml" ds:itemID="{0893CDA0-6923-41BE-8978-8B3074B49D8D}"/>
</file>

<file path=customXml/itemProps3.xml><?xml version="1.0" encoding="utf-8"?>
<ds:datastoreItem xmlns:ds="http://schemas.openxmlformats.org/officeDocument/2006/customXml" ds:itemID="{D5C1E1AE-EA50-4761-A36E-D6CC7EDC5234}"/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418</Words>
  <Application>Microsoft Office PowerPoint</Application>
  <PresentationFormat>On-screen Show (16:9)</PresentationFormat>
  <Paragraphs>106</Paragraphs>
  <Slides>32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Ubuntu</vt:lpstr>
      <vt:lpstr>Ubuntu Light</vt:lpstr>
      <vt:lpstr>Work Sans Regular</vt:lpstr>
      <vt:lpstr>Arial</vt:lpstr>
      <vt:lpstr>Isidore template</vt:lpstr>
      <vt:lpstr>Pertemuan 1 Database Systems </vt:lpstr>
      <vt:lpstr>Topik Pembahasan</vt:lpstr>
      <vt:lpstr>Link Download</vt:lpstr>
      <vt:lpstr>Install Oracle Database 11g Express Edition</vt:lpstr>
      <vt:lpstr>Cara Install</vt:lpstr>
      <vt:lpstr>Cara Install</vt:lpstr>
      <vt:lpstr>Cara Install</vt:lpstr>
      <vt:lpstr>Cara Install</vt:lpstr>
      <vt:lpstr>Cara Install</vt:lpstr>
      <vt:lpstr>Cara Install</vt:lpstr>
      <vt:lpstr>Cara Install</vt:lpstr>
      <vt:lpstr>Cara Install</vt:lpstr>
      <vt:lpstr>Cara Install</vt:lpstr>
      <vt:lpstr>Cara Install</vt:lpstr>
      <vt:lpstr>Install SQL Developer</vt:lpstr>
      <vt:lpstr>Cara Install</vt:lpstr>
      <vt:lpstr>Cara Install</vt:lpstr>
      <vt:lpstr>Cara Install</vt:lpstr>
      <vt:lpstr>Cara Install</vt:lpstr>
      <vt:lpstr>Cara Install</vt:lpstr>
      <vt:lpstr>Cara Install</vt:lpstr>
      <vt:lpstr>Memulai SQL Developer</vt:lpstr>
      <vt:lpstr>Memulai SQL Developer</vt:lpstr>
      <vt:lpstr>Memulai SQL Developer</vt:lpstr>
      <vt:lpstr>Memulai SQL Developer</vt:lpstr>
      <vt:lpstr>Memulai SQL Developer</vt:lpstr>
      <vt:lpstr>Memulai SQL Developer</vt:lpstr>
      <vt:lpstr>Install SQL Schema</vt:lpstr>
      <vt:lpstr>Install SQL Schema</vt:lpstr>
      <vt:lpstr>Install SQL Schema</vt:lpstr>
      <vt:lpstr>Install SQL Schema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1</dc:title>
  <cp:lastModifiedBy>Cynthia Purnomo</cp:lastModifiedBy>
  <cp:revision>14</cp:revision>
  <dcterms:modified xsi:type="dcterms:W3CDTF">2020-09-03T01:01:12Z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0x0101006D9047B0E2BF334387B5F58598CAE1A8</vt:lpwstr>
  </property>
</Properties>
</file>