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8"/>
  </p:notesMasterIdLst>
  <p:sldIdLst>
    <p:sldId id="256" r:id="rId2"/>
    <p:sldId id="257" r:id="rId3"/>
    <p:sldId id="258" r:id="rId4"/>
    <p:sldId id="259" r:id="rId5"/>
    <p:sldId id="260" r:id="rId6"/>
    <p:sldId id="267" r:id="rId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98" d="100"/>
          <a:sy n="98" d="100"/>
        </p:scale>
        <p:origin x="-576"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406037e06e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406037e06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406037e06e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406037e06e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406037e06e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406037e06e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406037e06e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406037e06e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406037e06e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406037e06e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pPr marL="0" lvl="0" indent="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pPr marL="0" lvl="0" indent="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pPr marL="0" lvl="0" indent="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pPr marL="0" lvl="0" indent="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pPr marL="0" lvl="0" indent="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pPr marL="0" lvl="0" indent="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pPr marL="0" lvl="0" indent="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pPr marL="0" lvl="0" indent="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pPr marL="0" lvl="0" indent="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pPr marL="0" lvl="0" indent="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pPr marL="0" lvl="0" indent="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spcBef>
                <a:spcPts val="0"/>
              </a:spcBef>
              <a:spcAft>
                <a:spcPts val="0"/>
              </a:spcAft>
              <a:buNone/>
            </a:pPr>
            <a:fld id="{00000000-1234-1234-1234-123412341234}" type="slidenum">
              <a:rPr lang="en-GB"/>
              <a:pPr marL="0" lvl="0" indent="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GB" sz="3600"/>
              <a:t>Indian Institute of Engineering Science and Technology, Shibpur</a:t>
            </a:r>
            <a:endParaRPr sz="3600"/>
          </a:p>
          <a:p>
            <a:pPr marL="0" lvl="0" indent="0">
              <a:spcBef>
                <a:spcPts val="0"/>
              </a:spcBef>
              <a:spcAft>
                <a:spcPts val="0"/>
              </a:spcAft>
              <a:buNone/>
            </a:pPr>
            <a:endParaRPr sz="3600"/>
          </a:p>
        </p:txBody>
      </p:sp>
      <p:sp>
        <p:nvSpPr>
          <p:cNvPr id="55" name="Google Shape;55;p13"/>
          <p:cNvSpPr txBox="1">
            <a:spLocks noGrp="1"/>
          </p:cNvSpPr>
          <p:nvPr>
            <p:ph type="subTitle" idx="1"/>
          </p:nvPr>
        </p:nvSpPr>
        <p:spPr>
          <a:xfrm>
            <a:off x="311700" y="2529325"/>
            <a:ext cx="8520600" cy="176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Web Technology Lab</a:t>
            </a:r>
            <a:endParaRPr/>
          </a:p>
          <a:p>
            <a:pPr marL="0" lvl="0" indent="0">
              <a:spcBef>
                <a:spcPts val="0"/>
              </a:spcBef>
              <a:spcAft>
                <a:spcPts val="0"/>
              </a:spcAft>
              <a:buNone/>
            </a:pPr>
            <a:r>
              <a:rPr lang="en-GB"/>
              <a:t>Group - 6</a:t>
            </a:r>
            <a:endParaRPr/>
          </a:p>
          <a:p>
            <a:pPr marL="6400800" lvl="0" indent="457200">
              <a:spcBef>
                <a:spcPts val="0"/>
              </a:spcBef>
              <a:spcAft>
                <a:spcPts val="0"/>
              </a:spcAft>
              <a:buNone/>
            </a:pPr>
            <a:r>
              <a:rPr lang="en-GB" sz="1200">
                <a:solidFill>
                  <a:srgbClr val="000000"/>
                </a:solidFill>
              </a:rPr>
              <a:t>Milind Agarwal</a:t>
            </a:r>
            <a:endParaRPr sz="1200">
              <a:solidFill>
                <a:srgbClr val="000000"/>
              </a:solidFill>
            </a:endParaRPr>
          </a:p>
          <a:p>
            <a:pPr marL="6400800" lvl="0" indent="457200" algn="l">
              <a:spcBef>
                <a:spcPts val="0"/>
              </a:spcBef>
              <a:spcAft>
                <a:spcPts val="0"/>
              </a:spcAft>
              <a:buNone/>
            </a:pPr>
            <a:r>
              <a:rPr lang="en-GB" sz="1200">
                <a:solidFill>
                  <a:srgbClr val="000000"/>
                </a:solidFill>
              </a:rPr>
              <a:t>      Vivek sharma</a:t>
            </a:r>
            <a:endParaRPr sz="1200">
              <a:solidFill>
                <a:srgbClr val="000000"/>
              </a:solidFill>
            </a:endParaRPr>
          </a:p>
          <a:p>
            <a:pPr marL="6400800" lvl="0" indent="457200" algn="l">
              <a:spcBef>
                <a:spcPts val="0"/>
              </a:spcBef>
              <a:spcAft>
                <a:spcPts val="0"/>
              </a:spcAft>
              <a:buNone/>
            </a:pPr>
            <a:r>
              <a:rPr lang="en-GB" sz="1200">
                <a:solidFill>
                  <a:srgbClr val="000000"/>
                </a:solidFill>
              </a:rPr>
              <a:t>      Suprotik Dey</a:t>
            </a:r>
            <a:endParaRPr sz="12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Online Marks Submission</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nSpc>
                <a:spcPct val="100000"/>
              </a:lnSpc>
              <a:spcBef>
                <a:spcPts val="0"/>
              </a:spcBef>
              <a:spcAft>
                <a:spcPts val="1600"/>
              </a:spcAft>
              <a:buNone/>
            </a:pPr>
            <a:r>
              <a:rPr lang="en-GB">
                <a:latin typeface="Times New Roman"/>
                <a:ea typeface="Times New Roman"/>
                <a:cs typeface="Times New Roman"/>
                <a:sym typeface="Times New Roman"/>
              </a:rPr>
              <a:t>Faculty have to register in the system. Upon login he will be displayed the subjects he taught with in the semester. Clicking on the subject, the list of students (with roll number) appeared for the examination will appear. Faculty will put the marks. An edit option will be provided. Edit will stop functioning after final submission. HOD has the right to check whether all marks from his department have been submitted or not. After his approval/ checking a faculty can finally submit his marks. Controller of examination can find any disputes (marks not submitted) if happens.</a:t>
            </a: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Requirement Analysis</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a:t>An online system for students and faculties to check and upload marks per semester.</a:t>
            </a:r>
            <a:endParaRPr/>
          </a:p>
          <a:p>
            <a:pPr marL="0" lvl="0" indent="0" rtl="0">
              <a:spcBef>
                <a:spcPts val="1600"/>
              </a:spcBef>
              <a:spcAft>
                <a:spcPts val="0"/>
              </a:spcAft>
              <a:buNone/>
            </a:pPr>
            <a:r>
              <a:rPr lang="en-GB"/>
              <a:t>The problem statement can be broken down into the following sub parts.</a:t>
            </a:r>
            <a:endParaRPr/>
          </a:p>
          <a:p>
            <a:pPr marL="457200" lvl="0" indent="-342900" rtl="0">
              <a:spcBef>
                <a:spcPts val="1600"/>
              </a:spcBef>
              <a:spcAft>
                <a:spcPts val="0"/>
              </a:spcAft>
              <a:buSzPts val="1800"/>
              <a:buAutoNum type="arabicPeriod"/>
            </a:pPr>
            <a:r>
              <a:rPr lang="en-GB"/>
              <a:t>A signup/signin section for both students and faculties.</a:t>
            </a:r>
            <a:endParaRPr/>
          </a:p>
          <a:p>
            <a:pPr marL="457200" lvl="0" indent="-342900" rtl="0">
              <a:spcBef>
                <a:spcPts val="0"/>
              </a:spcBef>
              <a:spcAft>
                <a:spcPts val="0"/>
              </a:spcAft>
              <a:buSzPts val="1800"/>
              <a:buAutoNum type="arabicPeriod"/>
            </a:pPr>
            <a:r>
              <a:rPr lang="en-GB"/>
              <a:t>A student can login and view his/her marks upto the current semester.</a:t>
            </a:r>
            <a:endParaRPr/>
          </a:p>
          <a:p>
            <a:pPr marL="457200" lvl="0" indent="-342900" rtl="0">
              <a:spcBef>
                <a:spcPts val="0"/>
              </a:spcBef>
              <a:spcAft>
                <a:spcPts val="0"/>
              </a:spcAft>
              <a:buSzPts val="1800"/>
              <a:buAutoNum type="arabicPeriod"/>
            </a:pPr>
            <a:r>
              <a:rPr lang="en-GB"/>
              <a:t>A faculty after logging in can upload the marks of a subject he/she teaches for the current semester and forward it to the HoD for approval.</a:t>
            </a:r>
            <a:endParaRPr/>
          </a:p>
          <a:p>
            <a:pPr marL="457200" lvl="0" indent="-342900" rtl="0">
              <a:spcBef>
                <a:spcPts val="0"/>
              </a:spcBef>
              <a:spcAft>
                <a:spcPts val="0"/>
              </a:spcAft>
              <a:buSzPts val="1800"/>
              <a:buAutoNum type="arabicPeriod"/>
            </a:pPr>
            <a:r>
              <a:rPr lang="en-GB"/>
              <a:t>The HoD after reviewing, approves the marks if all entries are correct, else he generates a flag notifying the respective faculty about discrepancy.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a:t>5.   If there was any error, the faculty rechecks the error and rectify it, and again forwards it to the HoD for reviewing.</a:t>
            </a:r>
            <a:endParaRPr/>
          </a:p>
          <a:p>
            <a:pPr marL="0" lvl="0" indent="0" rtl="0">
              <a:spcBef>
                <a:spcPts val="1600"/>
              </a:spcBef>
              <a:spcAft>
                <a:spcPts val="0"/>
              </a:spcAft>
              <a:buNone/>
            </a:pPr>
            <a:r>
              <a:rPr lang="en-GB"/>
              <a:t>6.   If the received entries are error free then the marks are finally submitted by the faculty to the database.</a:t>
            </a:r>
            <a:endParaRPr/>
          </a:p>
          <a:p>
            <a:pPr marL="0" lvl="0" indent="0">
              <a:spcBef>
                <a:spcPts val="1600"/>
              </a:spcBef>
              <a:spcAft>
                <a:spcPts val="1600"/>
              </a:spcAft>
              <a:buNone/>
            </a:pPr>
            <a:r>
              <a:rPr lang="en-GB"/>
              <a:t>7.   After all submissions, the Controller of Examination finally checks if there is any discrepancy in the database.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311700" y="64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                      DATA FLOW DIAGRAM</a:t>
            </a:r>
            <a:endParaRPr/>
          </a:p>
        </p:txBody>
      </p:sp>
      <p:sp>
        <p:nvSpPr>
          <p:cNvPr id="78" name="Google Shape;78;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endParaRPr/>
          </a:p>
        </p:txBody>
      </p:sp>
      <p:pic>
        <p:nvPicPr>
          <p:cNvPr id="79" name="Google Shape;79;p17"/>
          <p:cNvPicPr preferRelativeResize="0"/>
          <p:nvPr/>
        </p:nvPicPr>
        <p:blipFill>
          <a:blip r:embed="rId3">
            <a:alphaModFix/>
          </a:blip>
          <a:stretch>
            <a:fillRect/>
          </a:stretch>
        </p:blipFill>
        <p:spPr>
          <a:xfrm>
            <a:off x="43325" y="714675"/>
            <a:ext cx="9052551" cy="4385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114" name="Google Shape;114;p24"/>
          <p:cNvPicPr preferRelativeResize="0"/>
          <p:nvPr/>
        </p:nvPicPr>
        <p:blipFill>
          <a:blip r:embed="rId3">
            <a:alphaModFix/>
          </a:blip>
          <a:stretch>
            <a:fillRect/>
          </a:stretch>
        </p:blipFill>
        <p:spPr>
          <a:xfrm>
            <a:off x="43325" y="43325"/>
            <a:ext cx="9052553" cy="5056847"/>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316</Words>
  <PresentationFormat>On-screen Show (16:9)</PresentationFormat>
  <Paragraphs>19</Paragraphs>
  <Slides>6</Slides>
  <Notes>6</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Simple Light</vt:lpstr>
      <vt:lpstr>Indian Institute of Engineering Science and Technology, Shibpur </vt:lpstr>
      <vt:lpstr>Online Marks Submission</vt:lpstr>
      <vt:lpstr>Requirement Analysis</vt:lpstr>
      <vt:lpstr>Slide 4</vt:lpstr>
      <vt:lpstr>                      DATA FLOW DIAGRAM</vt:lpstr>
      <vt:lpstr>Slide 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Indian Institute of Engineering Science and Technology, Shibpur </dc:title>
  <cp:lastModifiedBy>vivek</cp:lastModifiedBy>
  <cp:revision>1</cp:revision>
  <dcterms:modified xsi:type="dcterms:W3CDTF">2018-08-20T05:03:17Z</dcterms:modified>
</cp:coreProperties>
</file>