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AD30-A518-4CFA-BC9D-F87EC860E05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8DF9-447D-43B0-A4C6-F97D4B9A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86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smtClean="0"/>
              <a:t>ML Models are able to modify live video</a:t>
            </a:r>
          </a:p>
          <a:p>
            <a:pPr marL="0" indent="0" algn="ctr">
              <a:buNone/>
            </a:pPr>
            <a:r>
              <a:rPr lang="en-US" sz="4000" smtClean="0"/>
              <a:t>Individual models are opaque</a:t>
            </a:r>
          </a:p>
          <a:p>
            <a:pPr marL="0" indent="0" algn="ctr">
              <a:buNone/>
            </a:pPr>
            <a:r>
              <a:rPr lang="en-US" sz="4000" smtClean="0"/>
              <a:t>Camera hardware is moving towards running trained ML models on-device</a:t>
            </a:r>
          </a:p>
          <a:p>
            <a:pPr marL="0" indent="0">
              <a:buNone/>
            </a:pPr>
            <a:endParaRPr lang="en-US" sz="4000" smtClean="0"/>
          </a:p>
          <a:p>
            <a:pPr marL="0" indent="0" algn="ctr">
              <a:buNone/>
            </a:pPr>
            <a:r>
              <a:rPr lang="en-US" sz="4000" smtClean="0"/>
              <a:t>This creates a series of opportunities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78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General Concept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92341"/>
              </p:ext>
            </p:extLst>
          </p:nvPr>
        </p:nvGraphicFramePr>
        <p:xfrm>
          <a:off x="829322" y="4048217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58787">
                <a:tc>
                  <a:txBody>
                    <a:bodyPr/>
                    <a:lstStyle/>
                    <a:p>
                      <a:r>
                        <a:rPr lang="en-US" sz="2400" smtClean="0"/>
                        <a:t>Object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Trigger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Action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Person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Key</a:t>
                      </a:r>
                      <a:r>
                        <a:rPr lang="en-US" sz="2400" baseline="0" smtClean="0"/>
                        <a:t> Logo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Erase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Face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Key Logo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Replace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Vehicle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Key Logo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Recolor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Person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Action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Erase/Replace</a:t>
                      </a:r>
                      <a:r>
                        <a:rPr lang="en-US" sz="2400" baseline="0" smtClean="0"/>
                        <a:t> Face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78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Options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6241" y="923277"/>
            <a:ext cx="94246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/>
              <a:t>All implementations break down into three steps:</a:t>
            </a:r>
          </a:p>
          <a:p>
            <a:pPr algn="ctr"/>
            <a:endParaRPr lang="en-US" sz="3600" smtClean="0"/>
          </a:p>
          <a:p>
            <a:pPr algn="ctr"/>
            <a:r>
              <a:rPr lang="en-US" sz="3600" smtClean="0"/>
              <a:t>Identify trigger element in image</a:t>
            </a:r>
          </a:p>
          <a:p>
            <a:pPr algn="ctr"/>
            <a:r>
              <a:rPr lang="en-US" sz="3600" smtClean="0"/>
              <a:t>Mask or identify item to be altered</a:t>
            </a:r>
          </a:p>
          <a:p>
            <a:pPr algn="ctr"/>
            <a:r>
              <a:rPr lang="en-US" sz="3600" smtClean="0"/>
              <a:t>Alter item and return altered footage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38669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Remove Tagged Person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“Cloak of Invisibility”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"/>
          <a:stretch/>
        </p:blipFill>
        <p:spPr>
          <a:xfrm>
            <a:off x="0" y="2057401"/>
            <a:ext cx="6096000" cy="4793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60960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5835" y="395406"/>
            <a:ext cx="6820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/>
              <a:t>Cloak of Invisibility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14495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247"/>
          </a:xfrm>
        </p:spPr>
        <p:txBody>
          <a:bodyPr/>
          <a:lstStyle/>
          <a:p>
            <a:r>
              <a:rPr lang="en-US" smtClean="0"/>
              <a:t>Pipeline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"/>
          <a:stretch/>
        </p:blipFill>
        <p:spPr>
          <a:xfrm>
            <a:off x="674703" y="1012051"/>
            <a:ext cx="3225801" cy="253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984" y="553501"/>
            <a:ext cx="222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1) Video Feed</a:t>
            </a:r>
            <a:endParaRPr lang="en-US" sz="2800" b="1"/>
          </a:p>
        </p:txBody>
      </p:sp>
      <p:sp>
        <p:nvSpPr>
          <p:cNvPr id="6" name="Right Arrow 5"/>
          <p:cNvSpPr/>
          <p:nvPr/>
        </p:nvSpPr>
        <p:spPr>
          <a:xfrm>
            <a:off x="3968318" y="1449730"/>
            <a:ext cx="372862" cy="166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92" y="898122"/>
            <a:ext cx="3435660" cy="27639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5960" y="522637"/>
            <a:ext cx="2750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2) Detect Objects</a:t>
            </a:r>
            <a:endParaRPr lang="en-US" sz="28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2" y="899829"/>
            <a:ext cx="3480046" cy="2799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222" y="488831"/>
            <a:ext cx="282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3) Identify Trigger</a:t>
            </a:r>
            <a:endParaRPr lang="en-US" sz="2800" b="1"/>
          </a:p>
        </p:txBody>
      </p:sp>
      <p:sp>
        <p:nvSpPr>
          <p:cNvPr id="11" name="Right Arrow 10"/>
          <p:cNvSpPr/>
          <p:nvPr/>
        </p:nvSpPr>
        <p:spPr>
          <a:xfrm>
            <a:off x="7735286" y="1468937"/>
            <a:ext cx="372862" cy="166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18" y="4184286"/>
            <a:ext cx="3236567" cy="25841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4403" y="3661066"/>
            <a:ext cx="24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4) Create Mask</a:t>
            </a:r>
            <a:endParaRPr lang="en-US" sz="2800" b="1"/>
          </a:p>
        </p:txBody>
      </p:sp>
      <p:sp>
        <p:nvSpPr>
          <p:cNvPr id="14" name="Right Arrow 13"/>
          <p:cNvSpPr/>
          <p:nvPr/>
        </p:nvSpPr>
        <p:spPr>
          <a:xfrm>
            <a:off x="5906733" y="4645666"/>
            <a:ext cx="372862" cy="1661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82" y="4186412"/>
            <a:ext cx="3278819" cy="25820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97853" y="3661066"/>
            <a:ext cx="20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5) Inpainting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70939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Example: Remove Tagged Person</vt:lpstr>
      <vt:lpstr>PowerPoint Presentation</vt:lpstr>
      <vt:lpstr>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Spruance</dc:creator>
  <cp:lastModifiedBy>Spruance</cp:lastModifiedBy>
  <cp:revision>5</cp:revision>
  <dcterms:created xsi:type="dcterms:W3CDTF">2018-09-05T23:10:05Z</dcterms:created>
  <dcterms:modified xsi:type="dcterms:W3CDTF">2018-09-06T00:53:01Z</dcterms:modified>
</cp:coreProperties>
</file>