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7" r:id="rId2"/>
    <p:sldId id="258" r:id="rId3"/>
    <p:sldId id="259" r:id="rId4"/>
    <p:sldId id="261" r:id="rId5"/>
    <p:sldId id="262" r:id="rId6"/>
    <p:sldId id="275" r:id="rId7"/>
    <p:sldId id="276" r:id="rId8"/>
    <p:sldId id="277" r:id="rId9"/>
    <p:sldId id="285" r:id="rId10"/>
    <p:sldId id="278" r:id="rId11"/>
    <p:sldId id="279" r:id="rId12"/>
    <p:sldId id="280" r:id="rId13"/>
    <p:sldId id="281" r:id="rId14"/>
    <p:sldId id="282" r:id="rId15"/>
    <p:sldId id="283" r:id="rId16"/>
    <p:sldId id="287" r:id="rId17"/>
    <p:sldId id="284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B0965-50A1-46F4-98B0-F93D7B18AA7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53B83-BFA3-421F-88B6-CB81C4EA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0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143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7aaa41fe9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7aaa41fe9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416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7aaa41fe9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7aaa41fe9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416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773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7aaa41fe9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7aaa41fe9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847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903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7aaa41fe9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7aaa41fe9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517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7aaa41fe9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7aaa41fe9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182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7aaa41fe9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7aaa41fe9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517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6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cc7554a049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cc7554a049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10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19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92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370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cc7554a049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cc7554a049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9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605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07a9a8b46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07a9a8b46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5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7aaa41fe9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7aaa41fe9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51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141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57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861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68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95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98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9909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72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60087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386600" y="1943282"/>
            <a:ext cx="9418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Decorator design pattern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8"/>
          <p:cNvSpPr txBox="1">
            <a:spLocks noGrp="1"/>
          </p:cNvSpPr>
          <p:nvPr>
            <p:ph type="title"/>
          </p:nvPr>
        </p:nvSpPr>
        <p:spPr>
          <a:xfrm>
            <a:off x="7233633" y="3054036"/>
            <a:ext cx="4164000" cy="7499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100"/>
            </a:pPr>
            <a:r>
              <a:rPr lang="en" dirty="0"/>
              <a:t>Class Diagram</a:t>
            </a:r>
            <a:endParaRPr dirty="0"/>
          </a:p>
        </p:txBody>
      </p:sp>
      <p:pic>
        <p:nvPicPr>
          <p:cNvPr id="873" name="Google Shape;873;p8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96" y="2198913"/>
            <a:ext cx="5298840" cy="246017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8"/>
          <p:cNvSpPr txBox="1">
            <a:spLocks noGrp="1"/>
          </p:cNvSpPr>
          <p:nvPr>
            <p:ph type="title"/>
          </p:nvPr>
        </p:nvSpPr>
        <p:spPr>
          <a:xfrm>
            <a:off x="7233633" y="3054036"/>
            <a:ext cx="4164000" cy="7499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100"/>
            </a:pPr>
            <a:r>
              <a:rPr lang="en" dirty="0"/>
              <a:t>Class Diagram</a:t>
            </a:r>
            <a:endParaRPr dirty="0"/>
          </a:p>
        </p:txBody>
      </p:sp>
      <p:pic>
        <p:nvPicPr>
          <p:cNvPr id="873" name="Google Shape;873;p8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96" y="1955046"/>
            <a:ext cx="5298840" cy="294790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619400" y="3091469"/>
            <a:ext cx="4953200" cy="10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Benefit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4995400" y="1787069"/>
            <a:ext cx="2201200" cy="13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64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8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02.</a:t>
            </a:r>
            <a:endParaRPr dirty="0"/>
          </a:p>
        </p:txBody>
      </p:sp>
      <p:sp>
        <p:nvSpPr>
          <p:cNvPr id="1146" name="Google Shape;1146;p98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" dirty="0"/>
              <a:t>Flexibility: Allow to add and remove functionalities dynamically at runtime</a:t>
            </a:r>
            <a:endParaRPr dirty="0"/>
          </a:p>
        </p:txBody>
      </p:sp>
      <p:sp>
        <p:nvSpPr>
          <p:cNvPr id="1147" name="Google Shape;1147;p98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01.</a:t>
            </a:r>
            <a:endParaRPr dirty="0"/>
          </a:p>
        </p:txBody>
      </p:sp>
      <p:sp>
        <p:nvSpPr>
          <p:cNvPr id="1148" name="Google Shape;1148;p98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Extensions of functionality without modifying the original object</a:t>
            </a:r>
            <a:endParaRPr dirty="0"/>
          </a:p>
        </p:txBody>
      </p:sp>
      <p:sp>
        <p:nvSpPr>
          <p:cNvPr id="1149" name="Google Shape;1149;p98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03.</a:t>
            </a:r>
            <a:endParaRPr dirty="0"/>
          </a:p>
        </p:txBody>
      </p:sp>
      <p:sp>
        <p:nvSpPr>
          <p:cNvPr id="1150" name="Google Shape;1150;p98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The decorations are independent of each other</a:t>
            </a:r>
            <a:endParaRPr dirty="0"/>
          </a:p>
        </p:txBody>
      </p:sp>
      <p:sp>
        <p:nvSpPr>
          <p:cNvPr id="1155" name="Google Shape;1155;p98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Benefits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619399" y="3119461"/>
            <a:ext cx="4953200" cy="10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Demo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4995399" y="1815061"/>
            <a:ext cx="2201200" cy="13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04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50382" y="4210661"/>
            <a:ext cx="6891233" cy="524000"/>
          </a:xfrm>
        </p:spPr>
        <p:txBody>
          <a:bodyPr/>
          <a:lstStyle/>
          <a:p>
            <a:pPr algn="ctr"/>
            <a:r>
              <a:rPr lang="en-US" sz="3200" dirty="0"/>
              <a:t>Designing the </a:t>
            </a:r>
            <a:r>
              <a:rPr lang="en-US" sz="3200" dirty="0" err="1"/>
              <a:t>Starbuzz</a:t>
            </a:r>
            <a:r>
              <a:rPr lang="en-US" sz="3200" dirty="0"/>
              <a:t> Coffee</a:t>
            </a:r>
          </a:p>
        </p:txBody>
      </p:sp>
    </p:spTree>
    <p:extLst>
      <p:ext uri="{BB962C8B-B14F-4D97-AF65-F5344CB8AC3E}">
        <p14:creationId xmlns:p14="http://schemas.microsoft.com/office/powerpoint/2010/main" val="186967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8"/>
          <p:cNvSpPr txBox="1">
            <a:spLocks noGrp="1"/>
          </p:cNvSpPr>
          <p:nvPr>
            <p:ph type="title"/>
          </p:nvPr>
        </p:nvSpPr>
        <p:spPr>
          <a:xfrm>
            <a:off x="7233633" y="3054036"/>
            <a:ext cx="4164000" cy="7499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100"/>
            </a:pPr>
            <a:r>
              <a:rPr lang="en" dirty="0"/>
              <a:t>Problem</a:t>
            </a:r>
            <a:endParaRPr dirty="0"/>
          </a:p>
        </p:txBody>
      </p:sp>
      <p:pic>
        <p:nvPicPr>
          <p:cNvPr id="873" name="Google Shape;873;p8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85" y="1445389"/>
            <a:ext cx="3507662" cy="3967223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41239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8"/>
          <p:cNvSpPr txBox="1">
            <a:spLocks noGrp="1"/>
          </p:cNvSpPr>
          <p:nvPr>
            <p:ph type="title"/>
          </p:nvPr>
        </p:nvSpPr>
        <p:spPr>
          <a:xfrm>
            <a:off x="7233633" y="3054036"/>
            <a:ext cx="4164000" cy="7499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100"/>
            </a:pPr>
            <a:r>
              <a:rPr lang="en" dirty="0"/>
              <a:t>Initial thoughts</a:t>
            </a:r>
            <a:endParaRPr dirty="0"/>
          </a:p>
        </p:txBody>
      </p:sp>
      <p:pic>
        <p:nvPicPr>
          <p:cNvPr id="873" name="Google Shape;873;p8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" y="827467"/>
            <a:ext cx="5924281" cy="5203064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37569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8"/>
          <p:cNvSpPr txBox="1">
            <a:spLocks noGrp="1"/>
          </p:cNvSpPr>
          <p:nvPr>
            <p:ph type="title"/>
          </p:nvPr>
        </p:nvSpPr>
        <p:spPr>
          <a:xfrm>
            <a:off x="7233633" y="3054036"/>
            <a:ext cx="4164000" cy="7499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100"/>
            </a:pPr>
            <a:r>
              <a:rPr lang="en" dirty="0"/>
              <a:t>Class Diagram</a:t>
            </a:r>
            <a:endParaRPr dirty="0"/>
          </a:p>
        </p:txBody>
      </p:sp>
      <p:pic>
        <p:nvPicPr>
          <p:cNvPr id="873" name="Google Shape;873;p8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85" y="1445389"/>
            <a:ext cx="5291462" cy="3967223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4123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386600" y="1336791"/>
            <a:ext cx="9418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1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Vương Quốc Ấn</a:t>
            </a:r>
            <a:endParaRPr dirty="0"/>
          </a:p>
        </p:txBody>
      </p:sp>
      <p:sp>
        <p:nvSpPr>
          <p:cNvPr id="1546" name="Google Shape;1546;p12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10421002</a:t>
            </a:r>
            <a:endParaRPr dirty="0"/>
          </a:p>
        </p:txBody>
      </p:sp>
      <p:sp>
        <p:nvSpPr>
          <p:cNvPr id="1547" name="Google Shape;1547;p12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Nguyễn Hoàng Khôi</a:t>
            </a:r>
            <a:endParaRPr dirty="0"/>
          </a:p>
        </p:txBody>
      </p:sp>
      <p:sp>
        <p:nvSpPr>
          <p:cNvPr id="1543" name="Google Shape;1543;p121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10421030</a:t>
            </a:r>
            <a:endParaRPr dirty="0"/>
          </a:p>
        </p:txBody>
      </p:sp>
      <p:sp>
        <p:nvSpPr>
          <p:cNvPr id="1544" name="Google Shape;1544;p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Our team</a:t>
            </a:r>
            <a:endParaRPr/>
          </a:p>
        </p:txBody>
      </p:sp>
      <p:pic>
        <p:nvPicPr>
          <p:cNvPr id="1548" name="Google Shape;1548;p121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567" y="1840000"/>
            <a:ext cx="2604400" cy="2604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49" name="Google Shape;1549;p121"/>
          <p:cNvPicPr preferRelativeResize="0"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70" y="1831000"/>
            <a:ext cx="2005926" cy="2622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Overview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Definition</a:t>
            </a: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Demonstration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Benefit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619400" y="3089951"/>
            <a:ext cx="4953200" cy="10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Overview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5760720" y="2157948"/>
            <a:ext cx="6060000" cy="17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4000" dirty="0"/>
              <a:t>- Design pattern are categorized into 3 main groups</a:t>
            </a:r>
            <a:endParaRPr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" y="1511095"/>
            <a:ext cx="5557993" cy="4098719"/>
          </a:xfrm>
          <a:prstGeom prst="rect">
            <a:avLst/>
          </a:prstGeom>
        </p:spPr>
      </p:pic>
      <p:sp>
        <p:nvSpPr>
          <p:cNvPr id="8" name="Google Shape;565;p68"/>
          <p:cNvSpPr txBox="1">
            <a:spLocks/>
          </p:cNvSpPr>
          <p:nvPr/>
        </p:nvSpPr>
        <p:spPr>
          <a:xfrm>
            <a:off x="5642663" y="4271400"/>
            <a:ext cx="6060000" cy="1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12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4000" kern="0" dirty="0"/>
              <a:t>- Decorator pattern is a Structural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21"/>
          <p:cNvSpPr txBox="1">
            <a:spLocks noGrp="1"/>
          </p:cNvSpPr>
          <p:nvPr>
            <p:ph type="subTitle" idx="4"/>
          </p:nvPr>
        </p:nvSpPr>
        <p:spPr>
          <a:xfrm>
            <a:off x="1848033" y="4821833"/>
            <a:ext cx="3922400" cy="86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Feel free to extend our classes with any behavior</a:t>
            </a:r>
            <a:endParaRPr dirty="0"/>
          </a:p>
        </p:txBody>
      </p:sp>
      <p:sp>
        <p:nvSpPr>
          <p:cNvPr id="1544" name="Google Shape;1544;p121"/>
          <p:cNvSpPr txBox="1">
            <a:spLocks noGrp="1"/>
          </p:cNvSpPr>
          <p:nvPr>
            <p:ph type="title"/>
          </p:nvPr>
        </p:nvSpPr>
        <p:spPr>
          <a:xfrm>
            <a:off x="950966" y="593367"/>
            <a:ext cx="585161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Idea:</a:t>
            </a:r>
            <a:br>
              <a:rPr lang="en" dirty="0"/>
            </a:br>
            <a:r>
              <a:rPr lang="en" dirty="0"/>
              <a:t>- The Open-Closed Principle</a:t>
            </a:r>
            <a:endParaRPr dirty="0"/>
          </a:p>
        </p:txBody>
      </p:sp>
      <p:sp>
        <p:nvSpPr>
          <p:cNvPr id="1546" name="Google Shape;1546;p121"/>
          <p:cNvSpPr txBox="1">
            <a:spLocks noGrp="1"/>
          </p:cNvSpPr>
          <p:nvPr>
            <p:ph type="subTitle" idx="2"/>
          </p:nvPr>
        </p:nvSpPr>
        <p:spPr>
          <a:xfrm>
            <a:off x="6421567" y="4821833"/>
            <a:ext cx="3922400" cy="86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Spent a lot of time getting this code correct and bug free =&gt; cannot let you alter the existing code</a:t>
            </a:r>
            <a:endParaRPr dirty="0"/>
          </a:p>
        </p:txBody>
      </p:sp>
      <p:pic>
        <p:nvPicPr>
          <p:cNvPr id="1548" name="Google Shape;1548;p12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28" y="1831000"/>
            <a:ext cx="2095678" cy="2622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49" name="Google Shape;1549;p121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33" y="2139092"/>
            <a:ext cx="2604400" cy="200621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619400" y="3089951"/>
            <a:ext cx="4953200" cy="10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Definition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86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8"/>
          <p:cNvSpPr txBox="1">
            <a:spLocks noGrp="1"/>
          </p:cNvSpPr>
          <p:nvPr>
            <p:ph type="title"/>
          </p:nvPr>
        </p:nvSpPr>
        <p:spPr>
          <a:xfrm>
            <a:off x="7233632" y="3054036"/>
            <a:ext cx="4958367" cy="187990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100"/>
            </a:pPr>
            <a:r>
              <a:rPr lang="en" dirty="0"/>
              <a:t>Using Decorator Patten</a:t>
            </a:r>
            <a:endParaRPr dirty="0"/>
          </a:p>
        </p:txBody>
      </p:sp>
      <p:pic>
        <p:nvPicPr>
          <p:cNvPr id="873" name="Google Shape;873;p8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96" y="1924058"/>
            <a:ext cx="5298840" cy="300988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4123939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ppt4D62.tmp</Template>
  <TotalTime>85</TotalTime>
  <Words>135</Words>
  <Application>Microsoft Office PowerPoint</Application>
  <PresentationFormat>Widescreen</PresentationFormat>
  <Paragraphs>43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Merriweather Light</vt:lpstr>
      <vt:lpstr>Montserrat</vt:lpstr>
      <vt:lpstr>Vidaloka</vt:lpstr>
      <vt:lpstr>Minimalist Business Slides XL by Slidesgo</vt:lpstr>
      <vt:lpstr>Decorator design pattern</vt:lpstr>
      <vt:lpstr>Our team</vt:lpstr>
      <vt:lpstr>Table of contents</vt:lpstr>
      <vt:lpstr>Overview</vt:lpstr>
      <vt:lpstr>- Design pattern are categorized into 3 main groups</vt:lpstr>
      <vt:lpstr>Idea: - The Open-Closed Principle</vt:lpstr>
      <vt:lpstr>Definition</vt:lpstr>
      <vt:lpstr>PowerPoint Presentation</vt:lpstr>
      <vt:lpstr>Using Decorator Patten</vt:lpstr>
      <vt:lpstr>Class Diagram</vt:lpstr>
      <vt:lpstr>Class Diagram</vt:lpstr>
      <vt:lpstr>Benefit</vt:lpstr>
      <vt:lpstr>Benefits</vt:lpstr>
      <vt:lpstr>Demo</vt:lpstr>
      <vt:lpstr>Problem</vt:lpstr>
      <vt:lpstr>Initial thoughts</vt:lpstr>
      <vt:lpstr>Class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design pattern</dc:title>
  <dc:creator>DELL</dc:creator>
  <cp:lastModifiedBy>Hoàng Khôi Nguyễn</cp:lastModifiedBy>
  <cp:revision>7</cp:revision>
  <dcterms:created xsi:type="dcterms:W3CDTF">2023-04-24T14:23:18Z</dcterms:created>
  <dcterms:modified xsi:type="dcterms:W3CDTF">2023-04-24T15:58:36Z</dcterms:modified>
</cp:coreProperties>
</file>