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3A42-2BA7-4038-96D7-07D330F0151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F2221-F5DC-4979-87AE-BBDBFCFF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143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7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4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847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903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6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cc7554a04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cc7554a04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0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9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2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7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0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7a9a8b46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7a9a8b46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5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68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1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30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90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491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2815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162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0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312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721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47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006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Singleton </a:t>
            </a:r>
            <a:r>
              <a:rPr lang="en" dirty="0" smtClean="0"/>
              <a:t>design pattern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619400" y="3091469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 smtClean="0"/>
              <a:t>Benefit &amp; application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400" y="1787069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6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8"/>
          <p:cNvSpPr txBox="1">
            <a:spLocks noGrp="1"/>
          </p:cNvSpPr>
          <p:nvPr>
            <p:ph type="subTitle" idx="7"/>
          </p:nvPr>
        </p:nvSpPr>
        <p:spPr>
          <a:xfrm>
            <a:off x="2586464" y="2757855"/>
            <a:ext cx="3088000" cy="5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01.</a:t>
            </a:r>
            <a:endParaRPr dirty="0"/>
          </a:p>
        </p:txBody>
      </p:sp>
      <p:sp>
        <p:nvSpPr>
          <p:cNvPr id="1152" name="Google Shape;1152;p98"/>
          <p:cNvSpPr txBox="1">
            <a:spLocks noGrp="1"/>
          </p:cNvSpPr>
          <p:nvPr>
            <p:ph type="subTitle" idx="8"/>
          </p:nvPr>
        </p:nvSpPr>
        <p:spPr>
          <a:xfrm>
            <a:off x="2786664" y="3312801"/>
            <a:ext cx="2887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 smtClean="0"/>
              <a:t>Provides a single point od access makes it easy to control access to the class and its resources</a:t>
            </a:r>
            <a:endParaRPr dirty="0"/>
          </a:p>
        </p:txBody>
      </p:sp>
      <p:sp>
        <p:nvSpPr>
          <p:cNvPr id="1153" name="Google Shape;1153;p98"/>
          <p:cNvSpPr txBox="1">
            <a:spLocks noGrp="1"/>
          </p:cNvSpPr>
          <p:nvPr>
            <p:ph type="subTitle" idx="9"/>
          </p:nvPr>
        </p:nvSpPr>
        <p:spPr>
          <a:xfrm>
            <a:off x="6197497" y="2757855"/>
            <a:ext cx="3088000" cy="5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02.</a:t>
            </a:r>
            <a:endParaRPr dirty="0"/>
          </a:p>
        </p:txBody>
      </p:sp>
      <p:sp>
        <p:nvSpPr>
          <p:cNvPr id="1154" name="Google Shape;1154;p98"/>
          <p:cNvSpPr txBox="1">
            <a:spLocks noGrp="1"/>
          </p:cNvSpPr>
          <p:nvPr>
            <p:ph type="subTitle" idx="13"/>
          </p:nvPr>
        </p:nvSpPr>
        <p:spPr>
          <a:xfrm>
            <a:off x="6397697" y="3312801"/>
            <a:ext cx="268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 smtClean="0"/>
              <a:t>Allow lazy initialization: which is important for resource intensive objects.</a:t>
            </a:r>
            <a:endParaRPr dirty="0"/>
          </a:p>
        </p:txBody>
      </p:sp>
      <p:sp>
        <p:nvSpPr>
          <p:cNvPr id="1155" name="Google Shape;1155;p98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Benefits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8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Application</a:t>
            </a:r>
            <a:endParaRPr dirty="0"/>
          </a:p>
        </p:txBody>
      </p:sp>
      <p:sp>
        <p:nvSpPr>
          <p:cNvPr id="14" name="Google Shape;1148;p98"/>
          <p:cNvSpPr txBox="1">
            <a:spLocks/>
          </p:cNvSpPr>
          <p:nvPr/>
        </p:nvSpPr>
        <p:spPr>
          <a:xfrm>
            <a:off x="1489710" y="2610232"/>
            <a:ext cx="92125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SzPts val="1100"/>
            </a:pPr>
            <a:r>
              <a:rPr lang="en-US" kern="0" dirty="0" smtClean="0"/>
              <a:t>Use the Singleton pattern when there must be exactly one instance of a class, and must be accessible to clients from a well-known access point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619399" y="3119461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Demo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399" y="1815061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04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50382" y="4210661"/>
            <a:ext cx="6891233" cy="524000"/>
          </a:xfrm>
        </p:spPr>
        <p:txBody>
          <a:bodyPr/>
          <a:lstStyle/>
          <a:p>
            <a:pPr algn="ctr"/>
            <a:r>
              <a:rPr lang="en-US" sz="3200" dirty="0" smtClean="0"/>
              <a:t>Simple Singleton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96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386600" y="1336791"/>
            <a:ext cx="9418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1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10421030</a:t>
            </a:r>
            <a:endParaRPr dirty="0"/>
          </a:p>
        </p:txBody>
      </p:sp>
      <p:sp>
        <p:nvSpPr>
          <p:cNvPr id="1544" name="Google Shape;1544;p1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Our team</a:t>
            </a:r>
            <a:endParaRPr/>
          </a:p>
        </p:txBody>
      </p:sp>
      <p:sp>
        <p:nvSpPr>
          <p:cNvPr id="1545" name="Google Shape;1545;p121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Vương Quốc Ấn</a:t>
            </a:r>
            <a:endParaRPr dirty="0"/>
          </a:p>
        </p:txBody>
      </p:sp>
      <p:sp>
        <p:nvSpPr>
          <p:cNvPr id="1546" name="Google Shape;1546;p121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 smtClean="0"/>
              <a:t>10421002</a:t>
            </a:r>
            <a:endParaRPr dirty="0"/>
          </a:p>
        </p:txBody>
      </p:sp>
      <p:sp>
        <p:nvSpPr>
          <p:cNvPr id="1547" name="Google Shape;1547;p121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 smtClean="0"/>
              <a:t>Nguyễn Hoàng Khôi</a:t>
            </a:r>
            <a:endParaRPr dirty="0"/>
          </a:p>
        </p:txBody>
      </p:sp>
      <p:pic>
        <p:nvPicPr>
          <p:cNvPr id="1548" name="Google Shape;1548;p12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67" y="1840000"/>
            <a:ext cx="2604400" cy="2604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9" name="Google Shape;1549;p121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70" y="1831000"/>
            <a:ext cx="2005926" cy="262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Overview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Definition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Demonstration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 smtClean="0"/>
              <a:t>Benefit and application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4183600" y="3089951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Overview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5760720" y="2157948"/>
            <a:ext cx="6060000" cy="1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4000" dirty="0" smtClean="0"/>
              <a:t>- Design pattern are categorized into 3 main groups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" y="1511095"/>
            <a:ext cx="5557993" cy="4098719"/>
          </a:xfrm>
          <a:prstGeom prst="rect">
            <a:avLst/>
          </a:prstGeom>
        </p:spPr>
      </p:pic>
      <p:sp>
        <p:nvSpPr>
          <p:cNvPr id="8" name="Google Shape;565;p68"/>
          <p:cNvSpPr txBox="1">
            <a:spLocks/>
          </p:cNvSpPr>
          <p:nvPr/>
        </p:nvSpPr>
        <p:spPr>
          <a:xfrm>
            <a:off x="5642663" y="4271400"/>
            <a:ext cx="6060000" cy="1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Vidaloka"/>
              <a:buNone/>
              <a:defRPr sz="12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kern="0" dirty="0" smtClean="0"/>
              <a:t>- </a:t>
            </a:r>
            <a:r>
              <a:rPr lang="en-US" sz="4000" kern="0" dirty="0" smtClean="0"/>
              <a:t>Singleton </a:t>
            </a:r>
            <a:r>
              <a:rPr lang="en-US" sz="4000" kern="0" dirty="0" smtClean="0"/>
              <a:t>pattern is a </a:t>
            </a:r>
            <a:r>
              <a:rPr lang="en-US" sz="4000" kern="0" dirty="0" smtClean="0"/>
              <a:t>Creational </a:t>
            </a:r>
            <a:r>
              <a:rPr lang="en-US" sz="4000" kern="0" dirty="0" smtClean="0"/>
              <a:t>pattern</a:t>
            </a:r>
            <a:endParaRPr lang="en-US" sz="4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748188" y="3089951"/>
            <a:ext cx="4953200" cy="10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Definition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02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489791" y="1858142"/>
            <a:ext cx="7277600" cy="13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 smtClean="0"/>
              <a:t>private:</a:t>
            </a:r>
            <a:endParaRPr lang="en-US" dirty="0"/>
          </a:p>
          <a:p>
            <a:pPr algn="l"/>
            <a:r>
              <a:rPr lang="en-US" dirty="0"/>
              <a:t>        Singleton() = default;</a:t>
            </a:r>
          </a:p>
        </p:txBody>
      </p:sp>
      <p:sp>
        <p:nvSpPr>
          <p:cNvPr id="5" name="Google Shape;535;p63"/>
          <p:cNvSpPr txBox="1">
            <a:spLocks/>
          </p:cNvSpPr>
          <p:nvPr/>
        </p:nvSpPr>
        <p:spPr>
          <a:xfrm>
            <a:off x="0" y="404822"/>
            <a:ext cx="72776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6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3600" b="1" kern="0" dirty="0" smtClean="0"/>
              <a:t>Idea:</a:t>
            </a: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xmlns="" id="{C148FE19-9770-78C6-994B-B177A0703E7E}"/>
              </a:ext>
            </a:extLst>
          </p:cNvPr>
          <p:cNvSpPr txBox="1">
            <a:spLocks/>
          </p:cNvSpPr>
          <p:nvPr/>
        </p:nvSpPr>
        <p:spPr>
          <a:xfrm>
            <a:off x="1669503" y="4141192"/>
            <a:ext cx="7200800" cy="7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99E33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ublic: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static Singleton&amp; </a:t>
            </a:r>
            <a:r>
              <a:rPr lang="en-US" sz="2800" dirty="0" err="1">
                <a:solidFill>
                  <a:schemeClr val="tx1"/>
                </a:solidFill>
              </a:rPr>
              <a:t>getInstance</a:t>
            </a:r>
            <a:r>
              <a:rPr lang="en-US" sz="2800" dirty="0">
                <a:solidFill>
                  <a:schemeClr val="tx1"/>
                </a:solidFill>
              </a:rPr>
              <a:t>() {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if (</a:t>
            </a:r>
            <a:r>
              <a:rPr lang="en-US" sz="2800" dirty="0" err="1">
                <a:solidFill>
                  <a:schemeClr val="tx1"/>
                </a:solidFill>
              </a:rPr>
              <a:t>uniqueInstance</a:t>
            </a:r>
            <a:r>
              <a:rPr lang="en-US" sz="2800" dirty="0">
                <a:solidFill>
                  <a:schemeClr val="tx1"/>
                </a:solidFill>
              </a:rPr>
              <a:t> == null) {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</a:t>
            </a:r>
            <a:r>
              <a:rPr lang="en-US" sz="2800" dirty="0" err="1">
                <a:solidFill>
                  <a:schemeClr val="tx1"/>
                </a:solidFill>
              </a:rPr>
              <a:t>uniqueInstance</a:t>
            </a:r>
            <a:r>
              <a:rPr lang="en-US" sz="2800" dirty="0">
                <a:solidFill>
                  <a:schemeClr val="tx1"/>
                </a:solidFill>
              </a:rPr>
              <a:t> = new Singleton();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}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return </a:t>
            </a:r>
            <a:r>
              <a:rPr lang="en-US" sz="2800" dirty="0" err="1">
                <a:solidFill>
                  <a:schemeClr val="tx1"/>
                </a:solidFill>
              </a:rPr>
              <a:t>uniqueInstance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</a:p>
          <a:p>
            <a:r>
              <a:rPr lang="en-US" sz="2800" dirty="0">
                <a:solidFill>
                  <a:schemeClr val="tx1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8"/>
          <p:cNvSpPr txBox="1">
            <a:spLocks noGrp="1"/>
          </p:cNvSpPr>
          <p:nvPr>
            <p:ph type="title"/>
          </p:nvPr>
        </p:nvSpPr>
        <p:spPr>
          <a:xfrm>
            <a:off x="7233633" y="3054036"/>
            <a:ext cx="4164000" cy="7499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" dirty="0"/>
              <a:t>Class Diagram</a:t>
            </a:r>
            <a:endParaRPr dirty="0"/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39" y="1443318"/>
            <a:ext cx="5295153" cy="397136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ppt7CFE.tmp</Template>
  <TotalTime>53</TotalTime>
  <Words>154</Words>
  <Application>Microsoft Office PowerPoint</Application>
  <PresentationFormat>Widescreen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Crimson Text</vt:lpstr>
      <vt:lpstr>굴림체</vt:lpstr>
      <vt:lpstr>Merriweather Light</vt:lpstr>
      <vt:lpstr>Montserrat</vt:lpstr>
      <vt:lpstr>Vidaloka</vt:lpstr>
      <vt:lpstr>Minimalist Business Slides XL by Slidesgo</vt:lpstr>
      <vt:lpstr>Singleton design pattern</vt:lpstr>
      <vt:lpstr>Our team</vt:lpstr>
      <vt:lpstr>Table of contents</vt:lpstr>
      <vt:lpstr>Overview</vt:lpstr>
      <vt:lpstr>- Design pattern are categorized into 3 main groups</vt:lpstr>
      <vt:lpstr>Definition</vt:lpstr>
      <vt:lpstr>PowerPoint Presentation</vt:lpstr>
      <vt:lpstr>PowerPoint Presentation</vt:lpstr>
      <vt:lpstr>Class Diagram</vt:lpstr>
      <vt:lpstr>Benefit &amp; application</vt:lpstr>
      <vt:lpstr>Benefits</vt:lpstr>
      <vt:lpstr>Application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DELL</dc:creator>
  <cp:lastModifiedBy>DELL</cp:lastModifiedBy>
  <cp:revision>5</cp:revision>
  <dcterms:created xsi:type="dcterms:W3CDTF">2023-04-24T15:49:48Z</dcterms:created>
  <dcterms:modified xsi:type="dcterms:W3CDTF">2023-04-24T16:43:20Z</dcterms:modified>
</cp:coreProperties>
</file>