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3"/>
  </p:notesMasterIdLst>
  <p:handoutMasterIdLst>
    <p:handoutMasterId r:id="rId14"/>
  </p:handoutMasterIdLst>
  <p:sldIdLst>
    <p:sldId id="283" r:id="rId6"/>
    <p:sldId id="285" r:id="rId7"/>
    <p:sldId id="287" r:id="rId8"/>
    <p:sldId id="288" r:id="rId9"/>
    <p:sldId id="286" r:id="rId10"/>
    <p:sldId id="289" r:id="rId11"/>
    <p:sldId id="29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7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A26-EC03-4D44-B268-9513B521F5F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02.09.2024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02.09.2024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02.09.2024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02.09.2024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02.09.2024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02.09.2024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02.09.2024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02.09.2024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02.09.2024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02.09.2024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02.09.2024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02.09.2024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02.09.2024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02.09.2024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f.vagner@sps-prose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Předmět: </a:t>
            </a:r>
            <a:r>
              <a:rPr lang="cs-CZ" dirty="0" err="1"/>
              <a:t>DPr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02.09.2024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2024/25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Vyučující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02.09.2024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6DC64F5-1B68-AC41-BD3F-FAE0175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Josef Vágner</a:t>
            </a:r>
          </a:p>
          <a:p>
            <a:r>
              <a:rPr lang="cs-CZ" dirty="0"/>
              <a:t>Kabinet N115</a:t>
            </a:r>
          </a:p>
          <a:p>
            <a:r>
              <a:rPr lang="cs-CZ" dirty="0"/>
              <a:t>Kde mě můžete zastihnout:</a:t>
            </a:r>
          </a:p>
          <a:p>
            <a:pPr lvl="1"/>
            <a:r>
              <a:rPr lang="cs-CZ" dirty="0"/>
              <a:t>Budu ve škole dle rozvrhu</a:t>
            </a:r>
          </a:p>
          <a:p>
            <a:pPr lvl="1"/>
            <a:r>
              <a:rPr lang="cs-CZ" dirty="0"/>
              <a:t>Email: </a:t>
            </a:r>
            <a:r>
              <a:rPr lang="cs-CZ" dirty="0">
                <a:hlinkClick r:id="rId2"/>
              </a:rPr>
              <a:t>josef.vagner@sps-prosek.cz</a:t>
            </a:r>
            <a:endParaRPr lang="cs-CZ" dirty="0"/>
          </a:p>
          <a:p>
            <a:pPr lvl="1"/>
            <a:r>
              <a:rPr lang="cs-CZ" dirty="0"/>
              <a:t>Telefon do školy (beru jen vzácně): 286 028 350</a:t>
            </a:r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D7227-4D9F-6C47-9EFB-9BCC16E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Ověření znalostí a známkování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151B1-1177-F342-B6AB-ADE9F336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4658264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Především praktická cvičení v hodině (může přijít i bez upozornění)</a:t>
            </a:r>
          </a:p>
          <a:p>
            <a:r>
              <a:rPr lang="cs-CZ" dirty="0"/>
              <a:t>Výukové materiály a zadání:</a:t>
            </a:r>
          </a:p>
          <a:p>
            <a:pPr lvl="1"/>
            <a:r>
              <a:rPr lang="cs-CZ" dirty="0" err="1"/>
              <a:t>moodle</a:t>
            </a:r>
            <a:endParaRPr lang="cs-CZ" dirty="0"/>
          </a:p>
          <a:p>
            <a:pPr lvl="1"/>
            <a:r>
              <a:rPr lang="cs-CZ" dirty="0" err="1"/>
              <a:t>git</a:t>
            </a:r>
            <a:r>
              <a:rPr lang="cs-CZ" dirty="0"/>
              <a:t> (odkaz bude na </a:t>
            </a:r>
            <a:r>
              <a:rPr lang="cs-CZ" dirty="0" err="1"/>
              <a:t>moodlu</a:t>
            </a:r>
            <a:r>
              <a:rPr lang="cs-CZ" dirty="0"/>
              <a:t>)</a:t>
            </a:r>
          </a:p>
          <a:p>
            <a:r>
              <a:rPr lang="cs-CZ" dirty="0"/>
              <a:t>Procentuální hodnocení:</a:t>
            </a:r>
          </a:p>
          <a:p>
            <a:pPr lvl="1"/>
            <a:r>
              <a:rPr lang="cs-CZ" dirty="0"/>
              <a:t>&lt; 100% ; 90%  &gt;  –&gt;  1</a:t>
            </a:r>
          </a:p>
          <a:p>
            <a:pPr lvl="1"/>
            <a:r>
              <a:rPr lang="cs-CZ" dirty="0"/>
              <a:t>(  90%   ; 80%  &gt;  –&gt;  2</a:t>
            </a:r>
          </a:p>
          <a:p>
            <a:pPr lvl="1"/>
            <a:r>
              <a:rPr lang="cs-CZ" dirty="0"/>
              <a:t>(  80%   ; 60%  &gt;  –&gt;  3</a:t>
            </a:r>
          </a:p>
          <a:p>
            <a:pPr lvl="1"/>
            <a:r>
              <a:rPr lang="cs-CZ" dirty="0"/>
              <a:t>(  60%   ; 40%  &gt;  –&gt;  4</a:t>
            </a:r>
          </a:p>
          <a:p>
            <a:pPr lvl="1"/>
            <a:r>
              <a:rPr lang="cs-CZ" dirty="0"/>
              <a:t>(  40%   ; 0%    &gt;  –&gt;  5</a:t>
            </a:r>
          </a:p>
          <a:p>
            <a:r>
              <a:rPr lang="cs-CZ" dirty="0"/>
              <a:t>Váhy:</a:t>
            </a:r>
          </a:p>
          <a:p>
            <a:pPr lvl="1"/>
            <a:r>
              <a:rPr lang="cs-CZ" dirty="0"/>
              <a:t>Opakovací test v hodině: 15 - 30</a:t>
            </a:r>
          </a:p>
          <a:p>
            <a:pPr lvl="1"/>
            <a:r>
              <a:rPr lang="cs-CZ" dirty="0"/>
              <a:t>Zkoušení u tabule: 5 - 15</a:t>
            </a:r>
          </a:p>
          <a:p>
            <a:pPr lvl="1"/>
            <a:r>
              <a:rPr lang="cs-CZ" dirty="0"/>
              <a:t>Aktivita v hodině: 5 - 15</a:t>
            </a:r>
          </a:p>
          <a:p>
            <a:pPr lvl="1"/>
            <a:r>
              <a:rPr lang="cs-CZ" dirty="0"/>
              <a:t>Praktická cvičení v hodině: 30 - 50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CFEFE-9332-4547-80BA-729C90A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02.09.2024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74D0B8-3A1A-AD44-A9FC-006B8296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45E3552-1742-B245-A838-A7F19A58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6D9C6-AF55-BD44-A0E4-1B4AE1B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Co od předmětu očekáváte?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A6AB03-7379-E444-94AA-85434C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02.09.2024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DB2C53-3866-8D4E-ADD7-E5F71AE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4</a:t>
            </a:fld>
            <a:endParaRPr lang="cs-CZ"/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090974ED-5F5B-C64D-9CD3-11A3668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89986-D292-8449-A29D-B7C1D54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vás čeká (obsah předmětu)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287B6-5A5B-5D4C-B997-74251B9A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Seznámení s HW platformou (</a:t>
            </a:r>
            <a:r>
              <a:rPr lang="cs-CZ" dirty="0" err="1"/>
              <a:t>RPi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 W a set </a:t>
            </a:r>
            <a:r>
              <a:rPr lang="cs-CZ" dirty="0" err="1"/>
              <a:t>Grove</a:t>
            </a:r>
            <a:r>
              <a:rPr lang="cs-CZ" dirty="0"/>
              <a:t>) a programovacím prostředím</a:t>
            </a:r>
          </a:p>
          <a:p>
            <a:r>
              <a:rPr lang="cs-CZ" dirty="0"/>
              <a:t>Metody sběr a ukládání dat</a:t>
            </a:r>
          </a:p>
          <a:p>
            <a:r>
              <a:rPr lang="cs-CZ" dirty="0"/>
              <a:t>Komunikace (drátová a bezdrátová)</a:t>
            </a:r>
          </a:p>
          <a:p>
            <a:r>
              <a:rPr lang="cs-CZ" dirty="0"/>
              <a:t>Realizace základních </a:t>
            </a:r>
            <a:r>
              <a:rPr lang="cs-CZ" dirty="0" err="1"/>
              <a:t>IoT</a:t>
            </a:r>
            <a:r>
              <a:rPr lang="cs-CZ" dirty="0"/>
              <a:t> aplikací</a:t>
            </a:r>
          </a:p>
          <a:p>
            <a:r>
              <a:rPr lang="cs-CZ" dirty="0"/>
              <a:t>Seznámení se systémy správy verzí (</a:t>
            </a:r>
            <a:r>
              <a:rPr lang="cs-CZ" dirty="0" err="1"/>
              <a:t>git</a:t>
            </a:r>
            <a:r>
              <a:rPr lang="cs-CZ" dirty="0"/>
              <a:t>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D087-597F-EE4D-A15D-9D95FA5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02.09.2024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E56344-7B71-984B-9B20-0CD2F22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3EA5F57F-78E6-A24B-BA77-A1C82FC6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89"/>
            <a:ext cx="10515600" cy="1061895"/>
          </a:xfrm>
        </p:spPr>
        <p:txBody>
          <a:bodyPr/>
          <a:lstStyle/>
          <a:p>
            <a:r>
              <a:rPr lang="cs-CZ" dirty="0"/>
              <a:t>Jaké znáte senzory?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683"/>
            <a:ext cx="10515600" cy="1045115"/>
          </a:xfrm>
        </p:spPr>
        <p:txBody>
          <a:bodyPr/>
          <a:lstStyle/>
          <a:p>
            <a:r>
              <a:rPr lang="cs-CZ" dirty="0"/>
              <a:t>Senzor teploty a vlhkosti</a:t>
            </a:r>
          </a:p>
          <a:p>
            <a:r>
              <a:rPr lang="cs-CZ" dirty="0"/>
              <a:t>Senzor atmosférického tlaku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02.09.2024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67154"/>
            <a:ext cx="2743200" cy="678942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4DF1C5E6-4388-B147-8B3F-3DC842A3D66D}"/>
              </a:ext>
            </a:extLst>
          </p:cNvPr>
          <p:cNvSpPr txBox="1">
            <a:spLocks/>
          </p:cNvSpPr>
          <p:nvPr/>
        </p:nvSpPr>
        <p:spPr>
          <a:xfrm>
            <a:off x="838200" y="2451798"/>
            <a:ext cx="10515600" cy="1061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Kam lze ukládat data?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A35B7034-4116-D74D-A166-594292D3D7C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87614" cy="104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SD karta</a:t>
            </a:r>
          </a:p>
          <a:p>
            <a:r>
              <a:rPr lang="cs-CZ" dirty="0"/>
              <a:t>Databáze</a:t>
            </a:r>
          </a:p>
        </p:txBody>
      </p:sp>
    </p:spTree>
    <p:extLst>
      <p:ext uri="{BB962C8B-B14F-4D97-AF65-F5344CB8AC3E}">
        <p14:creationId xmlns:p14="http://schemas.microsoft.com/office/powerpoint/2010/main" val="3276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48E95-9954-D648-B670-034D6133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869"/>
          </a:xfrm>
        </p:spPr>
        <p:txBody>
          <a:bodyPr/>
          <a:lstStyle/>
          <a:p>
            <a:r>
              <a:rPr lang="cs-CZ"/>
              <a:t>Co si představíte pod pojmem IoT?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345B9-592F-FD45-96EF-A9D3B3A0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02.09.2024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4EED745-C523-2B42-AAA1-1605871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3EF887F-62BA-1F4B-992E-BFDCE2F4B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5" y="1383498"/>
            <a:ext cx="6544418" cy="44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oT: What could possibly go wrong?">
            <a:extLst>
              <a:ext uri="{FF2B5EF4-FFF2-40B4-BE49-F238E27FC236}">
                <a16:creationId xmlns:a16="http://schemas.microsoft.com/office/drawing/2014/main" id="{3397E873-F45F-3249-B5E0-A2696C75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58" y="1708908"/>
            <a:ext cx="5089577" cy="38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 descr="Obsah obrázku nůž&#10;&#10;Popis byl vytvořen automaticky">
            <a:extLst>
              <a:ext uri="{FF2B5EF4-FFF2-40B4-BE49-F238E27FC236}">
                <a16:creationId xmlns:a16="http://schemas.microsoft.com/office/drawing/2014/main" id="{2F55B6C4-882E-8F47-8CDF-D24DEDFB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67154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242</Words>
  <Application>Microsoft Macintosh PowerPoint</Application>
  <PresentationFormat>Širokoúhlá obrazovka</PresentationFormat>
  <Paragraphs>55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Vlastní návrh</vt:lpstr>
      <vt:lpstr>Úvod</vt:lpstr>
      <vt:lpstr>Vyučující</vt:lpstr>
      <vt:lpstr>Ověření znalostí a známkování</vt:lpstr>
      <vt:lpstr>Co od předmětu očekáváte?</vt:lpstr>
      <vt:lpstr>Co vás čeká (obsah předmětu)</vt:lpstr>
      <vt:lpstr>Jaké znáte senzory?</vt:lpstr>
      <vt:lpstr>Co si představíte pod pojmem IoT?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57</cp:revision>
  <dcterms:created xsi:type="dcterms:W3CDTF">2020-02-09T17:50:21Z</dcterms:created>
  <dcterms:modified xsi:type="dcterms:W3CDTF">2024-09-02T17:57:46Z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