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4"/>
  </p:notesMasterIdLst>
  <p:handoutMasterIdLst>
    <p:handoutMasterId r:id="rId15"/>
  </p:handoutMasterIdLst>
  <p:sldIdLst>
    <p:sldId id="283" r:id="rId6"/>
    <p:sldId id="295" r:id="rId7"/>
    <p:sldId id="296" r:id="rId8"/>
    <p:sldId id="297" r:id="rId9"/>
    <p:sldId id="298" r:id="rId10"/>
    <p:sldId id="299" r:id="rId11"/>
    <p:sldId id="300" r:id="rId12"/>
    <p:sldId id="292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6" autoAdjust="0"/>
    <p:restoredTop sz="94660"/>
  </p:normalViewPr>
  <p:slideViewPr>
    <p:cSldViewPr snapToGrid="0">
      <p:cViewPr>
        <p:scale>
          <a:sx n="78" d="100"/>
          <a:sy n="78" d="100"/>
        </p:scale>
        <p:origin x="2912" y="18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01.11.2020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01.11.2020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01.11.2020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01.11.2020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01.11.2020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01.11.2020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01.11.2020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01.11.2020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01.11.2020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01.11.2020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01.11.2020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01.11.2020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01.11.2020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01.11.2020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01.11.2020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youtube.com/watch?v=JGsyJI8XG0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průmyslová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OPC UA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31.10.2020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Akademický rok 2020/21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326DCF-6400-1143-BE17-5FC72064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OPC?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4A258D-CBCA-0E45-9A3A-E9A208DE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0186" cy="4351338"/>
          </a:xfrm>
        </p:spPr>
        <p:txBody>
          <a:bodyPr>
            <a:normAutofit/>
          </a:bodyPr>
          <a:lstStyle/>
          <a:p>
            <a:r>
              <a:rPr lang="cs-CZ" dirty="0"/>
              <a:t>OPC = Open </a:t>
            </a:r>
            <a:r>
              <a:rPr lang="cs-CZ" dirty="0" err="1"/>
              <a:t>Platform</a:t>
            </a:r>
            <a:r>
              <a:rPr lang="cs-CZ" dirty="0"/>
              <a:t> Communications</a:t>
            </a:r>
          </a:p>
          <a:p>
            <a:r>
              <a:rPr lang="cs-CZ" dirty="0"/>
              <a:t>OPC je otevřený komunikační protokol, který sbírá data z různých komunikačních protokolů (např. </a:t>
            </a:r>
            <a:r>
              <a:rPr lang="cs-CZ" dirty="0" err="1"/>
              <a:t>Modbus</a:t>
            </a:r>
            <a:r>
              <a:rPr lang="cs-CZ" dirty="0"/>
              <a:t>) a přetváří je na protokol OPC.</a:t>
            </a:r>
          </a:p>
          <a:p>
            <a:r>
              <a:rPr lang="cs-CZ" dirty="0"/>
              <a:t>Ke komunikaci OPC využívá knihovny COM a DCOM od Microsoftu.</a:t>
            </a:r>
          </a:p>
          <a:p>
            <a:r>
              <a:rPr lang="cs-CZ" dirty="0"/>
              <a:t>Při přenosu dat bez OPC musí mít počítač nainstalovány ovladače pro komunikaci s různými sběrnicemi.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333C87-FF40-D345-BE81-D7376161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8A700E-D25F-DC49-A1EC-F21A4950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F703D431-2170-514F-945F-D17B6703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B3BA348-5F7D-1E46-B129-4D52AF14C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43" y="1825625"/>
            <a:ext cx="4452257" cy="33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7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30245B-F158-C841-8F5B-68020DF4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OPC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0CE3C-60BE-394D-B097-539CE49A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průběhu času se v OPC vyprofilovalo několik dalších komunikačních protokolů sloužících k různým účelům:</a:t>
            </a:r>
          </a:p>
          <a:p>
            <a:pPr lvl="1"/>
            <a:r>
              <a:rPr lang="cs-CZ" dirty="0"/>
              <a:t>Data Access (DA) pro zpřístupnění online dat</a:t>
            </a:r>
          </a:p>
          <a:p>
            <a:pPr lvl="1"/>
            <a:r>
              <a:rPr lang="cs-CZ" dirty="0"/>
              <a:t>Alarm &amp; </a:t>
            </a:r>
            <a:r>
              <a:rPr lang="cs-CZ" dirty="0" err="1"/>
              <a:t>Events</a:t>
            </a:r>
            <a:r>
              <a:rPr lang="cs-CZ" dirty="0"/>
              <a:t> (AE) pro alarmy a události</a:t>
            </a:r>
          </a:p>
          <a:p>
            <a:pPr lvl="1"/>
            <a:r>
              <a:rPr lang="cs-CZ" dirty="0" err="1"/>
              <a:t>Historical</a:t>
            </a:r>
            <a:r>
              <a:rPr lang="cs-CZ" dirty="0"/>
              <a:t> Data Access (HDA) pro historické průběhy a další</a:t>
            </a:r>
          </a:p>
          <a:p>
            <a:r>
              <a:rPr lang="cs-CZ" dirty="0"/>
              <a:t>Tyto protokoly jsou ale zcela samostatné – každý má vlastní příkazy pro čtení dat, zápis atd. Stručně řečeno nejsou mezi sebou kompatibilní.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D63177-A9C3-5042-A91F-D266682D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AF977C-AD7D-F645-9A24-FCF7B03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187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88A41B-7537-CF43-AF6F-1C76326B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Proč vzniklo OPC UA?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604EA3-A7F1-B14C-A43A-69C20B6E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OPC UA = OPC </a:t>
            </a:r>
            <a:r>
              <a:rPr lang="cs-CZ" dirty="0" err="1"/>
              <a:t>Unified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  <a:p>
            <a:r>
              <a:rPr lang="cs-CZ" dirty="0"/>
              <a:t>Komunikační standard OPC UA vznikl z několika důvodů. Jedním z nich je právě roztříštěnost mezi specifikacemi OPC DA, OPC AE, OPC HDA... Tím hlavním důvodem byla ale závislost OPC DA na operačním systému od Microsoftu. Na Linuxu nebo </a:t>
            </a:r>
            <a:r>
              <a:rPr lang="cs-CZ" dirty="0" err="1"/>
              <a:t>iOS</a:t>
            </a:r>
            <a:r>
              <a:rPr lang="cs-CZ" dirty="0"/>
              <a:t> OPC nefungovalo.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C540D0-EF06-9F4D-A46B-B271D69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3B106D-7473-994B-8AE0-82BF7176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85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4B9C-A00E-7A4C-AEE1-20976874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teď funguje?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9143B6-14DB-7C42-A223-58385454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Výrobci zařízení integrují OPC UA server do svých produktů čím dál častěji. Běžně už to jsou třeba PLC systémy, CNC systémy, pohony, </a:t>
            </a:r>
            <a:r>
              <a:rPr lang="cs-CZ" dirty="0" err="1"/>
              <a:t>routery</a:t>
            </a:r>
            <a:r>
              <a:rPr lang="cs-CZ" dirty="0"/>
              <a:t> apod. V OPC UA serveru najdeme často už předpřipravené hodnoty, které můžeme ihned začít číst OPC UA klientem.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681B09-B062-1D41-BD2D-2A7D2E53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1D9D2-1E04-C345-A0AA-E4A03551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368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E2E053-AD66-A544-9C67-A3508A62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OPC UA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D80E3-97EB-5A4F-A7A1-74A61936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Velkou výhodou OPC UA je skutečnost, že pro svůj provoz už nepotřebuje DCOM knihovny společnosti Microsoft, a díky tomu lze OPC UA provozovat i na jiných operačních systémech, jako je </a:t>
            </a:r>
            <a:r>
              <a:rPr lang="cs-CZ" dirty="0" err="1"/>
              <a:t>iOS</a:t>
            </a:r>
            <a:r>
              <a:rPr lang="cs-CZ" dirty="0"/>
              <a:t>, Android, Linux a dalších.</a:t>
            </a:r>
          </a:p>
          <a:p>
            <a:r>
              <a:rPr lang="cs-CZ" dirty="0"/>
              <a:t>Komunikace je také robustnější a bezpečnější, integrované funkce pro autorizaci a šifrování dat zvyšují bezpečnost dat na maximum.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455434-95D4-E944-962B-5FD7164A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0CF458-5E00-9949-8520-CD90456B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456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B5430-EDDF-254D-9FE1-6B7218DB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 OPC UA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264CD6-D01F-034C-BB74-C6759250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Často se stává, že zákazníci ve svých aplikacích disponují pouze klasickým rozhraním OPC DA, ale snaží se do nich připojit nová zařízení s vestavěným OPC UA serverem. To samozřejmě nebude fungovat.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AD855C-375E-1345-8C5A-A3AB64B4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FACD5C-1812-C64E-BCB1-2BFA6755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800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5DEA4-A5E4-BA49-9825-04120F4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809A8-9BBF-0F40-BEE6-8B1CF24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Nainstalovat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:</a:t>
            </a:r>
          </a:p>
          <a:p>
            <a:pPr lvl="1"/>
            <a:r>
              <a:rPr lang="cs-CZ" dirty="0">
                <a:hlinkClick r:id="rId2"/>
              </a:rPr>
              <a:t>Video návod pro instalaci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Odkaz na stažení VS Code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Na A4 sepsat v bodech co jsme se naučili o průmyslové komunikaci (UART, RS232, RS485, </a:t>
            </a:r>
            <a:r>
              <a:rPr lang="cs-CZ" dirty="0" err="1"/>
              <a:t>Modbus</a:t>
            </a:r>
            <a:r>
              <a:rPr lang="cs-CZ" dirty="0"/>
              <a:t>, </a:t>
            </a:r>
            <a:r>
              <a:rPr lang="cs-CZ" dirty="0" err="1"/>
              <a:t>Ethernet</a:t>
            </a:r>
            <a:r>
              <a:rPr lang="cs-CZ" dirty="0"/>
              <a:t>, OPC UA)</a:t>
            </a:r>
          </a:p>
          <a:p>
            <a:pPr lvl="1"/>
            <a:r>
              <a:rPr lang="cs-CZ" dirty="0"/>
              <a:t>Maximální rozsah A4</a:t>
            </a:r>
          </a:p>
          <a:p>
            <a:pPr lvl="1"/>
            <a:r>
              <a:rPr lang="cs-CZ" dirty="0"/>
              <a:t>Odevzdat do </a:t>
            </a:r>
            <a:r>
              <a:rPr lang="cs-CZ" dirty="0" err="1"/>
              <a:t>google</a:t>
            </a:r>
            <a:r>
              <a:rPr lang="cs-CZ" dirty="0"/>
              <a:t> </a:t>
            </a:r>
            <a:r>
              <a:rPr lang="cs-CZ" dirty="0" err="1"/>
              <a:t>clasroom</a:t>
            </a:r>
            <a:r>
              <a:rPr lang="cs-CZ" dirty="0"/>
              <a:t> ve formě PDF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BDC08-9925-E042-BCFE-03DD800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01.11.2020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389FC0-C055-9742-BF7F-A841DFFF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8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561F33DE-D5AD-5843-8F43-7FCC08010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2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44ED577B-472F-9844-9F4C-DD4DEF5777B5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867524FF-2D4C-564D-A03D-38B99D5EC237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purl.org/dc/dcmitype/"/>
    <ds:schemaRef ds:uri="http://purl.org/dc/terms/"/>
    <ds:schemaRef ds:uri="4631c8b9-6495-4591-8316-26c441f1ba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c0d6c10-ec1e-4d54-ba6b-3ab92d8dfa0b"/>
  </ds:schemaRefs>
</ds:datastoreItem>
</file>

<file path=customXml/itemProps3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2600</TotalTime>
  <Words>422</Words>
  <Application>Microsoft Macintosh PowerPoint</Application>
  <PresentationFormat>Širokoúhlá obrazovka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Vlastní návrh</vt:lpstr>
      <vt:lpstr>průmyslová komunikace</vt:lpstr>
      <vt:lpstr>Co je OPC?</vt:lpstr>
      <vt:lpstr>Druhy OPC</vt:lpstr>
      <vt:lpstr>Proč vzniklo OPC UA?</vt:lpstr>
      <vt:lpstr>Jak to teď funguje?</vt:lpstr>
      <vt:lpstr>Výhody OPC UA</vt:lpstr>
      <vt:lpstr>Nevýhody OPC UA</vt:lpstr>
      <vt:lpstr>Domácí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Průmyslová komunikace</dc:title>
  <dc:creator>Josef Vágner</dc:creator>
  <cp:lastModifiedBy>Vagner, Josef</cp:lastModifiedBy>
  <cp:revision>57</cp:revision>
  <dcterms:created xsi:type="dcterms:W3CDTF">2020-08-24T12:37:33Z</dcterms:created>
  <dcterms:modified xsi:type="dcterms:W3CDTF">2020-11-01T10:25:47Z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