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  <p:sldMasterId id="2147483690" r:id="rId5"/>
  </p:sldMasterIdLst>
  <p:notesMasterIdLst>
    <p:notesMasterId r:id="rId13"/>
  </p:notesMasterIdLst>
  <p:handoutMasterIdLst>
    <p:handoutMasterId r:id="rId14"/>
  </p:handoutMasterIdLst>
  <p:sldIdLst>
    <p:sldId id="283" r:id="rId6"/>
    <p:sldId id="285" r:id="rId7"/>
    <p:sldId id="287" r:id="rId8"/>
    <p:sldId id="288" r:id="rId9"/>
    <p:sldId id="286" r:id="rId10"/>
    <p:sldId id="289" r:id="rId11"/>
    <p:sldId id="290" r:id="rId12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67CF6B-3CCF-4499-B505-AFF9F20FDB5B}" v="278" dt="2020-05-31T15:36:19.451"/>
    <p1510:client id="{90F9D187-CE35-4678-8C30-E922ADD06A33}" v="103" dt="2020-08-10T08:14:48.7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49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568" y="2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>
            <a:extLst>
              <a:ext uri="{FF2B5EF4-FFF2-40B4-BE49-F238E27FC236}">
                <a16:creationId xmlns:a16="http://schemas.microsoft.com/office/drawing/2014/main" id="{27A9BD15-CE09-47AC-B221-CA61FDC846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cs-CZ" dirty="0" err="1"/>
              <a:t>rhe</a:t>
            </a:r>
            <a:endParaRPr lang="cs-CZ" dirty="0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F558004F-6F7F-4C04-8B02-C17BB2F0E82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97FD9D-AE12-415B-9A36-A12897260BAF}" type="datetimeFigureOut">
              <a:rPr lang="cs-CZ" smtClean="0"/>
              <a:t>25.09.2023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FC3AEFDC-FDE8-4754-A8C6-E0FD6A7E5F6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EE66969-4643-46A4-B302-F7319A22B7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C72FA-23D5-4238-834D-E2A27AF48DE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97369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3A614-D94B-45B8-80AB-CECDDC57E7D3}" type="datetimeFigureOut">
              <a:rPr lang="cs-CZ" smtClean="0"/>
              <a:t>25.09.2023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3AA26-EC03-4D44-B268-9513B521F5F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321027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3AA26-EC03-4D44-B268-9513B521F5FB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40280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8BDC98-C388-4C99-883B-79E31413E8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1600A9B-2329-453A-82A1-0F2A983EE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4F60E02-F2D1-4B2D-8F52-94FF9ECE4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36F0-2AF5-4D25-BC28-08EF2F23FD0A}" type="datetime1">
              <a:rPr lang="cs-CZ" smtClean="0"/>
              <a:t>25.09.2023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46D8AC4-D759-4FAC-B138-104682E09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DCF3EEA-A151-433B-B17A-42A8AA32C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49572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0051CB-29D1-4BB8-9BCF-81054E7DB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56C8BDCC-81A2-4807-8965-F4596CCB8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8E63AD9-CFE5-4FC9-9754-EF6AF6A03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F6B9D-C445-4254-85D6-1039F54AD86D}" type="datetime1">
              <a:rPr lang="cs-CZ" smtClean="0"/>
              <a:t>25.09.2023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ABCBD88-536D-43C7-8EF7-74B654B00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344A92D-4574-460D-9921-E0B1A5174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70832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66A88A75-995E-4858-92A8-868892FB25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7B57A113-027A-4DF1-B0D9-08FDD8D02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8A60E0B-AE80-4D27-B5DC-3FD91F95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588F6-5081-4288-AC9D-B4C79B17BAC5}" type="datetime1">
              <a:rPr lang="cs-CZ" smtClean="0"/>
              <a:t>25.09.2023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1D84491-A845-4B58-A31D-D9E3A658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5EB9F88-D304-4C57-8025-9133CCE9A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46721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67D3D4-0E74-4349-A0AC-2925E114C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71807F2-BEB8-4CEC-982A-ED450F5950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47BFB3D-A247-4394-BB9D-1918F75DD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FB8F2-E4A2-4BCA-9B50-E8277A84C105}" type="datetime1">
              <a:rPr lang="cs-CZ" smtClean="0"/>
              <a:t>25.09.2023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58E4DBF-1A94-4266-9770-90B7FB654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240DCB5-4FA9-4173-B03E-F04770B8D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12686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5E27EC-6734-4FAA-B557-891267363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9389DFD-5DAD-4201-8DEC-518734F6D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6F47F8C-B7B9-4C0B-9437-65EFDD404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D968-83E4-4473-B3B0-47D503D83537}" type="datetime1">
              <a:rPr lang="cs-CZ" smtClean="0"/>
              <a:t>25.09.2023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554CD0F-F56C-480E-8A9B-6E3FA602D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20EFE23-38D5-488B-A1CA-2BA771EA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67117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3EABA21-E28F-460A-AF21-C66C8E06F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C1591DA-024F-4AB8-AE5B-7BC997DBE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E20EA9D-9007-46D8-8D61-D4943B920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7C95-F17F-4F7C-BBD3-6AFF666A5E1D}" type="datetime1">
              <a:rPr lang="cs-CZ" smtClean="0"/>
              <a:t>25.09.2023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04B0DA1-D43F-4A23-9C29-D8A9DCC22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6247901-92D2-4A25-820F-04A953F09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16831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1D27FCB-0A73-46BA-8C50-E86A8051B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DBAC72E-5F4A-4F12-82F5-EA5063CC05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67A20B1-3ADC-4115-83A3-BBB89A0AE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A3CDCB7-AD47-4D03-AEC5-CCD5113D6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768B-B35A-4154-B7C3-E461FCCA4CE5}" type="datetime1">
              <a:rPr lang="cs-CZ" smtClean="0"/>
              <a:t>25.09.2023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912AFB1-5129-4116-BE3B-ED9408EC1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62C08178-6928-4BBB-8DAC-91A4BFF1A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6041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3B4313F-2C1C-402F-B274-35181CB52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65489DD-AF15-4273-82E3-188DB3D49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67BAA61-9F99-429C-86D9-4889A5758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40C6D443-6F11-4D18-85CB-363633FDBE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8D1E874C-C352-4376-A498-582C4DED55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EA2BB3E0-9547-4F90-AA85-402DC1D21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993F-19B7-443B-8897-46DEC1DECB3C}" type="datetime1">
              <a:rPr lang="cs-CZ" smtClean="0"/>
              <a:t>25.09.2023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56A9CB7E-6D17-4B2D-9E56-F78FB16DC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859FA31B-FE8C-41CF-8F68-B06D368C8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66117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8CD0C2E-71E4-4424-A4E3-53EE9B10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108700F6-055E-4294-B9B8-C9471AB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250CA-BEAD-41AF-B4A7-710D80DEDD85}" type="datetime1">
              <a:rPr lang="cs-CZ" smtClean="0"/>
              <a:t>25.09.2023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8BA6C742-4B45-413C-8155-1170827D1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E13B103-12AA-4542-886C-81DEB4772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150118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1CC8D288-027F-4533-B320-30539A5F6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4996-3AF1-4174-A140-DBF20DBE88F5}" type="datetime1">
              <a:rPr lang="cs-CZ" smtClean="0"/>
              <a:t>25.09.2023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0DD955DF-8328-4105-AED1-E66E4453C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EE1B71F-4C9E-49F2-B930-BDA26FE2E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186723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DAD15F3-8F62-4C0F-A20E-C00FC52B8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3824BB8-CC79-48CD-AB0F-B6798FB49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5EEC7C8-A365-4BB0-952D-393332387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F8AF85D-2004-4741-89DD-483C71CEA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A00B-F03D-4638-8DA7-E810D2C361CF}" type="datetime1">
              <a:rPr lang="cs-CZ" smtClean="0"/>
              <a:t>25.09.2023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2FB2122-D2AF-483A-BE61-2DAC53B00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085FDDBF-9516-4BC5-B7E9-04D3A4B6D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12440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CBA2D8-9BB3-4260-852B-8782426B7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564DC54-2936-4AD3-9211-116B4C493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7003EF8-4445-4AC4-98BA-098018FBB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E316F59F-A63E-4905-B787-C68437A620E5}" type="datetime1">
              <a:rPr lang="cs-CZ" smtClean="0"/>
              <a:t>25.09.2023</a:t>
            </a:fld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4BFAA9C-EF39-4504-8A8F-047BB22B3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779E4EA-3AA8-4F9A-9EFB-B70AE54B5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74147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C33696-98FB-4FA4-8D74-75BEEDFA8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8DD040A7-6754-4CEC-A3DD-A585BE478E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55FC45DB-DD74-4E94-912C-2036D1775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0CD8EF2-FED1-450C-893D-F13E6E161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DF9F-DBBE-4D85-943D-024E9B97890F}" type="datetime1">
              <a:rPr lang="cs-CZ" smtClean="0"/>
              <a:t>25.09.2023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E06F45D-D11A-4BC2-9F99-1E642F88D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5050EFD3-1DC9-4926-9DCB-1192455F5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25733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CCA2D86-436C-40E8-BC25-7BC396391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0390341F-F293-4E0E-9A6F-E1F98264E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515BA96-8D51-4132-84BD-13F0239D7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F9E0-18E3-4315-B16F-1435CB30B54F}" type="datetime1">
              <a:rPr lang="cs-CZ" smtClean="0"/>
              <a:t>25.09.2023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5269801-F4B5-4AA0-8438-71EB836BC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FF74B54-C1B5-4511-AFB4-AD3B3F920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201698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B16045C1-052E-4602-B006-D9BAEFA3BA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B59ECA4F-587C-4078-8845-2A2FD0854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54DB2F6-F2C8-4D70-B70E-1DB5335D6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AC29-F8A6-4F74-A564-180902BBC325}" type="datetime1">
              <a:rPr lang="cs-CZ" smtClean="0"/>
              <a:t>25.09.2023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AB7829C-3B75-4005-AB35-CCF4E7BDC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E84B3E4-6EEF-4C6A-91F6-383AC01AD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85127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4E8F1AA-C012-40DD-BEF4-0961DFD5F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C30FE16-F572-4D40-BD5B-115C3353A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6632374-7FCD-4A2D-9251-A4C3A450D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0ECC8-81FD-404F-8618-AF2CE982DFB9}" type="datetime1">
              <a:rPr lang="cs-CZ" smtClean="0"/>
              <a:t>25.09.2023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BA94619-F828-4FBB-B806-D49E988B9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6AE168E-417D-4542-B5E3-426C8FF2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9635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0FFA2D2-F91D-416C-B1BE-85D499CB3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54919C4-948D-4619-8E27-1224979603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0A445F4A-CF02-4065-A9DE-EC18462B2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5226455E-CD20-4616-BAF7-D3CE27585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F09D-E317-4A2F-A1BA-2DC8D417E5BC}" type="datetime1">
              <a:rPr lang="cs-CZ" smtClean="0"/>
              <a:t>25.09.2023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A7E5B84-AC2A-4B30-80B1-E7A982D22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A8AA9E5F-5501-425D-A70B-1221BFF5F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7832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8A5D015-DD35-4CC9-95C9-0104F9659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A892216-D21A-4F4E-8E2C-A0CF299F0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CBB77331-A617-459C-B44F-95137567A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F6566573-85CD-4AAF-A572-4CE5751E70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659EDEB0-C95F-4EB2-B589-E5EF97AFC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582C0C0C-B563-4F30-B810-B4858FE81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9A90-2727-4345-B98F-2B616E5D1E48}" type="datetime1">
              <a:rPr lang="cs-CZ" smtClean="0"/>
              <a:t>25.09.2023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3D4199BB-E2DB-4F2C-B378-A6C11112C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8E4D2156-94BE-49D4-9476-C1710070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10421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98C3A0-1FCE-4C6B-9C96-845307FA0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CF170573-9E05-4A69-B4C5-5DCF5C24E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BF11-D7E0-404A-83C2-FA68E7CB2AE1}" type="datetime1">
              <a:rPr lang="cs-CZ" smtClean="0"/>
              <a:t>25.09.2023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36059609-D5DA-45FD-8891-BEA1911E1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3FA3A2F-A32F-4620-81B8-8CF991E88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63584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C5D23694-689D-4739-A6FC-ECDE97171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5F17A-C03B-4272-BD7A-964242506AFD}" type="datetime1">
              <a:rPr lang="cs-CZ" smtClean="0"/>
              <a:t>25.09.2023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36D8932A-2012-460F-96F3-34D6D681F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7AD3C37-19D7-4746-BA70-6554C128F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01730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E10E1B-8294-4E26-A6A1-93ECB7C5D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38D87C5-3170-4441-B3B2-4F5CA1E74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AD2EE31-6E0F-4302-A95E-11FDF00A5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A428323E-4B3E-4218-A5FD-75CF9467E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E243-5CF9-49AF-ABEA-F867C0B8401C}" type="datetime1">
              <a:rPr lang="cs-CZ" smtClean="0"/>
              <a:t>25.09.2023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9EA6D0D7-E93C-4DB5-BFA6-AD9248956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C36BAAB1-2226-4A7D-89D2-FCAECAC91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5261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810B42-47EE-4556-BAA5-FBB8A5AA6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AC09E4F1-400D-4658-8CD6-AAC881A3AA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8BFE3108-A4DF-447F-94CE-6CFFC70F3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AF9CF335-CAA3-45EF-B5A0-C42E6509A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A35BA-4274-4D48-8995-CCA233B9B9F9}" type="datetime1">
              <a:rPr lang="cs-CZ" smtClean="0"/>
              <a:t>25.09.2023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F9C48C9-BB24-4FB2-95B7-61FCC8CB5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6D23041-8556-43F4-8B75-AE60BCD9E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39517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5C51E9A3-81BB-475A-BE48-8C33FF251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39F16F2-EC76-4B26-98C3-6EFAAD7D8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6400F27-A90F-4054-8474-12652ED44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F2676-9FD6-443C-A723-8CEE4DA5F596}" type="datetime1">
              <a:rPr lang="cs-CZ" smtClean="0"/>
              <a:t>25.09.2023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69638C0-1F91-441B-9CD4-4030772E17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535F8CE-FC3B-43B6-9165-E597D3EF50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76571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198D89EC-93EF-49C7-8426-84D53F440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F21D408-E27D-431E-AF0E-D6EBC76D5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4EF2DEB-6D82-4D8A-A078-D099DB45A1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20C67-13C4-4556-9C50-63193EAE4EC0}" type="datetime1">
              <a:rPr lang="cs-CZ" smtClean="0"/>
              <a:t>25.09.2023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0244ACA-3863-411C-9D65-EE78F205E5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64124F1-13B9-4E59-B6B5-CC1FCA7073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297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josef.vagner@sps-prosek.cz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32771A7-96B3-F54D-9D03-8F3881CF25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cap="small" dirty="0"/>
              <a:t>Úvod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B790AE9-B784-744F-AF6F-74413BEFEB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Předmět: Programování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EB76FA0-9197-CC4B-8CB9-AB24ED50D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36F0-2AF5-4D25-BC28-08EF2F23FD0A}" type="datetime1">
              <a:rPr lang="cs-CZ" smtClean="0"/>
              <a:t>25.09.2023</a:t>
            </a:fld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776A2F0-2D88-2044-90DB-63CBA54E0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Školní rok 2023/24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32FE2AC-18EF-C04A-81B8-B1F034F5E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1</a:t>
            </a:fld>
            <a:endParaRPr lang="cs-CZ"/>
          </a:p>
        </p:txBody>
      </p:sp>
      <p:pic>
        <p:nvPicPr>
          <p:cNvPr id="7" name="Obrázek 6" descr="Obsah obrázku nůž&#10;&#10;Popis byl vytvořen automaticky">
            <a:extLst>
              <a:ext uri="{FF2B5EF4-FFF2-40B4-BE49-F238E27FC236}">
                <a16:creationId xmlns:a16="http://schemas.microsoft.com/office/drawing/2014/main" id="{21C2926F-E6AE-A64C-9B1B-7CAD3468E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0" y="136525"/>
            <a:ext cx="2743200" cy="67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670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937E97-C977-E947-A428-AC67AAF30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Vyučující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DF9F015-77F3-3B42-9BD8-82AB80334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F59F-A63E-4905-B787-C68437A620E5}" type="datetime1">
              <a:rPr lang="cs-CZ" smtClean="0"/>
              <a:pPr/>
              <a:t>25.09.2023</a:t>
            </a:fld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C52E674-9B8F-4D4F-B0F2-57CE8894E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2</a:t>
            </a:fld>
            <a:endParaRPr lang="cs-CZ" dirty="0"/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26DC64F5-1B68-AC41-BD3F-FAE0175E1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Josef Vágner</a:t>
            </a:r>
          </a:p>
          <a:p>
            <a:r>
              <a:rPr lang="cs-CZ" dirty="0"/>
              <a:t>Kabinet N115</a:t>
            </a:r>
          </a:p>
          <a:p>
            <a:r>
              <a:rPr lang="cs-CZ" dirty="0"/>
              <a:t>Kde mě můžete zastihnout:</a:t>
            </a:r>
          </a:p>
          <a:p>
            <a:pPr lvl="1"/>
            <a:r>
              <a:rPr lang="cs-CZ" dirty="0"/>
              <a:t>Budu ve škole dle rozvrhu</a:t>
            </a:r>
          </a:p>
          <a:p>
            <a:pPr lvl="1"/>
            <a:r>
              <a:rPr lang="cs-CZ" dirty="0"/>
              <a:t>Email: </a:t>
            </a:r>
            <a:r>
              <a:rPr lang="cs-CZ" dirty="0">
                <a:hlinkClick r:id="rId2"/>
              </a:rPr>
              <a:t>josef.vagner@sps-prosek.cz</a:t>
            </a:r>
            <a:endParaRPr lang="cs-CZ" dirty="0"/>
          </a:p>
          <a:p>
            <a:pPr lvl="1"/>
            <a:r>
              <a:rPr lang="cs-CZ" dirty="0"/>
              <a:t>Telefon do školy (beru jen vzácně): 286 028 350</a:t>
            </a:r>
          </a:p>
        </p:txBody>
      </p:sp>
      <p:pic>
        <p:nvPicPr>
          <p:cNvPr id="8" name="Obrázek 7" descr="Obsah obrázku nůž&#10;&#10;Popis byl vytvořen automaticky">
            <a:extLst>
              <a:ext uri="{FF2B5EF4-FFF2-40B4-BE49-F238E27FC236}">
                <a16:creationId xmlns:a16="http://schemas.microsoft.com/office/drawing/2014/main" id="{CABE966F-48D1-4E45-9A01-B2577C236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136525"/>
            <a:ext cx="2743200" cy="67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160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5D7227-4D9F-6C47-9EFB-9BCC16E6C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Testy a známkování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45151B1-1177-F342-B6AB-ADE9F3366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8699"/>
            <a:ext cx="10515600" cy="4658264"/>
          </a:xfrm>
        </p:spPr>
        <p:txBody>
          <a:bodyPr>
            <a:normAutofit fontScale="70000" lnSpcReduction="20000"/>
          </a:bodyPr>
          <a:lstStyle/>
          <a:p>
            <a:r>
              <a:rPr lang="cs-CZ" dirty="0"/>
              <a:t>Testy budou přes </a:t>
            </a:r>
            <a:r>
              <a:rPr lang="cs-CZ" dirty="0" err="1"/>
              <a:t>Moodle</a:t>
            </a:r>
            <a:r>
              <a:rPr lang="cs-CZ" dirty="0"/>
              <a:t> (</a:t>
            </a:r>
            <a:r>
              <a:rPr lang="cs-CZ" dirty="0" err="1"/>
              <a:t>Moodle</a:t>
            </a:r>
            <a:r>
              <a:rPr lang="cs-CZ" dirty="0"/>
              <a:t> bude zprovozněn, až to půjde)</a:t>
            </a:r>
          </a:p>
          <a:p>
            <a:r>
              <a:rPr lang="cs-CZ" dirty="0"/>
              <a:t>Domácí úkoly budou sloužit především jako procvičování a budou nepovinné (pokud vyučující neuvede jinak)</a:t>
            </a:r>
          </a:p>
          <a:p>
            <a:r>
              <a:rPr lang="cs-CZ" dirty="0"/>
              <a:t>Při teoretické části učiva očekávejte krátký test každou hodinu</a:t>
            </a:r>
          </a:p>
          <a:p>
            <a:pPr lvl="1"/>
            <a:r>
              <a:rPr lang="cs-CZ" dirty="0"/>
              <a:t>cca 5 ABCD otázek</a:t>
            </a:r>
          </a:p>
          <a:p>
            <a:r>
              <a:rPr lang="cs-CZ" dirty="0"/>
              <a:t>Procentuální hodnocení testů:</a:t>
            </a:r>
          </a:p>
          <a:p>
            <a:pPr lvl="1"/>
            <a:r>
              <a:rPr lang="cs-CZ" dirty="0"/>
              <a:t>&lt; 100% ; 90%  &gt;  –&gt;  1</a:t>
            </a:r>
          </a:p>
          <a:p>
            <a:pPr lvl="1"/>
            <a:r>
              <a:rPr lang="cs-CZ" dirty="0"/>
              <a:t>(  90%   ; 80%  &gt;  –&gt;  2</a:t>
            </a:r>
          </a:p>
          <a:p>
            <a:pPr lvl="1"/>
            <a:r>
              <a:rPr lang="cs-CZ" dirty="0"/>
              <a:t>(  80%   ; 60%  &gt;  –&gt;  3</a:t>
            </a:r>
          </a:p>
          <a:p>
            <a:pPr lvl="1"/>
            <a:r>
              <a:rPr lang="cs-CZ" dirty="0"/>
              <a:t>(  60%   ; 40%  &gt;  –&gt;  4</a:t>
            </a:r>
          </a:p>
          <a:p>
            <a:pPr lvl="1"/>
            <a:r>
              <a:rPr lang="cs-CZ" dirty="0"/>
              <a:t>(  40%   ; 0%    &gt;  –&gt;  5</a:t>
            </a:r>
          </a:p>
          <a:p>
            <a:r>
              <a:rPr lang="cs-CZ" dirty="0"/>
              <a:t>Váhy:</a:t>
            </a:r>
          </a:p>
          <a:p>
            <a:pPr lvl="1"/>
            <a:r>
              <a:rPr lang="cs-CZ" dirty="0"/>
              <a:t>Opakovací test v hodině: 15 - 30</a:t>
            </a:r>
          </a:p>
          <a:p>
            <a:pPr lvl="1"/>
            <a:r>
              <a:rPr lang="cs-CZ" dirty="0"/>
              <a:t>Zkoušení u tabule: 5 - 15</a:t>
            </a:r>
          </a:p>
          <a:p>
            <a:pPr lvl="1"/>
            <a:r>
              <a:rPr lang="cs-CZ" dirty="0"/>
              <a:t>Aktivita v hodině: 5 - 15</a:t>
            </a:r>
          </a:p>
          <a:p>
            <a:pPr lvl="1"/>
            <a:r>
              <a:rPr lang="cs-CZ" dirty="0"/>
              <a:t>Praktická cvičení v hodině: 30 - 50</a:t>
            </a:r>
          </a:p>
          <a:p>
            <a:pPr lvl="1"/>
            <a:endParaRPr lang="cs-CZ" dirty="0"/>
          </a:p>
          <a:p>
            <a:pPr lvl="1"/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BCCFEFE-9332-4547-80BA-729C90ABA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F59F-A63E-4905-B787-C68437A620E5}" type="datetime1">
              <a:rPr lang="cs-CZ" smtClean="0"/>
              <a:pPr/>
              <a:t>25.09.2023</a:t>
            </a:fld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274D0B8-3A1A-AD44-A9FC-006B82964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3</a:t>
            </a:fld>
            <a:endParaRPr lang="cs-CZ" dirty="0"/>
          </a:p>
        </p:txBody>
      </p:sp>
      <p:pic>
        <p:nvPicPr>
          <p:cNvPr id="7" name="Obrázek 6" descr="Obsah obrázku nůž&#10;&#10;Popis byl vytvořen automaticky">
            <a:extLst>
              <a:ext uri="{FF2B5EF4-FFF2-40B4-BE49-F238E27FC236}">
                <a16:creationId xmlns:a16="http://schemas.microsoft.com/office/drawing/2014/main" id="{A45E3552-1742-B245-A838-A7F19A586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136525"/>
            <a:ext cx="2743200" cy="67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292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486D9C6-AF55-BD44-A0E4-1B4AE1BF5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cs-CZ" dirty="0"/>
              <a:t>Co od předmětu očekáváte?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C4A6AB03-7379-E444-94AA-85434C0A8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250CA-BEAD-41AF-B4A7-710D80DEDD85}" type="datetime1">
              <a:rPr lang="cs-CZ" smtClean="0"/>
              <a:t>25.09.2023</a:t>
            </a:fld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3DB2C53-3866-8D4E-ADD7-E5F71AE16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4</a:t>
            </a:fld>
            <a:endParaRPr lang="cs-CZ"/>
          </a:p>
        </p:txBody>
      </p:sp>
      <p:pic>
        <p:nvPicPr>
          <p:cNvPr id="6" name="Obrázek 5" descr="Obsah obrázku nůž&#10;&#10;Popis byl vytvořen automaticky">
            <a:extLst>
              <a:ext uri="{FF2B5EF4-FFF2-40B4-BE49-F238E27FC236}">
                <a16:creationId xmlns:a16="http://schemas.microsoft.com/office/drawing/2014/main" id="{090974ED-5F5B-C64D-9CD3-11A36681B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0" y="136525"/>
            <a:ext cx="2743200" cy="67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345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9389986-D292-8449-A29D-B7C1D54D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vás čeká (obsah předmětu)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6A287B6-5A5B-5D4C-B997-74251B9A2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Opakování</a:t>
            </a:r>
          </a:p>
          <a:p>
            <a:r>
              <a:rPr lang="cs-CZ" dirty="0"/>
              <a:t>Průmyslové komunikace (komunikační sběrnice)</a:t>
            </a:r>
          </a:p>
          <a:p>
            <a:r>
              <a:rPr lang="cs-CZ" dirty="0"/>
              <a:t>Vizualizační systémy</a:t>
            </a:r>
          </a:p>
          <a:p>
            <a:pPr lvl="1"/>
            <a:r>
              <a:rPr lang="cs-CZ" dirty="0"/>
              <a:t>Front-end vs </a:t>
            </a:r>
            <a:r>
              <a:rPr lang="cs-CZ" dirty="0" err="1"/>
              <a:t>back</a:t>
            </a:r>
            <a:r>
              <a:rPr lang="cs-CZ" dirty="0"/>
              <a:t>-end</a:t>
            </a:r>
          </a:p>
          <a:p>
            <a:pPr lvl="1"/>
            <a:r>
              <a:rPr lang="cs-CZ" dirty="0"/>
              <a:t>Základy HTML, CSS a </a:t>
            </a:r>
            <a:r>
              <a:rPr lang="cs-CZ" dirty="0" err="1"/>
              <a:t>JavaScriptu</a:t>
            </a:r>
            <a:endParaRPr lang="cs-CZ" dirty="0"/>
          </a:p>
          <a:p>
            <a:pPr lvl="1"/>
            <a:r>
              <a:rPr lang="cs-CZ" dirty="0" err="1"/>
              <a:t>Promotic</a:t>
            </a:r>
            <a:endParaRPr lang="cs-CZ" dirty="0"/>
          </a:p>
          <a:p>
            <a:pPr lvl="1"/>
            <a:r>
              <a:rPr lang="cs-CZ" dirty="0" err="1"/>
              <a:t>Kinco</a:t>
            </a: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814D087-597F-EE4D-A15D-9D95FA571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F59F-A63E-4905-B787-C68437A620E5}" type="datetime1">
              <a:rPr lang="cs-CZ" smtClean="0"/>
              <a:pPr/>
              <a:t>25.09.2023</a:t>
            </a:fld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1E56344-7B71-984B-9B20-0CD2F22E4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5</a:t>
            </a:fld>
            <a:endParaRPr lang="cs-CZ" dirty="0"/>
          </a:p>
        </p:txBody>
      </p:sp>
      <p:pic>
        <p:nvPicPr>
          <p:cNvPr id="7" name="Obrázek 6" descr="Obsah obrázku nůž&#10;&#10;Popis byl vytvořen automaticky">
            <a:extLst>
              <a:ext uri="{FF2B5EF4-FFF2-40B4-BE49-F238E27FC236}">
                <a16:creationId xmlns:a16="http://schemas.microsoft.com/office/drawing/2014/main" id="{3EA5F57F-78E6-A24B-BA77-A1C82FC65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0" y="136525"/>
            <a:ext cx="2743200" cy="67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555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D91345A-48A1-F04F-803C-3B0A38731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Jaké znáte komunikační sběrnice?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B048570-A8D7-114D-91A6-419ADBC99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RS232</a:t>
            </a:r>
          </a:p>
          <a:p>
            <a:r>
              <a:rPr lang="cs-CZ" dirty="0"/>
              <a:t>RS485</a:t>
            </a:r>
          </a:p>
          <a:p>
            <a:r>
              <a:rPr lang="cs-CZ" dirty="0"/>
              <a:t>UART</a:t>
            </a:r>
          </a:p>
          <a:p>
            <a:r>
              <a:rPr lang="cs-CZ" dirty="0" err="1"/>
              <a:t>Ethernet</a:t>
            </a:r>
            <a:endParaRPr lang="cs-CZ" dirty="0"/>
          </a:p>
          <a:p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C59B770-EBAE-944D-84BA-FAB735944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F59F-A63E-4905-B787-C68437A620E5}" type="datetime1">
              <a:rPr lang="cs-CZ" smtClean="0"/>
              <a:pPr/>
              <a:t>25.09.2023</a:t>
            </a:fld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2F4E7C6-AD1D-AB42-9A9C-7C8960ED6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6</a:t>
            </a:fld>
            <a:endParaRPr lang="cs-CZ" dirty="0"/>
          </a:p>
        </p:txBody>
      </p:sp>
      <p:pic>
        <p:nvPicPr>
          <p:cNvPr id="7" name="Obrázek 6" descr="Obsah obrázku nůž&#10;&#10;Popis byl vytvořen automaticky">
            <a:extLst>
              <a:ext uri="{FF2B5EF4-FFF2-40B4-BE49-F238E27FC236}">
                <a16:creationId xmlns:a16="http://schemas.microsoft.com/office/drawing/2014/main" id="{2096B697-A98B-C341-900F-433C8ECD1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0" y="136525"/>
            <a:ext cx="2743200" cy="67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841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334FB94-7D75-4649-938D-6D5453E7E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547" y="719838"/>
            <a:ext cx="10680569" cy="1428052"/>
          </a:xfrm>
        </p:spPr>
        <p:txBody>
          <a:bodyPr>
            <a:normAutofit fontScale="90000"/>
          </a:bodyPr>
          <a:lstStyle/>
          <a:p>
            <a:r>
              <a:rPr lang="cs-CZ" sz="4000" dirty="0"/>
              <a:t>Popište jaký je rozdíl mezi HTML, CSS a </a:t>
            </a:r>
            <a:r>
              <a:rPr lang="cs-CZ" sz="4000" dirty="0" err="1"/>
              <a:t>JavaScriptem</a:t>
            </a:r>
            <a:r>
              <a:rPr lang="cs-CZ" sz="4000" dirty="0"/>
              <a:t> při použití na webové stránce? (jednoduše)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BC569E5-34AD-BF4D-8BBF-5D7C4649A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F59F-A63E-4905-B787-C68437A620E5}" type="datetime1">
              <a:rPr lang="cs-CZ" smtClean="0"/>
              <a:pPr/>
              <a:t>25.09.2023</a:t>
            </a:fld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BA20AE5-A4A1-2248-B4F9-22B55CAD4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7</a:t>
            </a:fld>
            <a:endParaRPr lang="cs-CZ" dirty="0"/>
          </a:p>
        </p:txBody>
      </p:sp>
      <p:pic>
        <p:nvPicPr>
          <p:cNvPr id="1026" name="Picture 2" descr="JavaScript &amp;amp;amp; SEO: Making Your Bot Experience As Good As Your User  Experience |">
            <a:extLst>
              <a:ext uri="{FF2B5EF4-FFF2-40B4-BE49-F238E27FC236}">
                <a16:creationId xmlns:a16="http://schemas.microsoft.com/office/drawing/2014/main" id="{EC1A714E-0D82-9747-A29A-389CCE3798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78" y="2726856"/>
            <a:ext cx="7157775" cy="3050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ml, Human, and Website: HTML&#10; CSS&#10; JS&#10; MR.&#10; WEBSITE&#10;Dev Human">
            <a:extLst>
              <a:ext uri="{FF2B5EF4-FFF2-40B4-BE49-F238E27FC236}">
                <a16:creationId xmlns:a16="http://schemas.microsoft.com/office/drawing/2014/main" id="{88CA21E5-6C50-4A44-A247-DF0177EAF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47" y="2021779"/>
            <a:ext cx="3692453" cy="4460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Obrázek 12" descr="Obsah obrázku nůž&#10;&#10;Popis byl vytvořen automaticky">
            <a:extLst>
              <a:ext uri="{FF2B5EF4-FFF2-40B4-BE49-F238E27FC236}">
                <a16:creationId xmlns:a16="http://schemas.microsoft.com/office/drawing/2014/main" id="{9A91425E-16D3-C846-9D73-368E5B8D6D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6400" y="136525"/>
            <a:ext cx="2743200" cy="67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40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Vlastní návr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3E19A743FFEA74D9512F2DA97C869DF" ma:contentTypeVersion="5" ma:contentTypeDescription="Vytvoří nový dokument" ma:contentTypeScope="" ma:versionID="5b8022b7317184bad81eabe05408417b">
  <xsd:schema xmlns:xsd="http://www.w3.org/2001/XMLSchema" xmlns:xs="http://www.w3.org/2001/XMLSchema" xmlns:p="http://schemas.microsoft.com/office/2006/metadata/properties" xmlns:ns3="ac0d6c10-ec1e-4d54-ba6b-3ab92d8dfa0b" xmlns:ns4="4631c8b9-6495-4591-8316-26c441f1bad0" targetNamespace="http://schemas.microsoft.com/office/2006/metadata/properties" ma:root="true" ma:fieldsID="a65cbd4495be7c179ad83fc920edffdc" ns3:_="" ns4:_="">
    <xsd:import namespace="ac0d6c10-ec1e-4d54-ba6b-3ab92d8dfa0b"/>
    <xsd:import namespace="4631c8b9-6495-4591-8316-26c441f1bad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0d6c10-ec1e-4d54-ba6b-3ab92d8dfa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31c8b9-6495-4591-8316-26c441f1bad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odnota hash upozornění na sdílení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0CC2927-C183-410C-89DC-7252EBFBABA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3DD9B41-AE9F-4EFE-AF6A-D66906DDA4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69A7244-861E-4C33-BF7F-BCF5F6814F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c0d6c10-ec1e-4d54-ba6b-3ab92d8dfa0b"/>
    <ds:schemaRef ds:uri="4631c8b9-6495-4591-8316-26c441f1bad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1075</TotalTime>
  <Words>243</Words>
  <Application>Microsoft Macintosh PowerPoint</Application>
  <PresentationFormat>Širokoúhlá obrazovka</PresentationFormat>
  <Paragraphs>56</Paragraphs>
  <Slides>7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Motiv Office</vt:lpstr>
      <vt:lpstr>Vlastní návrh</vt:lpstr>
      <vt:lpstr>Úvod</vt:lpstr>
      <vt:lpstr>Vyučující</vt:lpstr>
      <vt:lpstr>Testy a známkování</vt:lpstr>
      <vt:lpstr>Co od předmětu očekáváte?</vt:lpstr>
      <vt:lpstr>Co vás čeká (obsah předmětu)</vt:lpstr>
      <vt:lpstr>Jaké znáte komunikační sběrnice?</vt:lpstr>
      <vt:lpstr>Popište jaký je rozdíl mezi HTML, CSS a JavaScriptem při použití na webové stránce? (jednoduše)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Laboratorní zdroj</dc:title>
  <dc:creator>Padmann Šťastný</dc:creator>
  <cp:lastModifiedBy>Vagner, Josef</cp:lastModifiedBy>
  <cp:revision>56</cp:revision>
  <dcterms:created xsi:type="dcterms:W3CDTF">2020-02-09T17:50:21Z</dcterms:created>
  <dcterms:modified xsi:type="dcterms:W3CDTF">2023-09-25T11:28:50Z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0x01010013E19A743FFEA74D9512F2DA97C869DF</vt:lpwstr>
  </property>
</Properties>
</file>