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5" r:id="rId2"/>
    <p:sldId id="406" r:id="rId3"/>
    <p:sldId id="399" r:id="rId4"/>
    <p:sldId id="400" r:id="rId5"/>
    <p:sldId id="259" r:id="rId6"/>
    <p:sldId id="260" r:id="rId7"/>
    <p:sldId id="261" r:id="rId8"/>
    <p:sldId id="262" r:id="rId9"/>
    <p:sldId id="270" r:id="rId10"/>
    <p:sldId id="269" r:id="rId11"/>
    <p:sldId id="264" r:id="rId12"/>
    <p:sldId id="403" r:id="rId13"/>
    <p:sldId id="404" r:id="rId14"/>
    <p:sldId id="405" r:id="rId15"/>
  </p:sldIdLst>
  <p:sldSz cx="9144000" cy="5143500" type="screen16x9"/>
  <p:notesSz cx="6669088" cy="9775825"/>
  <p:custDataLst>
    <p:tags r:id="rId18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AGO" id="{FDEC6987-68F8-4CB3-A689-9D5088DB2439}">
          <p14:sldIdLst>
            <p14:sldId id="265"/>
            <p14:sldId id="406"/>
            <p14:sldId id="399"/>
            <p14:sldId id="400"/>
            <p14:sldId id="259"/>
            <p14:sldId id="260"/>
            <p14:sldId id="261"/>
            <p14:sldId id="262"/>
            <p14:sldId id="270"/>
            <p14:sldId id="269"/>
            <p14:sldId id="264"/>
            <p14:sldId id="403"/>
            <p14:sldId id="404"/>
            <p14:sldId id="405"/>
          </p14:sldIdLst>
        </p14:section>
        <p14:section name="INFORMATIONEN" id="{9D526A16-4D76-4BC6-9483-0A576CD82065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804">
          <p15:clr>
            <a:srgbClr val="A4A3A4"/>
          </p15:clr>
        </p15:guide>
        <p15:guide id="2" orient="horz" pos="3026">
          <p15:clr>
            <a:srgbClr val="A4A3A4"/>
          </p15:clr>
        </p15:guide>
        <p15:guide id="3" orient="horz" pos="1847">
          <p15:clr>
            <a:srgbClr val="A4A3A4"/>
          </p15:clr>
        </p15:guide>
        <p15:guide id="4" orient="horz" pos="1983">
          <p15:clr>
            <a:srgbClr val="A4A3A4"/>
          </p15:clr>
        </p15:guide>
        <p15:guide id="5" orient="horz" pos="282">
          <p15:clr>
            <a:srgbClr val="A4A3A4"/>
          </p15:clr>
        </p15:guide>
        <p15:guide id="6" orient="horz" pos="3117">
          <p15:clr>
            <a:srgbClr val="A4A3A4"/>
          </p15:clr>
        </p15:guide>
        <p15:guide id="7" pos="272">
          <p15:clr>
            <a:srgbClr val="A4A3A4"/>
          </p15:clr>
        </p15:guide>
        <p15:guide id="8" pos="5488">
          <p15:clr>
            <a:srgbClr val="A4A3A4"/>
          </p15:clr>
        </p15:guide>
        <p15:guide id="9" pos="2812">
          <p15:clr>
            <a:srgbClr val="A4A3A4"/>
          </p15:clr>
        </p15:guide>
        <p15:guide id="10" pos="2948">
          <p15:clr>
            <a:srgbClr val="A4A3A4"/>
          </p15:clr>
        </p15:guide>
        <p15:guide id="11" pos="1610">
          <p15:clr>
            <a:srgbClr val="A4A3A4"/>
          </p15:clr>
        </p15:guide>
        <p15:guide id="12" pos="1474">
          <p15:clr>
            <a:srgbClr val="A4A3A4"/>
          </p15:clr>
        </p15:guide>
        <p15:guide id="13" pos="4150">
          <p15:clr>
            <a:srgbClr val="A4A3A4"/>
          </p15:clr>
        </p15:guide>
        <p15:guide id="14" pos="42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63">
          <p15:clr>
            <a:srgbClr val="A4A3A4"/>
          </p15:clr>
        </p15:guide>
        <p15:guide id="2" orient="horz" pos="2217">
          <p15:clr>
            <a:srgbClr val="A4A3A4"/>
          </p15:clr>
        </p15:guide>
        <p15:guide id="3" orient="horz" pos="335">
          <p15:clr>
            <a:srgbClr val="A4A3A4"/>
          </p15:clr>
        </p15:guide>
        <p15:guide id="4" orient="horz" pos="5891">
          <p15:clr>
            <a:srgbClr val="A4A3A4"/>
          </p15:clr>
        </p15:guide>
        <p15:guide id="5" pos="830">
          <p15:clr>
            <a:srgbClr val="A4A3A4"/>
          </p15:clr>
        </p15:guide>
        <p15:guide id="6" pos="386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B63B"/>
    <a:srgbClr val="3B5C14"/>
    <a:srgbClr val="FEFEFE"/>
    <a:srgbClr val="FFFEFE"/>
    <a:srgbClr val="FFFFFE"/>
    <a:srgbClr val="FFFFFD"/>
    <a:srgbClr val="FFFEFD"/>
    <a:srgbClr val="FFFEFF"/>
    <a:srgbClr val="FEFEFF"/>
    <a:srgbClr val="FDF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18" autoAdjust="0"/>
    <p:restoredTop sz="89538" autoAdjust="0"/>
  </p:normalViewPr>
  <p:slideViewPr>
    <p:cSldViewPr snapToObjects="1" showGuides="1">
      <p:cViewPr varScale="1">
        <p:scale>
          <a:sx n="135" d="100"/>
          <a:sy n="135" d="100"/>
        </p:scale>
        <p:origin x="522" y="120"/>
      </p:cViewPr>
      <p:guideLst>
        <p:guide orient="horz" pos="804"/>
        <p:guide orient="horz" pos="3026"/>
        <p:guide orient="horz" pos="1847"/>
        <p:guide orient="horz" pos="1983"/>
        <p:guide orient="horz" pos="282"/>
        <p:guide orient="horz" pos="3117"/>
        <p:guide pos="272"/>
        <p:guide pos="5488"/>
        <p:guide pos="2812"/>
        <p:guide pos="2948"/>
        <p:guide pos="1610"/>
        <p:guide pos="1474"/>
        <p:guide pos="4150"/>
        <p:guide pos="42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77" d="100"/>
          <a:sy n="77" d="100"/>
        </p:scale>
        <p:origin x="-3288" y="-96"/>
      </p:cViewPr>
      <p:guideLst>
        <p:guide orient="horz" pos="2263"/>
        <p:guide orient="horz" pos="2217"/>
        <p:guide orient="horz" pos="335"/>
        <p:guide orient="horz" pos="5891"/>
        <p:guide pos="830"/>
        <p:guide pos="386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F8287B-D1D9-480F-BF0F-BFFE4DDC1C27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0F0F5959-C1E6-4D2A-9E48-5DC3596781AC}">
      <dgm:prSet phldrT="[Text]" custT="1"/>
      <dgm:spPr/>
      <dgm:t>
        <a:bodyPr/>
        <a:lstStyle/>
        <a:p>
          <a:r>
            <a:rPr lang="de-DE" sz="1200" b="1" dirty="0">
              <a:solidFill>
                <a:schemeClr val="bg1"/>
              </a:solidFill>
            </a:rPr>
            <a:t>WAGO </a:t>
          </a:r>
          <a:r>
            <a:rPr lang="cs-CZ" sz="1200" b="1" dirty="0">
              <a:solidFill>
                <a:schemeClr val="bg1"/>
              </a:solidFill>
            </a:rPr>
            <a:t>lokální řízení</a:t>
          </a:r>
          <a:r>
            <a:rPr lang="de-DE" sz="1200" b="1" dirty="0">
              <a:solidFill>
                <a:schemeClr val="bg1"/>
              </a:solidFill>
            </a:rPr>
            <a:t> &amp; </a:t>
          </a:r>
          <a:r>
            <a:rPr lang="cs-CZ" sz="1200" b="1" dirty="0">
              <a:solidFill>
                <a:schemeClr val="bg1"/>
              </a:solidFill>
            </a:rPr>
            <a:t>komunikační rozhraní </a:t>
          </a:r>
          <a:r>
            <a:rPr lang="de-DE" sz="1200" b="1" dirty="0">
              <a:solidFill>
                <a:schemeClr val="bg1"/>
              </a:solidFill>
            </a:rPr>
            <a:t>= Gateway </a:t>
          </a:r>
        </a:p>
      </dgm:t>
    </dgm:pt>
    <dgm:pt modelId="{0ACD8C9A-B3BB-469F-B132-9E6970BFF6A5}" type="parTrans" cxnId="{2CA9C9ED-2424-4430-B658-7D8E1B5C3F31}">
      <dgm:prSet/>
      <dgm:spPr/>
      <dgm:t>
        <a:bodyPr/>
        <a:lstStyle/>
        <a:p>
          <a:endParaRPr lang="de-DE" b="1">
            <a:solidFill>
              <a:schemeClr val="bg1"/>
            </a:solidFill>
          </a:endParaRPr>
        </a:p>
      </dgm:t>
    </dgm:pt>
    <dgm:pt modelId="{921FDAAB-D115-4EAA-803B-B6BE1A1A2117}" type="sibTrans" cxnId="{2CA9C9ED-2424-4430-B658-7D8E1B5C3F31}">
      <dgm:prSet/>
      <dgm:spPr/>
      <dgm:t>
        <a:bodyPr/>
        <a:lstStyle/>
        <a:p>
          <a:endParaRPr lang="de-DE" b="1">
            <a:solidFill>
              <a:schemeClr val="bg1"/>
            </a:solidFill>
          </a:endParaRPr>
        </a:p>
      </dgm:t>
    </dgm:pt>
    <dgm:pt modelId="{53976D26-8A99-4CC7-AFB7-FEBB8663FD98}">
      <dgm:prSet phldrT="[Text]" custT="1"/>
      <dgm:spPr/>
      <dgm:t>
        <a:bodyPr/>
        <a:lstStyle/>
        <a:p>
          <a:r>
            <a:rPr lang="cs-CZ" sz="1200" b="1" dirty="0">
              <a:solidFill>
                <a:schemeClr val="bg1"/>
              </a:solidFill>
            </a:rPr>
            <a:t>Knihovny pro průmysl, procesní techniku, budovy</a:t>
          </a:r>
          <a:endParaRPr lang="en-US" sz="1200" b="1" i="0" dirty="0">
            <a:solidFill>
              <a:schemeClr val="bg1"/>
            </a:solidFill>
          </a:endParaRPr>
        </a:p>
      </dgm:t>
    </dgm:pt>
    <dgm:pt modelId="{BA1DD60D-2202-499C-9603-A8C6EEFAC34F}" type="parTrans" cxnId="{F8DE330C-A6E9-4B32-B0C4-CD533EA3E8CE}">
      <dgm:prSet/>
      <dgm:spPr/>
      <dgm:t>
        <a:bodyPr/>
        <a:lstStyle/>
        <a:p>
          <a:endParaRPr lang="de-DE" b="1">
            <a:solidFill>
              <a:schemeClr val="bg1"/>
            </a:solidFill>
          </a:endParaRPr>
        </a:p>
      </dgm:t>
    </dgm:pt>
    <dgm:pt modelId="{F1434F15-835F-45C7-9C69-69BBDD98200A}" type="sibTrans" cxnId="{F8DE330C-A6E9-4B32-B0C4-CD533EA3E8CE}">
      <dgm:prSet/>
      <dgm:spPr/>
      <dgm:t>
        <a:bodyPr/>
        <a:lstStyle/>
        <a:p>
          <a:endParaRPr lang="de-DE" b="1">
            <a:solidFill>
              <a:schemeClr val="bg1"/>
            </a:solidFill>
          </a:endParaRPr>
        </a:p>
      </dgm:t>
    </dgm:pt>
    <dgm:pt modelId="{920986A3-E5C0-4E05-802B-487A541F8380}">
      <dgm:prSet phldrT="[Text]" custT="1"/>
      <dgm:spPr/>
      <dgm:t>
        <a:bodyPr/>
        <a:lstStyle/>
        <a:p>
          <a:r>
            <a:rPr lang="de-DE" sz="1200" b="1" i="1" dirty="0" err="1">
              <a:solidFill>
                <a:schemeClr val="bg1"/>
              </a:solidFill>
            </a:rPr>
            <a:t>e!COCKPIT</a:t>
          </a:r>
          <a:endParaRPr lang="de-DE" sz="1200" b="1" i="1" dirty="0">
            <a:solidFill>
              <a:schemeClr val="bg1"/>
            </a:solidFill>
          </a:endParaRPr>
        </a:p>
        <a:p>
          <a:r>
            <a:rPr lang="de-DE" sz="1200" b="1" dirty="0">
              <a:solidFill>
                <a:schemeClr val="bg1"/>
              </a:solidFill>
            </a:rPr>
            <a:t>  </a:t>
          </a:r>
          <a:r>
            <a:rPr lang="cs-CZ" sz="1200" b="1" dirty="0">
              <a:solidFill>
                <a:schemeClr val="bg1"/>
              </a:solidFill>
            </a:rPr>
            <a:t>Programování dle standardu</a:t>
          </a:r>
          <a:r>
            <a:rPr lang="de-DE" sz="1200" b="1" dirty="0">
              <a:solidFill>
                <a:schemeClr val="bg1"/>
              </a:solidFill>
            </a:rPr>
            <a:t> IEC 61131</a:t>
          </a:r>
        </a:p>
      </dgm:t>
    </dgm:pt>
    <dgm:pt modelId="{5EC98423-3617-4751-80B1-7B2CF168DD3D}" type="parTrans" cxnId="{87133DFE-426F-4656-AD4F-7222F34852EB}">
      <dgm:prSet/>
      <dgm:spPr/>
      <dgm:t>
        <a:bodyPr/>
        <a:lstStyle/>
        <a:p>
          <a:endParaRPr lang="de-DE" b="1">
            <a:solidFill>
              <a:schemeClr val="bg1"/>
            </a:solidFill>
          </a:endParaRPr>
        </a:p>
      </dgm:t>
    </dgm:pt>
    <dgm:pt modelId="{04E5A1F0-F9B3-49FB-BB92-CE2CAF557A1A}" type="sibTrans" cxnId="{87133DFE-426F-4656-AD4F-7222F34852EB}">
      <dgm:prSet/>
      <dgm:spPr/>
      <dgm:t>
        <a:bodyPr/>
        <a:lstStyle/>
        <a:p>
          <a:endParaRPr lang="de-DE" b="1">
            <a:solidFill>
              <a:schemeClr val="bg1"/>
            </a:solidFill>
          </a:endParaRPr>
        </a:p>
      </dgm:t>
    </dgm:pt>
    <dgm:pt modelId="{E9C11FF8-C89E-4025-9973-2FF80B5EB2D6}">
      <dgm:prSet phldrT="[Text]" custT="1"/>
      <dgm:spPr/>
      <dgm:t>
        <a:bodyPr/>
        <a:lstStyle/>
        <a:p>
          <a:endParaRPr lang="de-DE" sz="900" b="1" dirty="0">
            <a:solidFill>
              <a:schemeClr val="bg1"/>
            </a:solidFill>
          </a:endParaRPr>
        </a:p>
      </dgm:t>
    </dgm:pt>
    <dgm:pt modelId="{9DEE2F2A-ABC1-48B9-90F7-773A2EC42540}" type="parTrans" cxnId="{80660C7F-520B-403F-A9BA-9265787C8A47}">
      <dgm:prSet/>
      <dgm:spPr/>
      <dgm:t>
        <a:bodyPr/>
        <a:lstStyle/>
        <a:p>
          <a:endParaRPr lang="de-DE" b="1">
            <a:solidFill>
              <a:schemeClr val="bg1"/>
            </a:solidFill>
          </a:endParaRPr>
        </a:p>
      </dgm:t>
    </dgm:pt>
    <dgm:pt modelId="{6112D758-56B9-4BB4-8BEA-BD34A8D1AD95}" type="sibTrans" cxnId="{80660C7F-520B-403F-A9BA-9265787C8A47}">
      <dgm:prSet/>
      <dgm:spPr/>
      <dgm:t>
        <a:bodyPr/>
        <a:lstStyle/>
        <a:p>
          <a:endParaRPr lang="de-DE" b="1">
            <a:solidFill>
              <a:schemeClr val="bg1"/>
            </a:solidFill>
          </a:endParaRPr>
        </a:p>
      </dgm:t>
    </dgm:pt>
    <dgm:pt modelId="{E97D0392-32E8-4386-8AEE-724D0E0A88FB}" type="pres">
      <dgm:prSet presAssocID="{E1F8287B-D1D9-480F-BF0F-BFFE4DDC1C27}" presName="Name0" presStyleCnt="0">
        <dgm:presLayoutVars>
          <dgm:dir/>
          <dgm:animLvl val="lvl"/>
          <dgm:resizeHandles val="exact"/>
        </dgm:presLayoutVars>
      </dgm:prSet>
      <dgm:spPr/>
    </dgm:pt>
    <dgm:pt modelId="{F41FE1CF-E00D-4E56-A223-F5E29CE649CE}" type="pres">
      <dgm:prSet presAssocID="{E9C11FF8-C89E-4025-9973-2FF80B5EB2D6}" presName="Name8" presStyleCnt="0"/>
      <dgm:spPr/>
    </dgm:pt>
    <dgm:pt modelId="{01D7D68F-A8AD-4652-A8EA-3F4615E885A8}" type="pres">
      <dgm:prSet presAssocID="{E9C11FF8-C89E-4025-9973-2FF80B5EB2D6}" presName="level" presStyleLbl="node1" presStyleIdx="0" presStyleCnt="4" custLinFactNeighborY="-7087">
        <dgm:presLayoutVars>
          <dgm:chMax val="1"/>
          <dgm:bulletEnabled val="1"/>
        </dgm:presLayoutVars>
      </dgm:prSet>
      <dgm:spPr/>
    </dgm:pt>
    <dgm:pt modelId="{A6DAF3B2-E568-4788-B1A7-B7CC72D3DD77}" type="pres">
      <dgm:prSet presAssocID="{E9C11FF8-C89E-4025-9973-2FF80B5EB2D6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D6D2220-7829-4BB0-AB94-72DEA4DDAB43}" type="pres">
      <dgm:prSet presAssocID="{0F0F5959-C1E6-4D2A-9E48-5DC3596781AC}" presName="Name8" presStyleCnt="0"/>
      <dgm:spPr/>
    </dgm:pt>
    <dgm:pt modelId="{0F5CC608-52EC-4AD3-AD37-0CA40D285CB0}" type="pres">
      <dgm:prSet presAssocID="{0F0F5959-C1E6-4D2A-9E48-5DC3596781AC}" presName="level" presStyleLbl="node1" presStyleIdx="1" presStyleCnt="4">
        <dgm:presLayoutVars>
          <dgm:chMax val="1"/>
          <dgm:bulletEnabled val="1"/>
        </dgm:presLayoutVars>
      </dgm:prSet>
      <dgm:spPr/>
    </dgm:pt>
    <dgm:pt modelId="{F76723BB-17FA-4174-91BF-BEBB70C58F07}" type="pres">
      <dgm:prSet presAssocID="{0F0F5959-C1E6-4D2A-9E48-5DC3596781A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46FF7F9-90FC-4B2C-B4B4-54A385250C46}" type="pres">
      <dgm:prSet presAssocID="{53976D26-8A99-4CC7-AFB7-FEBB8663FD98}" presName="Name8" presStyleCnt="0"/>
      <dgm:spPr/>
    </dgm:pt>
    <dgm:pt modelId="{28F4C76C-0408-42BA-8DE3-E21907F93ADF}" type="pres">
      <dgm:prSet presAssocID="{53976D26-8A99-4CC7-AFB7-FEBB8663FD98}" presName="level" presStyleLbl="node1" presStyleIdx="2" presStyleCnt="4">
        <dgm:presLayoutVars>
          <dgm:chMax val="1"/>
          <dgm:bulletEnabled val="1"/>
        </dgm:presLayoutVars>
      </dgm:prSet>
      <dgm:spPr/>
    </dgm:pt>
    <dgm:pt modelId="{83F3308D-DAB3-4EB0-9891-F99CF4C9ED94}" type="pres">
      <dgm:prSet presAssocID="{53976D26-8A99-4CC7-AFB7-FEBB8663FD9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6073D9D-D58B-4F93-BCBC-631D381F2D4C}" type="pres">
      <dgm:prSet presAssocID="{920986A3-E5C0-4E05-802B-487A541F8380}" presName="Name8" presStyleCnt="0"/>
      <dgm:spPr/>
    </dgm:pt>
    <dgm:pt modelId="{E2C812E4-83E4-44F4-9B9C-DD5E612DE75E}" type="pres">
      <dgm:prSet presAssocID="{920986A3-E5C0-4E05-802B-487A541F8380}" presName="level" presStyleLbl="node1" presStyleIdx="3" presStyleCnt="4" custLinFactNeighborX="181">
        <dgm:presLayoutVars>
          <dgm:chMax val="1"/>
          <dgm:bulletEnabled val="1"/>
        </dgm:presLayoutVars>
      </dgm:prSet>
      <dgm:spPr/>
    </dgm:pt>
    <dgm:pt modelId="{7A5832AC-DE9C-4BDC-B9B9-23F5ACFCC0D9}" type="pres">
      <dgm:prSet presAssocID="{920986A3-E5C0-4E05-802B-487A541F8380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F8DE330C-A6E9-4B32-B0C4-CD533EA3E8CE}" srcId="{E1F8287B-D1D9-480F-BF0F-BFFE4DDC1C27}" destId="{53976D26-8A99-4CC7-AFB7-FEBB8663FD98}" srcOrd="2" destOrd="0" parTransId="{BA1DD60D-2202-499C-9603-A8C6EEFAC34F}" sibTransId="{F1434F15-835F-45C7-9C69-69BBDD98200A}"/>
    <dgm:cxn modelId="{741B291C-9B16-4834-B786-E34FAFB323D6}" type="presOf" srcId="{0F0F5959-C1E6-4D2A-9E48-5DC3596781AC}" destId="{F76723BB-17FA-4174-91BF-BEBB70C58F07}" srcOrd="1" destOrd="0" presId="urn:microsoft.com/office/officeart/2005/8/layout/pyramid1"/>
    <dgm:cxn modelId="{574BA621-716B-4045-9299-B80DA6B8B91F}" type="presOf" srcId="{53976D26-8A99-4CC7-AFB7-FEBB8663FD98}" destId="{83F3308D-DAB3-4EB0-9891-F99CF4C9ED94}" srcOrd="1" destOrd="0" presId="urn:microsoft.com/office/officeart/2005/8/layout/pyramid1"/>
    <dgm:cxn modelId="{95E5C824-8A94-460D-BB6A-4D5FA2BE2910}" type="presOf" srcId="{53976D26-8A99-4CC7-AFB7-FEBB8663FD98}" destId="{28F4C76C-0408-42BA-8DE3-E21907F93ADF}" srcOrd="0" destOrd="0" presId="urn:microsoft.com/office/officeart/2005/8/layout/pyramid1"/>
    <dgm:cxn modelId="{E391055E-90A5-4F77-B822-9792D219A5C4}" type="presOf" srcId="{E9C11FF8-C89E-4025-9973-2FF80B5EB2D6}" destId="{01D7D68F-A8AD-4652-A8EA-3F4615E885A8}" srcOrd="0" destOrd="0" presId="urn:microsoft.com/office/officeart/2005/8/layout/pyramid1"/>
    <dgm:cxn modelId="{80660C7F-520B-403F-A9BA-9265787C8A47}" srcId="{E1F8287B-D1D9-480F-BF0F-BFFE4DDC1C27}" destId="{E9C11FF8-C89E-4025-9973-2FF80B5EB2D6}" srcOrd="0" destOrd="0" parTransId="{9DEE2F2A-ABC1-48B9-90F7-773A2EC42540}" sibTransId="{6112D758-56B9-4BB4-8BEA-BD34A8D1AD95}"/>
    <dgm:cxn modelId="{141673B7-FBA9-458D-852E-2943E67AFDDE}" type="presOf" srcId="{E9C11FF8-C89E-4025-9973-2FF80B5EB2D6}" destId="{A6DAF3B2-E568-4788-B1A7-B7CC72D3DD77}" srcOrd="1" destOrd="0" presId="urn:microsoft.com/office/officeart/2005/8/layout/pyramid1"/>
    <dgm:cxn modelId="{CD85C3BA-3848-4B60-BC76-36206ABB9A55}" type="presOf" srcId="{E1F8287B-D1D9-480F-BF0F-BFFE4DDC1C27}" destId="{E97D0392-32E8-4386-8AEE-724D0E0A88FB}" srcOrd="0" destOrd="0" presId="urn:microsoft.com/office/officeart/2005/8/layout/pyramid1"/>
    <dgm:cxn modelId="{1F9386C7-29E1-4087-9703-AACD3673D289}" type="presOf" srcId="{920986A3-E5C0-4E05-802B-487A541F8380}" destId="{E2C812E4-83E4-44F4-9B9C-DD5E612DE75E}" srcOrd="0" destOrd="0" presId="urn:microsoft.com/office/officeart/2005/8/layout/pyramid1"/>
    <dgm:cxn modelId="{FC7925DB-98DA-4B67-8631-437E66E9A13E}" type="presOf" srcId="{920986A3-E5C0-4E05-802B-487A541F8380}" destId="{7A5832AC-DE9C-4BDC-B9B9-23F5ACFCC0D9}" srcOrd="1" destOrd="0" presId="urn:microsoft.com/office/officeart/2005/8/layout/pyramid1"/>
    <dgm:cxn modelId="{2CA9C9ED-2424-4430-B658-7D8E1B5C3F31}" srcId="{E1F8287B-D1D9-480F-BF0F-BFFE4DDC1C27}" destId="{0F0F5959-C1E6-4D2A-9E48-5DC3596781AC}" srcOrd="1" destOrd="0" parTransId="{0ACD8C9A-B3BB-469F-B132-9E6970BFF6A5}" sibTransId="{921FDAAB-D115-4EAA-803B-B6BE1A1A2117}"/>
    <dgm:cxn modelId="{182E54FA-CF25-46EC-B83A-CF2417C8A897}" type="presOf" srcId="{0F0F5959-C1E6-4D2A-9E48-5DC3596781AC}" destId="{0F5CC608-52EC-4AD3-AD37-0CA40D285CB0}" srcOrd="0" destOrd="0" presId="urn:microsoft.com/office/officeart/2005/8/layout/pyramid1"/>
    <dgm:cxn modelId="{87133DFE-426F-4656-AD4F-7222F34852EB}" srcId="{E1F8287B-D1D9-480F-BF0F-BFFE4DDC1C27}" destId="{920986A3-E5C0-4E05-802B-487A541F8380}" srcOrd="3" destOrd="0" parTransId="{5EC98423-3617-4751-80B1-7B2CF168DD3D}" sibTransId="{04E5A1F0-F9B3-49FB-BB92-CE2CAF557A1A}"/>
    <dgm:cxn modelId="{258EB8AA-BD90-4CBE-8C03-CD4D7B28F6B7}" type="presParOf" srcId="{E97D0392-32E8-4386-8AEE-724D0E0A88FB}" destId="{F41FE1CF-E00D-4E56-A223-F5E29CE649CE}" srcOrd="0" destOrd="0" presId="urn:microsoft.com/office/officeart/2005/8/layout/pyramid1"/>
    <dgm:cxn modelId="{2CF22FF1-337E-4A18-AFC8-642AEF1D5A94}" type="presParOf" srcId="{F41FE1CF-E00D-4E56-A223-F5E29CE649CE}" destId="{01D7D68F-A8AD-4652-A8EA-3F4615E885A8}" srcOrd="0" destOrd="0" presId="urn:microsoft.com/office/officeart/2005/8/layout/pyramid1"/>
    <dgm:cxn modelId="{077F0C01-B01B-4476-8028-F9DCF34C5B94}" type="presParOf" srcId="{F41FE1CF-E00D-4E56-A223-F5E29CE649CE}" destId="{A6DAF3B2-E568-4788-B1A7-B7CC72D3DD77}" srcOrd="1" destOrd="0" presId="urn:microsoft.com/office/officeart/2005/8/layout/pyramid1"/>
    <dgm:cxn modelId="{BB5FBED7-9256-44B3-B858-8D63495D6AFB}" type="presParOf" srcId="{E97D0392-32E8-4386-8AEE-724D0E0A88FB}" destId="{9D6D2220-7829-4BB0-AB94-72DEA4DDAB43}" srcOrd="1" destOrd="0" presId="urn:microsoft.com/office/officeart/2005/8/layout/pyramid1"/>
    <dgm:cxn modelId="{888ED60A-9E25-4A7A-900C-DF1AA64669E3}" type="presParOf" srcId="{9D6D2220-7829-4BB0-AB94-72DEA4DDAB43}" destId="{0F5CC608-52EC-4AD3-AD37-0CA40D285CB0}" srcOrd="0" destOrd="0" presId="urn:microsoft.com/office/officeart/2005/8/layout/pyramid1"/>
    <dgm:cxn modelId="{A223AFE3-4020-46D9-86E0-FB13EA6289F2}" type="presParOf" srcId="{9D6D2220-7829-4BB0-AB94-72DEA4DDAB43}" destId="{F76723BB-17FA-4174-91BF-BEBB70C58F07}" srcOrd="1" destOrd="0" presId="urn:microsoft.com/office/officeart/2005/8/layout/pyramid1"/>
    <dgm:cxn modelId="{13E344D4-EC10-4790-A863-278308283085}" type="presParOf" srcId="{E97D0392-32E8-4386-8AEE-724D0E0A88FB}" destId="{846FF7F9-90FC-4B2C-B4B4-54A385250C46}" srcOrd="2" destOrd="0" presId="urn:microsoft.com/office/officeart/2005/8/layout/pyramid1"/>
    <dgm:cxn modelId="{45498B5A-C614-45D7-A43B-67F805EEC912}" type="presParOf" srcId="{846FF7F9-90FC-4B2C-B4B4-54A385250C46}" destId="{28F4C76C-0408-42BA-8DE3-E21907F93ADF}" srcOrd="0" destOrd="0" presId="urn:microsoft.com/office/officeart/2005/8/layout/pyramid1"/>
    <dgm:cxn modelId="{0C367E24-4CD2-40EA-9694-D9C93E4E7A54}" type="presParOf" srcId="{846FF7F9-90FC-4B2C-B4B4-54A385250C46}" destId="{83F3308D-DAB3-4EB0-9891-F99CF4C9ED94}" srcOrd="1" destOrd="0" presId="urn:microsoft.com/office/officeart/2005/8/layout/pyramid1"/>
    <dgm:cxn modelId="{FC2A5B02-63F7-45EB-A02C-CD23746C52DC}" type="presParOf" srcId="{E97D0392-32E8-4386-8AEE-724D0E0A88FB}" destId="{96073D9D-D58B-4F93-BCBC-631D381F2D4C}" srcOrd="3" destOrd="0" presId="urn:microsoft.com/office/officeart/2005/8/layout/pyramid1"/>
    <dgm:cxn modelId="{1841B9D2-378B-4500-BD2C-6D76EB322FEF}" type="presParOf" srcId="{96073D9D-D58B-4F93-BCBC-631D381F2D4C}" destId="{E2C812E4-83E4-44F4-9B9C-DD5E612DE75E}" srcOrd="0" destOrd="0" presId="urn:microsoft.com/office/officeart/2005/8/layout/pyramid1"/>
    <dgm:cxn modelId="{C87F774E-DBD9-4812-8EB7-21522E0F8BD3}" type="presParOf" srcId="{96073D9D-D58B-4F93-BCBC-631D381F2D4C}" destId="{7A5832AC-DE9C-4BDC-B9B9-23F5ACFCC0D9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D7D68F-A8AD-4652-A8EA-3F4615E885A8}">
      <dsp:nvSpPr>
        <dsp:cNvPr id="0" name=""/>
        <dsp:cNvSpPr/>
      </dsp:nvSpPr>
      <dsp:spPr>
        <a:xfrm>
          <a:off x="1971219" y="0"/>
          <a:ext cx="1314145" cy="1016000"/>
        </a:xfrm>
        <a:prstGeom prst="trapezoid">
          <a:avLst>
            <a:gd name="adj" fmla="val 6467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900" b="1" kern="1200" dirty="0">
            <a:solidFill>
              <a:schemeClr val="bg1"/>
            </a:solidFill>
          </a:endParaRPr>
        </a:p>
      </dsp:txBody>
      <dsp:txXfrm>
        <a:off x="1971219" y="0"/>
        <a:ext cx="1314145" cy="1016000"/>
      </dsp:txXfrm>
    </dsp:sp>
    <dsp:sp modelId="{0F5CC608-52EC-4AD3-AD37-0CA40D285CB0}">
      <dsp:nvSpPr>
        <dsp:cNvPr id="0" name=""/>
        <dsp:cNvSpPr/>
      </dsp:nvSpPr>
      <dsp:spPr>
        <a:xfrm>
          <a:off x="1314145" y="1015999"/>
          <a:ext cx="2628291" cy="1016000"/>
        </a:xfrm>
        <a:prstGeom prst="trapezoid">
          <a:avLst>
            <a:gd name="adj" fmla="val 6467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>
              <a:solidFill>
                <a:schemeClr val="bg1"/>
              </a:solidFill>
            </a:rPr>
            <a:t>WAGO </a:t>
          </a:r>
          <a:r>
            <a:rPr lang="cs-CZ" sz="1200" b="1" kern="1200" dirty="0">
              <a:solidFill>
                <a:schemeClr val="bg1"/>
              </a:solidFill>
            </a:rPr>
            <a:t>lokální řízení</a:t>
          </a:r>
          <a:r>
            <a:rPr lang="de-DE" sz="1200" b="1" kern="1200" dirty="0">
              <a:solidFill>
                <a:schemeClr val="bg1"/>
              </a:solidFill>
            </a:rPr>
            <a:t> &amp; </a:t>
          </a:r>
          <a:r>
            <a:rPr lang="cs-CZ" sz="1200" b="1" kern="1200" dirty="0">
              <a:solidFill>
                <a:schemeClr val="bg1"/>
              </a:solidFill>
            </a:rPr>
            <a:t>komunikační rozhraní </a:t>
          </a:r>
          <a:r>
            <a:rPr lang="de-DE" sz="1200" b="1" kern="1200" dirty="0">
              <a:solidFill>
                <a:schemeClr val="bg1"/>
              </a:solidFill>
            </a:rPr>
            <a:t>= Gateway </a:t>
          </a:r>
        </a:p>
      </dsp:txBody>
      <dsp:txXfrm>
        <a:off x="1774097" y="1015999"/>
        <a:ext cx="1708389" cy="1016000"/>
      </dsp:txXfrm>
    </dsp:sp>
    <dsp:sp modelId="{28F4C76C-0408-42BA-8DE3-E21907F93ADF}">
      <dsp:nvSpPr>
        <dsp:cNvPr id="0" name=""/>
        <dsp:cNvSpPr/>
      </dsp:nvSpPr>
      <dsp:spPr>
        <a:xfrm>
          <a:off x="657072" y="2031999"/>
          <a:ext cx="3942438" cy="1016000"/>
        </a:xfrm>
        <a:prstGeom prst="trapezoid">
          <a:avLst>
            <a:gd name="adj" fmla="val 6467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200" b="1" kern="1200" dirty="0">
              <a:solidFill>
                <a:schemeClr val="bg1"/>
              </a:solidFill>
            </a:rPr>
            <a:t>Knihovny pro průmysl, procesní techniku, budovy</a:t>
          </a:r>
          <a:endParaRPr lang="en-US" sz="1200" b="1" i="0" kern="1200" dirty="0">
            <a:solidFill>
              <a:schemeClr val="bg1"/>
            </a:solidFill>
          </a:endParaRPr>
        </a:p>
      </dsp:txBody>
      <dsp:txXfrm>
        <a:off x="1346999" y="2031999"/>
        <a:ext cx="2562584" cy="1016000"/>
      </dsp:txXfrm>
    </dsp:sp>
    <dsp:sp modelId="{E2C812E4-83E4-44F4-9B9C-DD5E612DE75E}">
      <dsp:nvSpPr>
        <dsp:cNvPr id="0" name=""/>
        <dsp:cNvSpPr/>
      </dsp:nvSpPr>
      <dsp:spPr>
        <a:xfrm>
          <a:off x="0" y="3047999"/>
          <a:ext cx="5256583" cy="1016000"/>
        </a:xfrm>
        <a:prstGeom prst="trapezoid">
          <a:avLst>
            <a:gd name="adj" fmla="val 6467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i="1" kern="1200" dirty="0" err="1">
              <a:solidFill>
                <a:schemeClr val="bg1"/>
              </a:solidFill>
            </a:rPr>
            <a:t>e!COCKPIT</a:t>
          </a:r>
          <a:endParaRPr lang="de-DE" sz="1200" b="1" i="1" kern="1200" dirty="0">
            <a:solidFill>
              <a:schemeClr val="bg1"/>
            </a:solidFill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>
              <a:solidFill>
                <a:schemeClr val="bg1"/>
              </a:solidFill>
            </a:rPr>
            <a:t>  </a:t>
          </a:r>
          <a:r>
            <a:rPr lang="cs-CZ" sz="1200" b="1" kern="1200" dirty="0">
              <a:solidFill>
                <a:schemeClr val="bg1"/>
              </a:solidFill>
            </a:rPr>
            <a:t>Programování dle standardu</a:t>
          </a:r>
          <a:r>
            <a:rPr lang="de-DE" sz="1200" b="1" kern="1200" dirty="0">
              <a:solidFill>
                <a:schemeClr val="bg1"/>
              </a:solidFill>
            </a:rPr>
            <a:t> IEC 61131</a:t>
          </a:r>
        </a:p>
      </dsp:txBody>
      <dsp:txXfrm>
        <a:off x="919902" y="3047999"/>
        <a:ext cx="3416779" cy="1016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Kopfzeilenplatzhalter 1"/>
          <p:cNvSpPr>
            <a:spLocks noGrp="1"/>
          </p:cNvSpPr>
          <p:nvPr>
            <p:ph type="hdr" sz="quarter"/>
          </p:nvPr>
        </p:nvSpPr>
        <p:spPr bwMode="gray">
          <a:xfrm>
            <a:off x="498554" y="538342"/>
            <a:ext cx="5647638" cy="244396"/>
          </a:xfrm>
          <a:prstGeom prst="rect">
            <a:avLst/>
          </a:prstGeom>
        </p:spPr>
        <p:txBody>
          <a:bodyPr vert="horz" wrap="none" lIns="0" tIns="0" rIns="0" bIns="0" rtlCol="0"/>
          <a:lstStyle>
            <a:lvl1pPr algn="l">
              <a:defRPr sz="1200" b="1">
                <a:solidFill>
                  <a:schemeClr val="accent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0" name="Datumsplatzhalter 2"/>
          <p:cNvSpPr>
            <a:spLocks noGrp="1"/>
          </p:cNvSpPr>
          <p:nvPr>
            <p:ph type="dt" idx="1"/>
          </p:nvPr>
        </p:nvSpPr>
        <p:spPr bwMode="gray">
          <a:xfrm>
            <a:off x="4770045" y="9122008"/>
            <a:ext cx="980342" cy="230925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defRPr sz="1000"/>
            </a:lvl1pPr>
          </a:lstStyle>
          <a:p>
            <a:fld id="{BB9342E5-7155-48B1-BC18-D8E454B8263A}" type="datetimeFigureOut">
              <a:rPr lang="de-DE" smtClean="0"/>
              <a:pPr/>
              <a:t>03.10.2022</a:t>
            </a:fld>
            <a:endParaRPr lang="de-DE" dirty="0"/>
          </a:p>
        </p:txBody>
      </p:sp>
      <p:sp>
        <p:nvSpPr>
          <p:cNvPr id="11" name="Fußzeilenplatzhalter 5"/>
          <p:cNvSpPr>
            <a:spLocks noGrp="1"/>
          </p:cNvSpPr>
          <p:nvPr>
            <p:ph type="ftr" sz="quarter" idx="2"/>
          </p:nvPr>
        </p:nvSpPr>
        <p:spPr bwMode="gray">
          <a:xfrm>
            <a:off x="498553" y="9122008"/>
            <a:ext cx="4271492" cy="230925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l">
              <a:defRPr sz="1000"/>
            </a:lvl1pPr>
          </a:lstStyle>
          <a:p>
            <a:endParaRPr lang="de-DE" dirty="0"/>
          </a:p>
        </p:txBody>
      </p:sp>
      <p:sp>
        <p:nvSpPr>
          <p:cNvPr id="12" name="Foliennummernplatzhalter 6"/>
          <p:cNvSpPr>
            <a:spLocks noGrp="1"/>
          </p:cNvSpPr>
          <p:nvPr>
            <p:ph type="sldNum" sz="quarter" idx="3"/>
          </p:nvPr>
        </p:nvSpPr>
        <p:spPr bwMode="gray">
          <a:xfrm>
            <a:off x="5750388" y="9122008"/>
            <a:ext cx="395804" cy="230925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0496E556-79A2-4370-BFB7-7666B5E38192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39896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238200" y="612826"/>
            <a:ext cx="6339327" cy="3566048"/>
          </a:xfrm>
          <a:prstGeom prst="rect">
            <a:avLst/>
          </a:prstGeom>
          <a:noFill/>
          <a:ln w="12700">
            <a:solidFill>
              <a:schemeClr val="bg1">
                <a:lumMod val="95000"/>
              </a:schemeClr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gray">
          <a:xfrm>
            <a:off x="238200" y="4455864"/>
            <a:ext cx="6339327" cy="45365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5"/>
          </p:nvPr>
        </p:nvSpPr>
        <p:spPr>
          <a:xfrm>
            <a:off x="3982616" y="9050302"/>
            <a:ext cx="2664296" cy="3026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r>
              <a:rPr lang="de-DE" dirty="0"/>
              <a:t>1 - </a:t>
            </a:r>
            <a:fld id="{62F7485A-418B-4270-A800-203437757C4E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07203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0" indent="0" algn="l" defTabSz="914400" rtl="0" eaLnBrk="1" latinLnBrk="0" hangingPunct="1">
      <a:spcBef>
        <a:spcPts val="200"/>
      </a:spcBef>
      <a:spcAft>
        <a:spcPts val="200"/>
      </a:spcAft>
      <a:defRPr sz="1100" b="1" kern="1200" cap="all" baseline="0">
        <a:solidFill>
          <a:schemeClr val="tx1"/>
        </a:solidFill>
        <a:latin typeface="+mn-lt"/>
        <a:ea typeface="+mn-ea"/>
        <a:cs typeface="+mn-cs"/>
      </a:defRPr>
    </a:lvl2pPr>
    <a:lvl3pPr marL="18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36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Font typeface="Symbol" panose="05050102010706020507" pitchFamily="18" charset="2"/>
      <a:buChar char="-"/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536575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90000"/>
      <a:buFont typeface="Symbol" panose="05050102010706020507" pitchFamily="18" charset="2"/>
      <a:buChar char="-"/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80975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90000"/>
      <a:buFont typeface="+mj-lt"/>
      <a:buAutoNum type="arabicPeriod"/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355600" indent="-17462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90000"/>
      <a:buFont typeface="+mj-lt"/>
      <a:buAutoNum type="arabicPeriod"/>
      <a:defRPr sz="1100" b="0" kern="1200" baseline="0">
        <a:solidFill>
          <a:schemeClr val="tx1"/>
        </a:solidFill>
        <a:latin typeface="+mn-lt"/>
        <a:ea typeface="+mn-ea"/>
        <a:cs typeface="+mn-cs"/>
      </a:defRPr>
    </a:lvl7pPr>
    <a:lvl8pPr marL="536575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90000"/>
      <a:buFont typeface="+mj-lt"/>
      <a:buAutoNum type="arabicPeriod"/>
      <a:defRPr sz="1100" b="0" kern="1200">
        <a:solidFill>
          <a:schemeClr val="tx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050" b="0" i="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890588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90588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90588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90588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90588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905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905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905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905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1000"/>
              <a:t>1 - 2 </a:t>
            </a:r>
            <a:endParaRPr lang="de-DE" sz="1000" dirty="0"/>
          </a:p>
        </p:txBody>
      </p:sp>
      <p:sp>
        <p:nvSpPr>
          <p:cNvPr id="6" name="Folienbildplatzhalter 5"/>
          <p:cNvSpPr>
            <a:spLocks noGrp="1" noRot="1" noChangeAspect="1"/>
          </p:cNvSpPr>
          <p:nvPr>
            <p:ph type="sldImg"/>
          </p:nvPr>
        </p:nvSpPr>
        <p:spPr>
          <a:xfrm>
            <a:off x="238125" y="612775"/>
            <a:ext cx="6338888" cy="3565525"/>
          </a:xfrm>
        </p:spPr>
      </p:sp>
    </p:spTree>
    <p:extLst>
      <p:ext uri="{BB962C8B-B14F-4D97-AF65-F5344CB8AC3E}">
        <p14:creationId xmlns:p14="http://schemas.microsoft.com/office/powerpoint/2010/main" val="2014491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1303338" y="782638"/>
            <a:ext cx="4843462" cy="272415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Simulační mód</a:t>
            </a:r>
          </a:p>
        </p:txBody>
      </p:sp>
      <p:sp>
        <p:nvSpPr>
          <p:cNvPr id="4" name="Zástupný symbol pro záhlaví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889250" cy="4889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WAGO</a:t>
            </a:r>
            <a:endParaRPr lang="de-DE" dirty="0"/>
          </a:p>
        </p:txBody>
      </p:sp>
      <p:sp>
        <p:nvSpPr>
          <p:cNvPr id="5" name="Zástupný symbol pro datum 4"/>
          <p:cNvSpPr>
            <a:spLocks noGrp="1"/>
          </p:cNvSpPr>
          <p:nvPr>
            <p:ph type="dt" idx="11"/>
          </p:nvPr>
        </p:nvSpPr>
        <p:spPr>
          <a:xfrm>
            <a:off x="3778250" y="0"/>
            <a:ext cx="2889250" cy="488950"/>
          </a:xfrm>
          <a:prstGeom prst="rect">
            <a:avLst/>
          </a:prstGeom>
        </p:spPr>
        <p:txBody>
          <a:bodyPr/>
          <a:lstStyle/>
          <a:p>
            <a:fld id="{5F798A98-DCEF-4A2D-B94A-4FC749E91E69}" type="datetime1">
              <a:rPr lang="de-DE" smtClean="0"/>
              <a:t>03.10.2022</a:t>
            </a:fld>
            <a:endParaRPr lang="de-DE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E556-79A2-4370-BFB7-7666B5E38192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71995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1303338" y="782638"/>
            <a:ext cx="4843462" cy="272415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Ideální</a:t>
            </a:r>
            <a:r>
              <a:rPr lang="cs-CZ" baseline="0" dirty="0"/>
              <a:t> pro první krůčky</a:t>
            </a:r>
            <a:endParaRPr lang="cs-CZ" dirty="0"/>
          </a:p>
        </p:txBody>
      </p:sp>
      <p:sp>
        <p:nvSpPr>
          <p:cNvPr id="4" name="Zástupný symbol pro záhlaví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889250" cy="4889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WAGO</a:t>
            </a:r>
            <a:endParaRPr lang="de-DE" dirty="0"/>
          </a:p>
        </p:txBody>
      </p:sp>
      <p:sp>
        <p:nvSpPr>
          <p:cNvPr id="5" name="Zástupný symbol pro datum 4"/>
          <p:cNvSpPr>
            <a:spLocks noGrp="1"/>
          </p:cNvSpPr>
          <p:nvPr>
            <p:ph type="dt" idx="11"/>
          </p:nvPr>
        </p:nvSpPr>
        <p:spPr>
          <a:xfrm>
            <a:off x="3778250" y="0"/>
            <a:ext cx="2889250" cy="488950"/>
          </a:xfrm>
          <a:prstGeom prst="rect">
            <a:avLst/>
          </a:prstGeom>
        </p:spPr>
        <p:txBody>
          <a:bodyPr/>
          <a:lstStyle/>
          <a:p>
            <a:fld id="{928BC723-F0BF-40B5-9DF0-446B50393BF6}" type="datetime1">
              <a:rPr lang="de-DE" smtClean="0"/>
              <a:t>03.10.2022</a:t>
            </a:fld>
            <a:endParaRPr lang="de-DE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E556-79A2-4370-BFB7-7666B5E38192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9735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890588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90588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90588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90588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90588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905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905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905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905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1000" dirty="0"/>
              <a:t>1 - 3 </a:t>
            </a:r>
          </a:p>
        </p:txBody>
      </p:sp>
      <p:sp>
        <p:nvSpPr>
          <p:cNvPr id="5" name="Folienbildplatzhalter 4"/>
          <p:cNvSpPr>
            <a:spLocks noGrp="1" noRot="1" noChangeAspect="1"/>
          </p:cNvSpPr>
          <p:nvPr>
            <p:ph type="sldImg"/>
          </p:nvPr>
        </p:nvSpPr>
        <p:spPr>
          <a:xfrm>
            <a:off x="238125" y="612775"/>
            <a:ext cx="6338888" cy="3565525"/>
          </a:xfrm>
        </p:spPr>
      </p:sp>
      <p:sp>
        <p:nvSpPr>
          <p:cNvPr id="6" name="Notizen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491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algn="r" defTabSz="893359">
              <a:defRPr sz="1200"/>
            </a:lvl1pPr>
          </a:lstStyle>
          <a:p>
            <a:r>
              <a:rPr lang="de-DE" sz="1000"/>
              <a:t>1 - </a:t>
            </a:r>
            <a:fld id="{D596A04B-ACB9-4AAE-868A-1FE9F3320A5A}" type="slidenum">
              <a:rPr lang="de-DE" sz="1000" smtClean="0"/>
              <a:pPr/>
              <a:t>5</a:t>
            </a:fld>
            <a:r>
              <a:rPr lang="de-DE" sz="1000"/>
              <a:t> </a:t>
            </a:r>
            <a:endParaRPr lang="de-DE" sz="1000" dirty="0"/>
          </a:p>
        </p:txBody>
      </p:sp>
      <p:sp>
        <p:nvSpPr>
          <p:cNvPr id="5" name="Folienbildplatzhalter 4"/>
          <p:cNvSpPr>
            <a:spLocks noGrp="1" noRot="1" noChangeAspect="1"/>
          </p:cNvSpPr>
          <p:nvPr>
            <p:ph type="sldImg"/>
          </p:nvPr>
        </p:nvSpPr>
        <p:spPr>
          <a:xfrm>
            <a:off x="238125" y="612775"/>
            <a:ext cx="6338888" cy="3565525"/>
          </a:xfrm>
        </p:spPr>
      </p:sp>
      <p:graphicFrame>
        <p:nvGraphicFramePr>
          <p:cNvPr id="6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613876"/>
              </p:ext>
            </p:extLst>
          </p:nvPr>
        </p:nvGraphicFramePr>
        <p:xfrm>
          <a:off x="238125" y="4446721"/>
          <a:ext cx="6338888" cy="4545647"/>
        </p:xfrm>
        <a:graphic>
          <a:graphicData uri="http://schemas.openxmlformats.org/drawingml/2006/table">
            <a:tbl>
              <a:tblPr/>
              <a:tblGrid>
                <a:gridCol w="6274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5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05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480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9194">
                <a:tc gridSpan="2">
                  <a:txBody>
                    <a:bodyPr/>
                    <a:lstStyle/>
                    <a:p>
                      <a:pPr marL="0" marR="0" lvl="0" indent="0" algn="l" defTabSz="86995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 charset="0"/>
                        </a:rPr>
                        <a:t>English</a:t>
                      </a:r>
                      <a:endParaRPr kumimoji="0" lang="de-DE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81201" marR="81201" marT="41024" marB="41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86995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 charset="0"/>
                        </a:rPr>
                        <a:t>German</a:t>
                      </a:r>
                      <a:endParaRPr kumimoji="0" lang="de-DE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81201" marR="81201" marT="41024" marB="41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6995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1201" marR="81201" marT="41024" marB="41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550">
                <a:tc>
                  <a:txBody>
                    <a:bodyPr/>
                    <a:lstStyle/>
                    <a:p>
                      <a:pPr marL="0" marR="0" lvl="0" indent="0" algn="l" defTabSz="86995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 charset="0"/>
                        </a:rPr>
                        <a:t>abbr.</a:t>
                      </a:r>
                      <a:endParaRPr kumimoji="0" lang="de-DE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81201" marR="81201" marT="41024" marB="41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6995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 charset="0"/>
                        </a:rPr>
                        <a:t>Designation</a:t>
                      </a:r>
                      <a:endParaRPr kumimoji="0" lang="de-DE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81201" marR="81201" marT="41024" marB="41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6995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 charset="0"/>
                        </a:rPr>
                        <a:t>abbr.</a:t>
                      </a:r>
                      <a:endParaRPr kumimoji="0" lang="de-DE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81201" marR="81201" marT="41024" marB="41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6995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 charset="0"/>
                        </a:rPr>
                        <a:t>Designation</a:t>
                      </a:r>
                      <a:endParaRPr kumimoji="0" lang="de-DE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81201" marR="81201" marT="41024" marB="41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6995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 charset="0"/>
                        </a:rPr>
                        <a:t>Remarks</a:t>
                      </a:r>
                      <a:endParaRPr kumimoji="0" lang="de-DE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81201" marR="81201" marT="41024" marB="41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798">
                <a:tc>
                  <a:txBody>
                    <a:bodyPr/>
                    <a:lstStyle/>
                    <a:p>
                      <a:pPr marL="0" marR="0" lvl="0" indent="0" algn="l" defTabSz="86995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 charset="0"/>
                        </a:rPr>
                        <a:t>IL</a:t>
                      </a:r>
                      <a:endParaRPr kumimoji="0" lang="de-DE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81201" marR="81201" marT="41024" marB="41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6995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 charset="0"/>
                        </a:rPr>
                        <a:t>Instruction</a:t>
                      </a:r>
                      <a:r>
                        <a:rPr kumimoji="0" lang="de-DE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 charset="0"/>
                        </a:rPr>
                        <a:t> List</a:t>
                      </a:r>
                      <a:endParaRPr kumimoji="0" lang="de-DE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81201" marR="81201" marT="41024" marB="41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6995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 charset="0"/>
                        </a:rPr>
                        <a:t>AWL</a:t>
                      </a:r>
                      <a:endParaRPr kumimoji="0" lang="de-DE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81201" marR="81201" marT="41024" marB="41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6995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 charset="0"/>
                        </a:rPr>
                        <a:t>Instruction</a:t>
                      </a:r>
                      <a:r>
                        <a:rPr kumimoji="0" lang="de-DE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 charset="0"/>
                        </a:rPr>
                        <a:t> List</a:t>
                      </a:r>
                      <a:endParaRPr kumimoji="0" lang="de-DE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81201" marR="81201" marT="41024" marB="41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6995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 charset="0"/>
                        </a:rPr>
                        <a:t>Comparable to the assembler</a:t>
                      </a:r>
                      <a:endParaRPr kumimoji="0" lang="de-DE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81201" marR="81201" marT="41024" marB="41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2010">
                <a:tc>
                  <a:txBody>
                    <a:bodyPr/>
                    <a:lstStyle/>
                    <a:p>
                      <a:pPr marL="0" marR="0" lvl="0" indent="0" algn="l" defTabSz="86995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 charset="0"/>
                        </a:rPr>
                        <a:t>LD</a:t>
                      </a:r>
                      <a:endParaRPr kumimoji="0" lang="de-DE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81201" marR="81201" marT="41024" marB="41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6995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 charset="0"/>
                        </a:rPr>
                        <a:t>Ladder</a:t>
                      </a:r>
                      <a:r>
                        <a:rPr kumimoji="0" lang="de-DE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 charset="0"/>
                        </a:rPr>
                        <a:t> </a:t>
                      </a:r>
                      <a:r>
                        <a:rPr kumimoji="0" lang="de-DE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 charset="0"/>
                        </a:rPr>
                        <a:t>Diagram</a:t>
                      </a:r>
                      <a:endParaRPr kumimoji="0" lang="de-DE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81201" marR="81201" marT="41024" marB="41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6995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 charset="0"/>
                        </a:rPr>
                        <a:t>KOP</a:t>
                      </a:r>
                      <a:endParaRPr kumimoji="0" lang="de-DE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81201" marR="81201" marT="41024" marB="41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6995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 charset="0"/>
                        </a:rPr>
                        <a:t>Ladder</a:t>
                      </a:r>
                      <a:r>
                        <a:rPr kumimoji="0" lang="de-DE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 charset="0"/>
                        </a:rPr>
                        <a:t> </a:t>
                      </a:r>
                      <a:r>
                        <a:rPr kumimoji="0" lang="de-DE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 charset="0"/>
                        </a:rPr>
                        <a:t>Diagram</a:t>
                      </a:r>
                      <a:endParaRPr kumimoji="0" lang="de-DE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81201" marR="81201" marT="41024" marB="41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6995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 charset="0"/>
                        </a:rPr>
                        <a:t>Comparable to a circuit diagram (in exploded view) that has been rotated 90°.</a:t>
                      </a:r>
                      <a:endParaRPr kumimoji="0" lang="de-DE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81201" marR="81201" marT="41024" marB="41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0106">
                <a:tc>
                  <a:txBody>
                    <a:bodyPr/>
                    <a:lstStyle/>
                    <a:p>
                      <a:pPr marL="0" marR="0" lvl="0" indent="0" algn="l" defTabSz="86995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 charset="0"/>
                        </a:rPr>
                        <a:t>FBD</a:t>
                      </a:r>
                      <a:endParaRPr kumimoji="0" lang="de-DE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81201" marR="81201" marT="41024" marB="41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6995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 charset="0"/>
                        </a:rPr>
                        <a:t>Function</a:t>
                      </a:r>
                      <a:br>
                        <a:rPr kumimoji="0" lang="de-DE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 charset="0"/>
                        </a:rPr>
                      </a:br>
                      <a:r>
                        <a:rPr kumimoji="0" lang="de-DE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 charset="0"/>
                        </a:rPr>
                        <a:t>Block </a:t>
                      </a:r>
                      <a:br>
                        <a:rPr kumimoji="0" lang="de-DE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 charset="0"/>
                        </a:rPr>
                      </a:br>
                      <a:r>
                        <a:rPr kumimoji="0" lang="de-DE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 charset="0"/>
                        </a:rPr>
                        <a:t>Diagram</a:t>
                      </a:r>
                      <a:endParaRPr kumimoji="0" lang="de-DE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81201" marR="81201" marT="41024" marB="41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6995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 charset="0"/>
                        </a:rPr>
                        <a:t>FBS </a:t>
                      </a:r>
                      <a:br>
                        <a:rPr kumimoji="0" lang="de-DE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 charset="0"/>
                        </a:rPr>
                      </a:br>
                      <a:r>
                        <a:rPr kumimoji="0" lang="de-DE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 charset="0"/>
                        </a:rPr>
                        <a:t>(FUP)</a:t>
                      </a:r>
                      <a:endParaRPr kumimoji="0" lang="de-DE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81201" marR="81201" marT="41024" marB="41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6995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 charset="0"/>
                        </a:rPr>
                        <a:t>Function</a:t>
                      </a:r>
                      <a:r>
                        <a:rPr kumimoji="0" lang="de-DE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 charset="0"/>
                        </a:rPr>
                        <a:t> Block</a:t>
                      </a:r>
                      <a:br>
                        <a:rPr kumimoji="0" lang="de-DE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 charset="0"/>
                        </a:rPr>
                      </a:br>
                      <a:r>
                        <a:rPr kumimoji="0" lang="de-DE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 charset="0"/>
                        </a:rPr>
                        <a:t>Language</a:t>
                      </a:r>
                      <a:endParaRPr kumimoji="0" lang="de-DE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81201" marR="81201" marT="41024" marB="41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6995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 charset="0"/>
                        </a:rPr>
                        <a:t>In part (in particular for Siemens STEP 7) also known as LD (Logic Diagram).</a:t>
                      </a:r>
                      <a:endParaRPr kumimoji="0" lang="de-DE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81201" marR="81201" marT="41024" marB="41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69221">
                <a:tc>
                  <a:txBody>
                    <a:bodyPr/>
                    <a:lstStyle/>
                    <a:p>
                      <a:pPr marL="0" marR="0" lvl="0" indent="0" algn="l" defTabSz="86995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 charset="0"/>
                        </a:rPr>
                        <a:t>SFC</a:t>
                      </a:r>
                      <a:endParaRPr kumimoji="0" lang="de-DE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81201" marR="81201" marT="41024" marB="41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6995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 charset="0"/>
                        </a:rPr>
                        <a:t>Sequential</a:t>
                      </a:r>
                      <a:r>
                        <a:rPr kumimoji="0" lang="de-DE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 charset="0"/>
                        </a:rPr>
                        <a:t> </a:t>
                      </a:r>
                      <a:br>
                        <a:rPr kumimoji="0" lang="de-DE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 charset="0"/>
                        </a:rPr>
                      </a:br>
                      <a:r>
                        <a:rPr kumimoji="0" lang="de-DE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 charset="0"/>
                        </a:rPr>
                        <a:t>Function</a:t>
                      </a:r>
                      <a:r>
                        <a:rPr kumimoji="0" lang="de-DE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 charset="0"/>
                        </a:rPr>
                        <a:t> </a:t>
                      </a:r>
                      <a:br>
                        <a:rPr kumimoji="0" lang="de-DE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 charset="0"/>
                        </a:rPr>
                      </a:br>
                      <a:r>
                        <a:rPr kumimoji="0" lang="de-DE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 charset="0"/>
                        </a:rPr>
                        <a:t>Chart</a:t>
                      </a:r>
                      <a:endParaRPr kumimoji="0" lang="de-DE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81201" marR="81201" marT="41024" marB="41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6995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 charset="0"/>
                        </a:rPr>
                        <a:t>AS</a:t>
                      </a:r>
                      <a:endParaRPr kumimoji="0" lang="de-DE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81201" marR="81201" marT="41024" marB="41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6995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 charset="0"/>
                        </a:rPr>
                        <a:t>Sequential</a:t>
                      </a:r>
                      <a:r>
                        <a:rPr kumimoji="0" lang="de-DE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 charset="0"/>
                        </a:rPr>
                        <a:t> </a:t>
                      </a:r>
                      <a:r>
                        <a:rPr kumimoji="0" lang="de-DE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 charset="0"/>
                        </a:rPr>
                        <a:t>Function</a:t>
                      </a:r>
                      <a:r>
                        <a:rPr kumimoji="0" lang="de-DE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 charset="0"/>
                        </a:rPr>
                        <a:t> Chart</a:t>
                      </a:r>
                      <a:endParaRPr kumimoji="0" lang="de-DE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81201" marR="81201" marT="41024" marB="41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6995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 charset="0"/>
                        </a:rPr>
                        <a:t>A type of status diagram in STEP 7 known as S7 GRAPH. The IEC 61131-3: 2003 sees the SFC as an evolution of GRAFCET according to EN 60848.</a:t>
                      </a:r>
                      <a:endParaRPr kumimoji="0" lang="de-DE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81201" marR="81201" marT="41024" marB="41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2010">
                <a:tc>
                  <a:txBody>
                    <a:bodyPr/>
                    <a:lstStyle/>
                    <a:p>
                      <a:pPr marL="0" marR="0" lvl="0" indent="0" algn="l" defTabSz="86995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 charset="0"/>
                        </a:rPr>
                        <a:t>ST</a:t>
                      </a:r>
                      <a:endParaRPr kumimoji="0" lang="de-DE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81201" marR="81201" marT="41024" marB="41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6995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 charset="0"/>
                        </a:rPr>
                        <a:t>Structured </a:t>
                      </a:r>
                      <a:br>
                        <a:rPr kumimoji="0" lang="de-DE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 charset="0"/>
                        </a:rPr>
                      </a:br>
                      <a:r>
                        <a:rPr kumimoji="0" lang="de-DE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 charset="0"/>
                        </a:rPr>
                        <a:t>Text</a:t>
                      </a:r>
                      <a:endParaRPr kumimoji="0" lang="de-DE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81201" marR="81201" marT="41024" marB="41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6995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 charset="0"/>
                        </a:rPr>
                        <a:t>ST</a:t>
                      </a:r>
                      <a:endParaRPr kumimoji="0" lang="de-DE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81201" marR="81201" marT="41024" marB="41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6995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 charset="0"/>
                        </a:rPr>
                        <a:t>Structured Text</a:t>
                      </a:r>
                      <a:endParaRPr kumimoji="0" lang="de-DE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81201" marR="81201" marT="41024" marB="41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6995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 charset="0"/>
                        </a:rPr>
                        <a:t>Derivation of the high level language PASCAL, designated as SCL (Structured Control Language) for STEP 7.</a:t>
                      </a:r>
                      <a:endParaRPr kumimoji="0" lang="de-DE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81201" marR="81201" marT="41024" marB="41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20616">
                <a:tc>
                  <a:txBody>
                    <a:bodyPr/>
                    <a:lstStyle/>
                    <a:p>
                      <a:pPr marL="0" marR="0" lvl="0" indent="0" algn="l" defTabSz="86995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CFC</a:t>
                      </a:r>
                      <a:endParaRPr kumimoji="0" lang="de-DE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81201" marR="81201" marT="41024" marB="41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6995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 charset="0"/>
                        </a:rPr>
                        <a:t>Continuous</a:t>
                      </a:r>
                      <a:r>
                        <a:rPr kumimoji="0" lang="de-DE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 charset="0"/>
                        </a:rPr>
                        <a:t> </a:t>
                      </a:r>
                      <a:r>
                        <a:rPr kumimoji="0" lang="de-DE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 charset="0"/>
                        </a:rPr>
                        <a:t>Function</a:t>
                      </a:r>
                      <a:r>
                        <a:rPr kumimoji="0" lang="de-DE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 charset="0"/>
                        </a:rPr>
                        <a:t> Chart</a:t>
                      </a:r>
                      <a:endParaRPr kumimoji="0" lang="de-DE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+mn-cs"/>
                      </a:endParaRPr>
                    </a:p>
                    <a:p>
                      <a:pPr marL="0" marR="0" lvl="0" indent="0" algn="l" defTabSz="86995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+mn-cs"/>
                        </a:rPr>
                        <a:t>(Only mentioned in IEC 61131-3)</a:t>
                      </a:r>
                      <a:endParaRPr kumimoji="0" lang="de-DE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81201" marR="81201" marT="41024" marB="41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6995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 charset="0"/>
                        </a:rPr>
                        <a:t>CFC</a:t>
                      </a:r>
                    </a:p>
                  </a:txBody>
                  <a:tcPr marL="81201" marR="81201" marT="41024" marB="41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6995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 charset="0"/>
                        </a:rPr>
                        <a:t>Continuous</a:t>
                      </a:r>
                      <a:r>
                        <a:rPr kumimoji="0" lang="de-DE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 charset="0"/>
                        </a:rPr>
                        <a:t> </a:t>
                      </a:r>
                      <a:r>
                        <a:rPr kumimoji="0" lang="de-DE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 charset="0"/>
                        </a:rPr>
                        <a:t>Function</a:t>
                      </a:r>
                      <a:r>
                        <a:rPr kumimoji="0" lang="de-DE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 charset="0"/>
                        </a:rPr>
                        <a:t> Chart</a:t>
                      </a:r>
                    </a:p>
                  </a:txBody>
                  <a:tcPr marL="81201" marR="81201" marT="41024" marB="41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6995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 charset="0"/>
                        </a:rPr>
                        <a:t>In CFC, the Function Blocks (which are identical with those in FBD) are freely positioned.</a:t>
                      </a:r>
                      <a:endParaRPr kumimoji="0" lang="de-DE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 charset="0"/>
                      </a:endParaRPr>
                    </a:p>
                  </a:txBody>
                  <a:tcPr marL="81201" marR="81201" marT="41024" marB="41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algn="r" defTabSz="893359">
              <a:defRPr sz="1200"/>
            </a:lvl1pPr>
          </a:lstStyle>
          <a:p>
            <a:r>
              <a:rPr lang="de-DE" sz="1000"/>
              <a:t>1 - </a:t>
            </a:r>
            <a:fld id="{D596A04B-ACB9-4AAE-868A-1FE9F3320A5A}" type="slidenum">
              <a:rPr lang="de-DE" sz="1000" smtClean="0"/>
              <a:pPr/>
              <a:t>6</a:t>
            </a:fld>
            <a:r>
              <a:rPr lang="de-DE" sz="1000"/>
              <a:t> </a:t>
            </a:r>
            <a:endParaRPr lang="de-DE" sz="1000" dirty="0"/>
          </a:p>
        </p:txBody>
      </p:sp>
      <p:sp>
        <p:nvSpPr>
          <p:cNvPr id="5" name="Folienbildplatzhalter 4"/>
          <p:cNvSpPr>
            <a:spLocks noGrp="1" noRot="1" noChangeAspect="1"/>
          </p:cNvSpPr>
          <p:nvPr>
            <p:ph type="sldImg"/>
          </p:nvPr>
        </p:nvSpPr>
        <p:spPr>
          <a:xfrm>
            <a:off x="238125" y="612775"/>
            <a:ext cx="6338888" cy="3565525"/>
          </a:xfrm>
        </p:spPr>
      </p:sp>
      <p:sp>
        <p:nvSpPr>
          <p:cNvPr id="6" name="Notizen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algn="r" defTabSz="893359">
              <a:defRPr sz="1200"/>
            </a:lvl1pPr>
          </a:lstStyle>
          <a:p>
            <a:r>
              <a:rPr lang="de-DE" sz="1000"/>
              <a:t>1 - </a:t>
            </a:r>
            <a:fld id="{D596A04B-ACB9-4AAE-868A-1FE9F3320A5A}" type="slidenum">
              <a:rPr lang="de-DE" sz="1000" smtClean="0"/>
              <a:pPr/>
              <a:t>7</a:t>
            </a:fld>
            <a:r>
              <a:rPr lang="de-DE" sz="1000"/>
              <a:t> </a:t>
            </a:r>
            <a:endParaRPr lang="de-DE" sz="1000" dirty="0"/>
          </a:p>
        </p:txBody>
      </p:sp>
      <p:sp>
        <p:nvSpPr>
          <p:cNvPr id="5" name="Folienbildplatzhalter 4"/>
          <p:cNvSpPr>
            <a:spLocks noGrp="1" noRot="1" noChangeAspect="1"/>
          </p:cNvSpPr>
          <p:nvPr>
            <p:ph type="sldImg"/>
          </p:nvPr>
        </p:nvSpPr>
        <p:spPr>
          <a:xfrm>
            <a:off x="238125" y="612775"/>
            <a:ext cx="6338888" cy="3565525"/>
          </a:xfrm>
        </p:spPr>
      </p:sp>
      <p:sp>
        <p:nvSpPr>
          <p:cNvPr id="6" name="Notizen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Like most PLCs, a WAGO controller also functions using the IPO principle. It has an input part, a processing part and an output part. </a:t>
            </a:r>
          </a:p>
          <a:p>
            <a:endParaRPr lang="de-DE"/>
          </a:p>
          <a:p>
            <a:r>
              <a:rPr lang="en-US"/>
              <a:t>The data from connected sensors and actuators are connected to the controller using input/output devices.</a:t>
            </a:r>
          </a:p>
          <a:p>
            <a:endParaRPr lang="de-DE"/>
          </a:p>
          <a:p>
            <a:r>
              <a:rPr lang="en-US"/>
              <a:t>The controller functions cyclically: It reads the values of all the inputs at the beginning of a cycle (“read process image” is also used in conjunction with this).</a:t>
            </a:r>
          </a:p>
          <a:p>
            <a:endParaRPr lang="de-DE"/>
          </a:p>
          <a:p>
            <a:r>
              <a:rPr lang="en-US"/>
              <a:t>Afterwards, all program instructions are (sequentially) processed and the assigned outputs are written at the end of the cycle into the output components.</a:t>
            </a:r>
          </a:p>
          <a:p>
            <a:endParaRPr lang="de-DE"/>
          </a:p>
          <a:p>
            <a:r>
              <a:rPr lang="en-US"/>
              <a:t>To optimize processing, reading and writing the process data, is carried out in one step at the beginning of the cycle.</a:t>
            </a:r>
            <a:endParaRPr lang="de-DE"/>
          </a:p>
          <a:p>
            <a:endParaRPr lang="de-DE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890588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90588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90588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90588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90588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905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905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905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905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1000" dirty="0"/>
              <a:t>1 - 7 </a:t>
            </a:r>
          </a:p>
        </p:txBody>
      </p:sp>
      <p:sp>
        <p:nvSpPr>
          <p:cNvPr id="6" name="Folienbildplatzhalter 5"/>
          <p:cNvSpPr>
            <a:spLocks noGrp="1" noRot="1" noChangeAspect="1"/>
          </p:cNvSpPr>
          <p:nvPr>
            <p:ph type="sldImg"/>
          </p:nvPr>
        </p:nvSpPr>
        <p:spPr>
          <a:xfrm>
            <a:off x="238125" y="612775"/>
            <a:ext cx="6338888" cy="3565525"/>
          </a:xfrm>
        </p:spPr>
      </p:sp>
    </p:spTree>
    <p:extLst>
      <p:ext uri="{BB962C8B-B14F-4D97-AF65-F5344CB8AC3E}">
        <p14:creationId xmlns:p14="http://schemas.microsoft.com/office/powerpoint/2010/main" val="2014491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38125" y="612775"/>
            <a:ext cx="6338888" cy="35655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1 - </a:t>
            </a:r>
            <a:fld id="{62F7485A-418B-4270-A800-203437757C4E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4642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890588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90588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90588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90588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90588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905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905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905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905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1000" dirty="0"/>
              <a:t>1 - 8 </a:t>
            </a:r>
          </a:p>
        </p:txBody>
      </p:sp>
      <p:sp>
        <p:nvSpPr>
          <p:cNvPr id="6" name="Folienbildplatzhalter 5"/>
          <p:cNvSpPr>
            <a:spLocks noGrp="1" noRot="1" noChangeAspect="1"/>
          </p:cNvSpPr>
          <p:nvPr>
            <p:ph type="sldImg"/>
          </p:nvPr>
        </p:nvSpPr>
        <p:spPr>
          <a:xfrm>
            <a:off x="238125" y="612775"/>
            <a:ext cx="6338888" cy="3565525"/>
          </a:xfrm>
        </p:spPr>
      </p:sp>
    </p:spTree>
    <p:extLst>
      <p:ext uri="{BB962C8B-B14F-4D97-AF65-F5344CB8AC3E}">
        <p14:creationId xmlns:p14="http://schemas.microsoft.com/office/powerpoint/2010/main" val="2014491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890588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90588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90588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90588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90588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905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905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905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905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1000" dirty="0"/>
              <a:t>1 - 9 </a:t>
            </a:r>
          </a:p>
        </p:txBody>
      </p:sp>
      <p:sp>
        <p:nvSpPr>
          <p:cNvPr id="6" name="Folienbildplatzhalter 5"/>
          <p:cNvSpPr>
            <a:spLocks noGrp="1" noRot="1" noChangeAspect="1"/>
          </p:cNvSpPr>
          <p:nvPr>
            <p:ph type="sldImg"/>
          </p:nvPr>
        </p:nvSpPr>
        <p:spPr>
          <a:xfrm>
            <a:off x="238125" y="612775"/>
            <a:ext cx="6338888" cy="3565525"/>
          </a:xfrm>
        </p:spPr>
      </p:sp>
    </p:spTree>
    <p:extLst>
      <p:ext uri="{BB962C8B-B14F-4D97-AF65-F5344CB8AC3E}">
        <p14:creationId xmlns:p14="http://schemas.microsoft.com/office/powerpoint/2010/main" val="2014491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gray">
          <a:xfrm>
            <a:off x="8161530" y="4948238"/>
            <a:ext cx="658941" cy="195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Bildplatzhalter 9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" y="1273500"/>
            <a:ext cx="9143999" cy="3870000"/>
          </a:xfrm>
          <a:solidFill>
            <a:schemeClr val="tx2"/>
          </a:solidFill>
        </p:spPr>
        <p:txBody>
          <a:bodyPr anchor="ctr"/>
          <a:lstStyle>
            <a:lvl1pPr algn="ctr">
              <a:defRPr b="0" i="0"/>
            </a:lvl1pPr>
          </a:lstStyle>
          <a:p>
            <a:r>
              <a:rPr lang="de-DE" dirty="0"/>
              <a:t>Bild durch Klicken hinzufügen</a:t>
            </a:r>
          </a:p>
        </p:txBody>
      </p:sp>
      <p:sp>
        <p:nvSpPr>
          <p:cNvPr id="15" name="Textplatzhalter 1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31799" y="776919"/>
            <a:ext cx="6156000" cy="282663"/>
          </a:xfrm>
        </p:spPr>
        <p:txBody>
          <a:bodyPr wrap="square"/>
          <a:lstStyle>
            <a:lvl1pPr marL="0" indent="0">
              <a:buFont typeface="Arial" panose="020B0604020202020204" pitchFamily="34" charset="0"/>
              <a:buNone/>
              <a:defRPr sz="1400" b="0" cap="none" baseline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2pPr>
            <a:lvl3pPr marL="0" indent="0">
              <a:buNone/>
              <a:defRPr sz="1600" b="0" cap="all" baseline="0">
                <a:solidFill>
                  <a:schemeClr val="tx1"/>
                </a:solidFill>
              </a:defRPr>
            </a:lvl3pPr>
            <a:lvl4pPr marL="0" indent="0">
              <a:buNone/>
              <a:defRPr sz="1600" b="0" cap="all" baseline="0">
                <a:solidFill>
                  <a:schemeClr val="tx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5pPr>
            <a:lvl6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6pPr>
            <a:lvl7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7pPr>
            <a:lvl8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8pPr>
            <a:lvl9pPr marL="0" indent="0">
              <a:buFont typeface="Arial" panose="020B0604020202020204" pitchFamily="34" charset="0"/>
              <a:buNone/>
              <a:defRPr sz="1600" b="0" i="0" cap="all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dirty="0"/>
              <a:t>Subheadline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31799" y="0"/>
            <a:ext cx="6156000" cy="721257"/>
          </a:xfrm>
        </p:spPr>
        <p:txBody>
          <a:bodyPr wrap="square" tIns="0" bIns="0" anchor="b" anchorCtr="0"/>
          <a:lstStyle>
            <a:lvl1pPr>
              <a:defRPr/>
            </a:lvl1pPr>
          </a:lstStyle>
          <a:p>
            <a:r>
              <a:rPr lang="de-DE" dirty="0"/>
              <a:t>Headline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8"/>
          </p:nvPr>
        </p:nvSpPr>
        <p:spPr bwMode="gray">
          <a:xfrm>
            <a:off x="2339974" y="5308054"/>
            <a:ext cx="5760417" cy="194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algn="r"/>
            <a:r>
              <a:rPr lang="de-DE"/>
              <a:t>fundamentals  |  dated March 2017  |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9"/>
          </p:nvPr>
        </p:nvSpPr>
        <p:spPr bwMode="gray">
          <a:xfrm>
            <a:off x="431798" y="5308054"/>
            <a:ext cx="1908000" cy="194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de-DE"/>
              <a:t>S. </a:t>
            </a:r>
            <a:fld id="{B1CECB9D-DB36-4911-8D16-802F277BF7AF}" type="slidenum">
              <a:rPr lang="de-DE" smtClean="0"/>
              <a:pPr/>
              <a:t>‹#›</a:t>
            </a:fld>
            <a:endParaRPr lang="de-DE" dirty="0"/>
          </a:p>
        </p:txBody>
      </p:sp>
      <p:grpSp>
        <p:nvGrpSpPr>
          <p:cNvPr id="10" name="Gruppieren 9"/>
          <p:cNvGrpSpPr/>
          <p:nvPr userDrawn="1"/>
        </p:nvGrpSpPr>
        <p:grpSpPr bwMode="gray">
          <a:xfrm>
            <a:off x="7315092" y="342569"/>
            <a:ext cx="1397208" cy="505751"/>
            <a:chOff x="7165975" y="5917527"/>
            <a:chExt cx="1995488" cy="722318"/>
          </a:xfrm>
          <a:solidFill>
            <a:schemeClr val="accent1"/>
          </a:solidFill>
        </p:grpSpPr>
        <p:sp>
          <p:nvSpPr>
            <p:cNvPr id="11" name="Freeform 23"/>
            <p:cNvSpPr>
              <a:spLocks/>
            </p:cNvSpPr>
            <p:nvPr/>
          </p:nvSpPr>
          <p:spPr bwMode="gray">
            <a:xfrm>
              <a:off x="7165975" y="5917527"/>
              <a:ext cx="827087" cy="571504"/>
            </a:xfrm>
            <a:custGeom>
              <a:avLst/>
              <a:gdLst>
                <a:gd name="T0" fmla="*/ 647 w 1789"/>
                <a:gd name="T1" fmla="*/ 823 h 1237"/>
                <a:gd name="T2" fmla="*/ 595 w 1789"/>
                <a:gd name="T3" fmla="*/ 902 h 1237"/>
                <a:gd name="T4" fmla="*/ 387 w 1789"/>
                <a:gd name="T5" fmla="*/ 1223 h 1237"/>
                <a:gd name="T6" fmla="*/ 363 w 1789"/>
                <a:gd name="T7" fmla="*/ 1237 h 1237"/>
                <a:gd name="T8" fmla="*/ 18 w 1789"/>
                <a:gd name="T9" fmla="*/ 1237 h 1237"/>
                <a:gd name="T10" fmla="*/ 0 w 1789"/>
                <a:gd name="T11" fmla="*/ 1218 h 1237"/>
                <a:gd name="T12" fmla="*/ 0 w 1789"/>
                <a:gd name="T13" fmla="*/ 343 h 1237"/>
                <a:gd name="T14" fmla="*/ 19 w 1789"/>
                <a:gd name="T15" fmla="*/ 324 h 1237"/>
                <a:gd name="T16" fmla="*/ 299 w 1789"/>
                <a:gd name="T17" fmla="*/ 324 h 1237"/>
                <a:gd name="T18" fmla="*/ 319 w 1789"/>
                <a:gd name="T19" fmla="*/ 344 h 1237"/>
                <a:gd name="T20" fmla="*/ 319 w 1789"/>
                <a:gd name="T21" fmla="*/ 719 h 1237"/>
                <a:gd name="T22" fmla="*/ 321 w 1789"/>
                <a:gd name="T23" fmla="*/ 739 h 1237"/>
                <a:gd name="T24" fmla="*/ 369 w 1789"/>
                <a:gd name="T25" fmla="*/ 665 h 1237"/>
                <a:gd name="T26" fmla="*/ 582 w 1789"/>
                <a:gd name="T27" fmla="*/ 337 h 1237"/>
                <a:gd name="T28" fmla="*/ 608 w 1789"/>
                <a:gd name="T29" fmla="*/ 324 h 1237"/>
                <a:gd name="T30" fmla="*/ 950 w 1789"/>
                <a:gd name="T31" fmla="*/ 324 h 1237"/>
                <a:gd name="T32" fmla="*/ 969 w 1789"/>
                <a:gd name="T33" fmla="*/ 344 h 1237"/>
                <a:gd name="T34" fmla="*/ 969 w 1789"/>
                <a:gd name="T35" fmla="*/ 719 h 1237"/>
                <a:gd name="T36" fmla="*/ 969 w 1789"/>
                <a:gd name="T37" fmla="*/ 735 h 1237"/>
                <a:gd name="T38" fmla="*/ 977 w 1789"/>
                <a:gd name="T39" fmla="*/ 730 h 1237"/>
                <a:gd name="T40" fmla="*/ 1294 w 1789"/>
                <a:gd name="T41" fmla="*/ 242 h 1237"/>
                <a:gd name="T42" fmla="*/ 1298 w 1789"/>
                <a:gd name="T43" fmla="*/ 231 h 1237"/>
                <a:gd name="T44" fmla="*/ 1286 w 1789"/>
                <a:gd name="T45" fmla="*/ 229 h 1237"/>
                <a:gd name="T46" fmla="*/ 1175 w 1789"/>
                <a:gd name="T47" fmla="*/ 229 h 1237"/>
                <a:gd name="T48" fmla="*/ 1159 w 1789"/>
                <a:gd name="T49" fmla="*/ 226 h 1237"/>
                <a:gd name="T50" fmla="*/ 1190 w 1789"/>
                <a:gd name="T51" fmla="*/ 209 h 1237"/>
                <a:gd name="T52" fmla="*/ 1583 w 1789"/>
                <a:gd name="T53" fmla="*/ 26 h 1237"/>
                <a:gd name="T54" fmla="*/ 1629 w 1789"/>
                <a:gd name="T55" fmla="*/ 4 h 1237"/>
                <a:gd name="T56" fmla="*/ 1648 w 1789"/>
                <a:gd name="T57" fmla="*/ 9 h 1237"/>
                <a:gd name="T58" fmla="*/ 1782 w 1789"/>
                <a:gd name="T59" fmla="*/ 217 h 1237"/>
                <a:gd name="T60" fmla="*/ 1775 w 1789"/>
                <a:gd name="T61" fmla="*/ 229 h 1237"/>
                <a:gd name="T62" fmla="*/ 1700 w 1789"/>
                <a:gd name="T63" fmla="*/ 229 h 1237"/>
                <a:gd name="T64" fmla="*/ 1679 w 1789"/>
                <a:gd name="T65" fmla="*/ 240 h 1237"/>
                <a:gd name="T66" fmla="*/ 1419 w 1789"/>
                <a:gd name="T67" fmla="*/ 641 h 1237"/>
                <a:gd name="T68" fmla="*/ 1208 w 1789"/>
                <a:gd name="T69" fmla="*/ 965 h 1237"/>
                <a:gd name="T70" fmla="*/ 1043 w 1789"/>
                <a:gd name="T71" fmla="*/ 1221 h 1237"/>
                <a:gd name="T72" fmla="*/ 1013 w 1789"/>
                <a:gd name="T73" fmla="*/ 1237 h 1237"/>
                <a:gd name="T74" fmla="*/ 671 w 1789"/>
                <a:gd name="T75" fmla="*/ 1236 h 1237"/>
                <a:gd name="T76" fmla="*/ 651 w 1789"/>
                <a:gd name="T77" fmla="*/ 1215 h 1237"/>
                <a:gd name="T78" fmla="*/ 651 w 1789"/>
                <a:gd name="T79" fmla="*/ 842 h 1237"/>
                <a:gd name="T80" fmla="*/ 651 w 1789"/>
                <a:gd name="T81" fmla="*/ 824 h 1237"/>
                <a:gd name="T82" fmla="*/ 647 w 1789"/>
                <a:gd name="T83" fmla="*/ 823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89" h="1237">
                  <a:moveTo>
                    <a:pt x="647" y="823"/>
                  </a:moveTo>
                  <a:cubicBezTo>
                    <a:pt x="630" y="850"/>
                    <a:pt x="612" y="876"/>
                    <a:pt x="595" y="902"/>
                  </a:cubicBezTo>
                  <a:cubicBezTo>
                    <a:pt x="526" y="1009"/>
                    <a:pt x="456" y="1116"/>
                    <a:pt x="387" y="1223"/>
                  </a:cubicBezTo>
                  <a:cubicBezTo>
                    <a:pt x="381" y="1233"/>
                    <a:pt x="374" y="1237"/>
                    <a:pt x="363" y="1237"/>
                  </a:cubicBezTo>
                  <a:cubicBezTo>
                    <a:pt x="248" y="1236"/>
                    <a:pt x="133" y="1236"/>
                    <a:pt x="18" y="1237"/>
                  </a:cubicBezTo>
                  <a:cubicBezTo>
                    <a:pt x="4" y="1237"/>
                    <a:pt x="0" y="1232"/>
                    <a:pt x="0" y="1218"/>
                  </a:cubicBezTo>
                  <a:cubicBezTo>
                    <a:pt x="0" y="926"/>
                    <a:pt x="0" y="634"/>
                    <a:pt x="0" y="343"/>
                  </a:cubicBezTo>
                  <a:cubicBezTo>
                    <a:pt x="0" y="328"/>
                    <a:pt x="5" y="324"/>
                    <a:pt x="19" y="324"/>
                  </a:cubicBezTo>
                  <a:cubicBezTo>
                    <a:pt x="112" y="324"/>
                    <a:pt x="206" y="325"/>
                    <a:pt x="299" y="324"/>
                  </a:cubicBezTo>
                  <a:cubicBezTo>
                    <a:pt x="315" y="324"/>
                    <a:pt x="319" y="329"/>
                    <a:pt x="319" y="344"/>
                  </a:cubicBezTo>
                  <a:cubicBezTo>
                    <a:pt x="318" y="469"/>
                    <a:pt x="319" y="594"/>
                    <a:pt x="319" y="719"/>
                  </a:cubicBezTo>
                  <a:cubicBezTo>
                    <a:pt x="319" y="725"/>
                    <a:pt x="317" y="731"/>
                    <a:pt x="321" y="739"/>
                  </a:cubicBezTo>
                  <a:cubicBezTo>
                    <a:pt x="337" y="713"/>
                    <a:pt x="353" y="690"/>
                    <a:pt x="369" y="665"/>
                  </a:cubicBezTo>
                  <a:cubicBezTo>
                    <a:pt x="440" y="556"/>
                    <a:pt x="511" y="447"/>
                    <a:pt x="582" y="337"/>
                  </a:cubicBezTo>
                  <a:cubicBezTo>
                    <a:pt x="588" y="327"/>
                    <a:pt x="596" y="324"/>
                    <a:pt x="608" y="324"/>
                  </a:cubicBezTo>
                  <a:cubicBezTo>
                    <a:pt x="722" y="324"/>
                    <a:pt x="836" y="324"/>
                    <a:pt x="950" y="324"/>
                  </a:cubicBezTo>
                  <a:cubicBezTo>
                    <a:pt x="968" y="324"/>
                    <a:pt x="969" y="325"/>
                    <a:pt x="969" y="344"/>
                  </a:cubicBezTo>
                  <a:cubicBezTo>
                    <a:pt x="969" y="469"/>
                    <a:pt x="969" y="594"/>
                    <a:pt x="969" y="719"/>
                  </a:cubicBezTo>
                  <a:cubicBezTo>
                    <a:pt x="969" y="724"/>
                    <a:pt x="969" y="730"/>
                    <a:pt x="969" y="735"/>
                  </a:cubicBezTo>
                  <a:cubicBezTo>
                    <a:pt x="975" y="737"/>
                    <a:pt x="976" y="732"/>
                    <a:pt x="977" y="730"/>
                  </a:cubicBezTo>
                  <a:cubicBezTo>
                    <a:pt x="1083" y="567"/>
                    <a:pt x="1188" y="404"/>
                    <a:pt x="1294" y="242"/>
                  </a:cubicBezTo>
                  <a:cubicBezTo>
                    <a:pt x="1296" y="238"/>
                    <a:pt x="1300" y="235"/>
                    <a:pt x="1298" y="231"/>
                  </a:cubicBezTo>
                  <a:cubicBezTo>
                    <a:pt x="1295" y="227"/>
                    <a:pt x="1290" y="229"/>
                    <a:pt x="1286" y="229"/>
                  </a:cubicBezTo>
                  <a:cubicBezTo>
                    <a:pt x="1249" y="229"/>
                    <a:pt x="1212" y="229"/>
                    <a:pt x="1175" y="229"/>
                  </a:cubicBezTo>
                  <a:cubicBezTo>
                    <a:pt x="1170" y="229"/>
                    <a:pt x="1165" y="230"/>
                    <a:pt x="1159" y="226"/>
                  </a:cubicBezTo>
                  <a:cubicBezTo>
                    <a:pt x="1169" y="218"/>
                    <a:pt x="1180" y="214"/>
                    <a:pt x="1190" y="209"/>
                  </a:cubicBezTo>
                  <a:cubicBezTo>
                    <a:pt x="1321" y="148"/>
                    <a:pt x="1452" y="87"/>
                    <a:pt x="1583" y="26"/>
                  </a:cubicBezTo>
                  <a:cubicBezTo>
                    <a:pt x="1598" y="19"/>
                    <a:pt x="1614" y="12"/>
                    <a:pt x="1629" y="4"/>
                  </a:cubicBezTo>
                  <a:cubicBezTo>
                    <a:pt x="1637" y="0"/>
                    <a:pt x="1643" y="1"/>
                    <a:pt x="1648" y="9"/>
                  </a:cubicBezTo>
                  <a:cubicBezTo>
                    <a:pt x="1693" y="78"/>
                    <a:pt x="1737" y="147"/>
                    <a:pt x="1782" y="217"/>
                  </a:cubicBezTo>
                  <a:cubicBezTo>
                    <a:pt x="1789" y="226"/>
                    <a:pt x="1785" y="229"/>
                    <a:pt x="1775" y="229"/>
                  </a:cubicBezTo>
                  <a:cubicBezTo>
                    <a:pt x="1750" y="229"/>
                    <a:pt x="1725" y="229"/>
                    <a:pt x="1700" y="229"/>
                  </a:cubicBezTo>
                  <a:cubicBezTo>
                    <a:pt x="1691" y="228"/>
                    <a:pt x="1684" y="232"/>
                    <a:pt x="1679" y="240"/>
                  </a:cubicBezTo>
                  <a:cubicBezTo>
                    <a:pt x="1592" y="374"/>
                    <a:pt x="1505" y="507"/>
                    <a:pt x="1419" y="641"/>
                  </a:cubicBezTo>
                  <a:cubicBezTo>
                    <a:pt x="1348" y="749"/>
                    <a:pt x="1278" y="857"/>
                    <a:pt x="1208" y="965"/>
                  </a:cubicBezTo>
                  <a:cubicBezTo>
                    <a:pt x="1153" y="1050"/>
                    <a:pt x="1097" y="1135"/>
                    <a:pt x="1043" y="1221"/>
                  </a:cubicBezTo>
                  <a:cubicBezTo>
                    <a:pt x="1035" y="1232"/>
                    <a:pt x="1027" y="1237"/>
                    <a:pt x="1013" y="1237"/>
                  </a:cubicBezTo>
                  <a:cubicBezTo>
                    <a:pt x="899" y="1236"/>
                    <a:pt x="785" y="1236"/>
                    <a:pt x="671" y="1236"/>
                  </a:cubicBezTo>
                  <a:cubicBezTo>
                    <a:pt x="651" y="1236"/>
                    <a:pt x="651" y="1236"/>
                    <a:pt x="651" y="1215"/>
                  </a:cubicBezTo>
                  <a:cubicBezTo>
                    <a:pt x="651" y="1091"/>
                    <a:pt x="651" y="966"/>
                    <a:pt x="651" y="842"/>
                  </a:cubicBezTo>
                  <a:cubicBezTo>
                    <a:pt x="651" y="836"/>
                    <a:pt x="651" y="830"/>
                    <a:pt x="651" y="824"/>
                  </a:cubicBezTo>
                  <a:cubicBezTo>
                    <a:pt x="649" y="824"/>
                    <a:pt x="648" y="824"/>
                    <a:pt x="647" y="8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Freeform 24"/>
            <p:cNvSpPr>
              <a:spLocks noEditPoints="1"/>
            </p:cNvSpPr>
            <p:nvPr/>
          </p:nvSpPr>
          <p:spPr bwMode="gray">
            <a:xfrm>
              <a:off x="7618413" y="6068341"/>
              <a:ext cx="601664" cy="571504"/>
            </a:xfrm>
            <a:custGeom>
              <a:avLst/>
              <a:gdLst>
                <a:gd name="T0" fmla="*/ 631 w 1302"/>
                <a:gd name="T1" fmla="*/ 1012 h 1237"/>
                <a:gd name="T2" fmla="*/ 579 w 1302"/>
                <a:gd name="T3" fmla="*/ 1036 h 1237"/>
                <a:gd name="T4" fmla="*/ 226 w 1302"/>
                <a:gd name="T5" fmla="*/ 1201 h 1237"/>
                <a:gd name="T6" fmla="*/ 160 w 1302"/>
                <a:gd name="T7" fmla="*/ 1232 h 1237"/>
                <a:gd name="T8" fmla="*/ 140 w 1302"/>
                <a:gd name="T9" fmla="*/ 1226 h 1237"/>
                <a:gd name="T10" fmla="*/ 7 w 1302"/>
                <a:gd name="T11" fmla="*/ 1021 h 1237"/>
                <a:gd name="T12" fmla="*/ 15 w 1302"/>
                <a:gd name="T13" fmla="*/ 1008 h 1237"/>
                <a:gd name="T14" fmla="*/ 100 w 1302"/>
                <a:gd name="T15" fmla="*/ 1008 h 1237"/>
                <a:gd name="T16" fmla="*/ 121 w 1302"/>
                <a:gd name="T17" fmla="*/ 997 h 1237"/>
                <a:gd name="T18" fmla="*/ 644 w 1302"/>
                <a:gd name="T19" fmla="*/ 191 h 1237"/>
                <a:gd name="T20" fmla="*/ 760 w 1302"/>
                <a:gd name="T21" fmla="*/ 12 h 1237"/>
                <a:gd name="T22" fmla="*/ 782 w 1302"/>
                <a:gd name="T23" fmla="*/ 0 h 1237"/>
                <a:gd name="T24" fmla="*/ 1283 w 1302"/>
                <a:gd name="T25" fmla="*/ 0 h 1237"/>
                <a:gd name="T26" fmla="*/ 1302 w 1302"/>
                <a:gd name="T27" fmla="*/ 21 h 1237"/>
                <a:gd name="T28" fmla="*/ 1302 w 1302"/>
                <a:gd name="T29" fmla="*/ 391 h 1237"/>
                <a:gd name="T30" fmla="*/ 1302 w 1302"/>
                <a:gd name="T31" fmla="*/ 888 h 1237"/>
                <a:gd name="T32" fmla="*/ 1278 w 1302"/>
                <a:gd name="T33" fmla="*/ 912 h 1237"/>
                <a:gd name="T34" fmla="*/ 1005 w 1302"/>
                <a:gd name="T35" fmla="*/ 912 h 1237"/>
                <a:gd name="T36" fmla="*/ 981 w 1302"/>
                <a:gd name="T37" fmla="*/ 889 h 1237"/>
                <a:gd name="T38" fmla="*/ 981 w 1302"/>
                <a:gd name="T39" fmla="*/ 771 h 1237"/>
                <a:gd name="T40" fmla="*/ 964 w 1302"/>
                <a:gd name="T41" fmla="*/ 754 h 1237"/>
                <a:gd name="T42" fmla="*/ 673 w 1302"/>
                <a:gd name="T43" fmla="*/ 754 h 1237"/>
                <a:gd name="T44" fmla="*/ 651 w 1302"/>
                <a:gd name="T45" fmla="*/ 766 h 1237"/>
                <a:gd name="T46" fmla="*/ 502 w 1302"/>
                <a:gd name="T47" fmla="*/ 995 h 1237"/>
                <a:gd name="T48" fmla="*/ 509 w 1302"/>
                <a:gd name="T49" fmla="*/ 1008 h 1237"/>
                <a:gd name="T50" fmla="*/ 613 w 1302"/>
                <a:gd name="T51" fmla="*/ 1008 h 1237"/>
                <a:gd name="T52" fmla="*/ 631 w 1302"/>
                <a:gd name="T53" fmla="*/ 1012 h 1237"/>
                <a:gd name="T54" fmla="*/ 981 w 1302"/>
                <a:gd name="T55" fmla="*/ 265 h 1237"/>
                <a:gd name="T56" fmla="*/ 970 w 1302"/>
                <a:gd name="T57" fmla="*/ 274 h 1237"/>
                <a:gd name="T58" fmla="*/ 770 w 1302"/>
                <a:gd name="T59" fmla="*/ 582 h 1237"/>
                <a:gd name="T60" fmla="*/ 767 w 1302"/>
                <a:gd name="T61" fmla="*/ 591 h 1237"/>
                <a:gd name="T62" fmla="*/ 777 w 1302"/>
                <a:gd name="T63" fmla="*/ 594 h 1237"/>
                <a:gd name="T64" fmla="*/ 960 w 1302"/>
                <a:gd name="T65" fmla="*/ 594 h 1237"/>
                <a:gd name="T66" fmla="*/ 981 w 1302"/>
                <a:gd name="T67" fmla="*/ 573 h 1237"/>
                <a:gd name="T68" fmla="*/ 981 w 1302"/>
                <a:gd name="T69" fmla="*/ 281 h 1237"/>
                <a:gd name="T70" fmla="*/ 981 w 1302"/>
                <a:gd name="T71" fmla="*/ 265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302" h="1237">
                  <a:moveTo>
                    <a:pt x="631" y="1012"/>
                  </a:moveTo>
                  <a:cubicBezTo>
                    <a:pt x="613" y="1020"/>
                    <a:pt x="596" y="1028"/>
                    <a:pt x="579" y="1036"/>
                  </a:cubicBezTo>
                  <a:cubicBezTo>
                    <a:pt x="462" y="1091"/>
                    <a:pt x="344" y="1146"/>
                    <a:pt x="226" y="1201"/>
                  </a:cubicBezTo>
                  <a:cubicBezTo>
                    <a:pt x="204" y="1212"/>
                    <a:pt x="182" y="1221"/>
                    <a:pt x="160" y="1232"/>
                  </a:cubicBezTo>
                  <a:cubicBezTo>
                    <a:pt x="150" y="1237"/>
                    <a:pt x="145" y="1235"/>
                    <a:pt x="140" y="1226"/>
                  </a:cubicBezTo>
                  <a:cubicBezTo>
                    <a:pt x="96" y="1158"/>
                    <a:pt x="51" y="1089"/>
                    <a:pt x="7" y="1021"/>
                  </a:cubicBezTo>
                  <a:cubicBezTo>
                    <a:pt x="0" y="1010"/>
                    <a:pt x="3" y="1008"/>
                    <a:pt x="15" y="1008"/>
                  </a:cubicBezTo>
                  <a:cubicBezTo>
                    <a:pt x="43" y="1008"/>
                    <a:pt x="72" y="1008"/>
                    <a:pt x="100" y="1008"/>
                  </a:cubicBezTo>
                  <a:cubicBezTo>
                    <a:pt x="110" y="1008"/>
                    <a:pt x="116" y="1005"/>
                    <a:pt x="121" y="997"/>
                  </a:cubicBezTo>
                  <a:cubicBezTo>
                    <a:pt x="295" y="728"/>
                    <a:pt x="470" y="459"/>
                    <a:pt x="644" y="191"/>
                  </a:cubicBezTo>
                  <a:cubicBezTo>
                    <a:pt x="683" y="131"/>
                    <a:pt x="722" y="72"/>
                    <a:pt x="760" y="12"/>
                  </a:cubicBezTo>
                  <a:cubicBezTo>
                    <a:pt x="766" y="3"/>
                    <a:pt x="772" y="0"/>
                    <a:pt x="782" y="0"/>
                  </a:cubicBezTo>
                  <a:cubicBezTo>
                    <a:pt x="949" y="0"/>
                    <a:pt x="1116" y="0"/>
                    <a:pt x="1283" y="0"/>
                  </a:cubicBezTo>
                  <a:cubicBezTo>
                    <a:pt x="1299" y="0"/>
                    <a:pt x="1302" y="7"/>
                    <a:pt x="1302" y="21"/>
                  </a:cubicBezTo>
                  <a:cubicBezTo>
                    <a:pt x="1301" y="145"/>
                    <a:pt x="1302" y="268"/>
                    <a:pt x="1302" y="391"/>
                  </a:cubicBezTo>
                  <a:cubicBezTo>
                    <a:pt x="1302" y="557"/>
                    <a:pt x="1302" y="722"/>
                    <a:pt x="1302" y="888"/>
                  </a:cubicBezTo>
                  <a:cubicBezTo>
                    <a:pt x="1302" y="912"/>
                    <a:pt x="1301" y="912"/>
                    <a:pt x="1278" y="912"/>
                  </a:cubicBezTo>
                  <a:cubicBezTo>
                    <a:pt x="1187" y="912"/>
                    <a:pt x="1096" y="912"/>
                    <a:pt x="1005" y="912"/>
                  </a:cubicBezTo>
                  <a:cubicBezTo>
                    <a:pt x="981" y="912"/>
                    <a:pt x="981" y="912"/>
                    <a:pt x="981" y="889"/>
                  </a:cubicBezTo>
                  <a:cubicBezTo>
                    <a:pt x="981" y="850"/>
                    <a:pt x="981" y="810"/>
                    <a:pt x="981" y="771"/>
                  </a:cubicBezTo>
                  <a:cubicBezTo>
                    <a:pt x="981" y="758"/>
                    <a:pt x="977" y="754"/>
                    <a:pt x="964" y="754"/>
                  </a:cubicBezTo>
                  <a:cubicBezTo>
                    <a:pt x="867" y="754"/>
                    <a:pt x="770" y="754"/>
                    <a:pt x="673" y="754"/>
                  </a:cubicBezTo>
                  <a:cubicBezTo>
                    <a:pt x="662" y="754"/>
                    <a:pt x="656" y="757"/>
                    <a:pt x="651" y="766"/>
                  </a:cubicBezTo>
                  <a:cubicBezTo>
                    <a:pt x="602" y="842"/>
                    <a:pt x="552" y="918"/>
                    <a:pt x="502" y="995"/>
                  </a:cubicBezTo>
                  <a:cubicBezTo>
                    <a:pt x="495" y="1005"/>
                    <a:pt x="497" y="1008"/>
                    <a:pt x="509" y="1008"/>
                  </a:cubicBezTo>
                  <a:cubicBezTo>
                    <a:pt x="544" y="1008"/>
                    <a:pt x="578" y="1008"/>
                    <a:pt x="613" y="1008"/>
                  </a:cubicBezTo>
                  <a:cubicBezTo>
                    <a:pt x="618" y="1008"/>
                    <a:pt x="624" y="1006"/>
                    <a:pt x="631" y="1012"/>
                  </a:cubicBezTo>
                  <a:close/>
                  <a:moveTo>
                    <a:pt x="981" y="265"/>
                  </a:moveTo>
                  <a:cubicBezTo>
                    <a:pt x="974" y="267"/>
                    <a:pt x="972" y="271"/>
                    <a:pt x="970" y="274"/>
                  </a:cubicBezTo>
                  <a:cubicBezTo>
                    <a:pt x="904" y="377"/>
                    <a:pt x="837" y="479"/>
                    <a:pt x="770" y="582"/>
                  </a:cubicBezTo>
                  <a:cubicBezTo>
                    <a:pt x="769" y="585"/>
                    <a:pt x="766" y="589"/>
                    <a:pt x="767" y="591"/>
                  </a:cubicBezTo>
                  <a:cubicBezTo>
                    <a:pt x="768" y="596"/>
                    <a:pt x="773" y="594"/>
                    <a:pt x="777" y="594"/>
                  </a:cubicBezTo>
                  <a:cubicBezTo>
                    <a:pt x="838" y="594"/>
                    <a:pt x="899" y="594"/>
                    <a:pt x="960" y="594"/>
                  </a:cubicBezTo>
                  <a:cubicBezTo>
                    <a:pt x="981" y="594"/>
                    <a:pt x="981" y="594"/>
                    <a:pt x="981" y="573"/>
                  </a:cubicBezTo>
                  <a:cubicBezTo>
                    <a:pt x="981" y="476"/>
                    <a:pt x="981" y="378"/>
                    <a:pt x="981" y="281"/>
                  </a:cubicBezTo>
                  <a:cubicBezTo>
                    <a:pt x="981" y="276"/>
                    <a:pt x="981" y="271"/>
                    <a:pt x="981" y="2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25"/>
            <p:cNvSpPr>
              <a:spLocks noEditPoints="1"/>
            </p:cNvSpPr>
            <p:nvPr/>
          </p:nvSpPr>
          <p:spPr bwMode="gray">
            <a:xfrm>
              <a:off x="8740775" y="6068341"/>
              <a:ext cx="420688" cy="420691"/>
            </a:xfrm>
            <a:custGeom>
              <a:avLst/>
              <a:gdLst>
                <a:gd name="T0" fmla="*/ 912 w 912"/>
                <a:gd name="T1" fmla="*/ 458 h 912"/>
                <a:gd name="T2" fmla="*/ 912 w 912"/>
                <a:gd name="T3" fmla="*/ 789 h 912"/>
                <a:gd name="T4" fmla="*/ 789 w 912"/>
                <a:gd name="T5" fmla="*/ 912 h 912"/>
                <a:gd name="T6" fmla="*/ 130 w 912"/>
                <a:gd name="T7" fmla="*/ 912 h 912"/>
                <a:gd name="T8" fmla="*/ 0 w 912"/>
                <a:gd name="T9" fmla="*/ 782 h 912"/>
                <a:gd name="T10" fmla="*/ 0 w 912"/>
                <a:gd name="T11" fmla="*/ 404 h 912"/>
                <a:gd name="T12" fmla="*/ 0 w 912"/>
                <a:gd name="T13" fmla="*/ 130 h 912"/>
                <a:gd name="T14" fmla="*/ 37 w 912"/>
                <a:gd name="T15" fmla="*/ 35 h 912"/>
                <a:gd name="T16" fmla="*/ 120 w 912"/>
                <a:gd name="T17" fmla="*/ 0 h 912"/>
                <a:gd name="T18" fmla="*/ 794 w 912"/>
                <a:gd name="T19" fmla="*/ 0 h 912"/>
                <a:gd name="T20" fmla="*/ 912 w 912"/>
                <a:gd name="T21" fmla="*/ 120 h 912"/>
                <a:gd name="T22" fmla="*/ 912 w 912"/>
                <a:gd name="T23" fmla="*/ 458 h 912"/>
                <a:gd name="T24" fmla="*/ 593 w 912"/>
                <a:gd name="T25" fmla="*/ 456 h 912"/>
                <a:gd name="T26" fmla="*/ 593 w 912"/>
                <a:gd name="T27" fmla="*/ 338 h 912"/>
                <a:gd name="T28" fmla="*/ 575 w 912"/>
                <a:gd name="T29" fmla="*/ 319 h 912"/>
                <a:gd name="T30" fmla="*/ 338 w 912"/>
                <a:gd name="T31" fmla="*/ 319 h 912"/>
                <a:gd name="T32" fmla="*/ 320 w 912"/>
                <a:gd name="T33" fmla="*/ 337 h 912"/>
                <a:gd name="T34" fmla="*/ 320 w 912"/>
                <a:gd name="T35" fmla="*/ 576 h 912"/>
                <a:gd name="T36" fmla="*/ 337 w 912"/>
                <a:gd name="T37" fmla="*/ 594 h 912"/>
                <a:gd name="T38" fmla="*/ 577 w 912"/>
                <a:gd name="T39" fmla="*/ 594 h 912"/>
                <a:gd name="T40" fmla="*/ 593 w 912"/>
                <a:gd name="T41" fmla="*/ 578 h 912"/>
                <a:gd name="T42" fmla="*/ 593 w 912"/>
                <a:gd name="T43" fmla="*/ 456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12" h="912">
                  <a:moveTo>
                    <a:pt x="912" y="458"/>
                  </a:moveTo>
                  <a:cubicBezTo>
                    <a:pt x="912" y="568"/>
                    <a:pt x="912" y="679"/>
                    <a:pt x="912" y="789"/>
                  </a:cubicBezTo>
                  <a:cubicBezTo>
                    <a:pt x="912" y="860"/>
                    <a:pt x="859" y="912"/>
                    <a:pt x="789" y="912"/>
                  </a:cubicBezTo>
                  <a:cubicBezTo>
                    <a:pt x="569" y="912"/>
                    <a:pt x="350" y="912"/>
                    <a:pt x="130" y="912"/>
                  </a:cubicBezTo>
                  <a:cubicBezTo>
                    <a:pt x="51" y="912"/>
                    <a:pt x="0" y="862"/>
                    <a:pt x="0" y="782"/>
                  </a:cubicBezTo>
                  <a:cubicBezTo>
                    <a:pt x="0" y="656"/>
                    <a:pt x="0" y="530"/>
                    <a:pt x="0" y="404"/>
                  </a:cubicBezTo>
                  <a:cubicBezTo>
                    <a:pt x="0" y="312"/>
                    <a:pt x="0" y="221"/>
                    <a:pt x="0" y="130"/>
                  </a:cubicBezTo>
                  <a:cubicBezTo>
                    <a:pt x="0" y="93"/>
                    <a:pt x="10" y="61"/>
                    <a:pt x="37" y="35"/>
                  </a:cubicBezTo>
                  <a:cubicBezTo>
                    <a:pt x="60" y="12"/>
                    <a:pt x="88" y="1"/>
                    <a:pt x="120" y="0"/>
                  </a:cubicBezTo>
                  <a:cubicBezTo>
                    <a:pt x="345" y="0"/>
                    <a:pt x="569" y="0"/>
                    <a:pt x="794" y="0"/>
                  </a:cubicBezTo>
                  <a:cubicBezTo>
                    <a:pt x="860" y="1"/>
                    <a:pt x="912" y="55"/>
                    <a:pt x="912" y="120"/>
                  </a:cubicBezTo>
                  <a:cubicBezTo>
                    <a:pt x="912" y="233"/>
                    <a:pt x="912" y="345"/>
                    <a:pt x="912" y="458"/>
                  </a:cubicBezTo>
                  <a:close/>
                  <a:moveTo>
                    <a:pt x="593" y="456"/>
                  </a:moveTo>
                  <a:cubicBezTo>
                    <a:pt x="593" y="417"/>
                    <a:pt x="593" y="377"/>
                    <a:pt x="593" y="338"/>
                  </a:cubicBezTo>
                  <a:cubicBezTo>
                    <a:pt x="594" y="324"/>
                    <a:pt x="590" y="318"/>
                    <a:pt x="575" y="319"/>
                  </a:cubicBezTo>
                  <a:cubicBezTo>
                    <a:pt x="496" y="319"/>
                    <a:pt x="417" y="319"/>
                    <a:pt x="338" y="319"/>
                  </a:cubicBezTo>
                  <a:cubicBezTo>
                    <a:pt x="325" y="319"/>
                    <a:pt x="320" y="323"/>
                    <a:pt x="320" y="337"/>
                  </a:cubicBezTo>
                  <a:cubicBezTo>
                    <a:pt x="321" y="416"/>
                    <a:pt x="321" y="496"/>
                    <a:pt x="320" y="576"/>
                  </a:cubicBezTo>
                  <a:cubicBezTo>
                    <a:pt x="320" y="589"/>
                    <a:pt x="324" y="594"/>
                    <a:pt x="337" y="594"/>
                  </a:cubicBezTo>
                  <a:cubicBezTo>
                    <a:pt x="417" y="593"/>
                    <a:pt x="497" y="593"/>
                    <a:pt x="577" y="594"/>
                  </a:cubicBezTo>
                  <a:cubicBezTo>
                    <a:pt x="589" y="594"/>
                    <a:pt x="593" y="590"/>
                    <a:pt x="593" y="578"/>
                  </a:cubicBezTo>
                  <a:cubicBezTo>
                    <a:pt x="593" y="537"/>
                    <a:pt x="593" y="497"/>
                    <a:pt x="593" y="4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26"/>
            <p:cNvSpPr>
              <a:spLocks/>
            </p:cNvSpPr>
            <p:nvPr/>
          </p:nvSpPr>
          <p:spPr bwMode="gray">
            <a:xfrm>
              <a:off x="8269288" y="6068341"/>
              <a:ext cx="422275" cy="420691"/>
            </a:xfrm>
            <a:custGeom>
              <a:avLst/>
              <a:gdLst>
                <a:gd name="T0" fmla="*/ 505 w 911"/>
                <a:gd name="T1" fmla="*/ 0 h 912"/>
                <a:gd name="T2" fmla="*/ 887 w 911"/>
                <a:gd name="T3" fmla="*/ 0 h 912"/>
                <a:gd name="T4" fmla="*/ 910 w 911"/>
                <a:gd name="T5" fmla="*/ 22 h 912"/>
                <a:gd name="T6" fmla="*/ 910 w 911"/>
                <a:gd name="T7" fmla="*/ 298 h 912"/>
                <a:gd name="T8" fmla="*/ 889 w 911"/>
                <a:gd name="T9" fmla="*/ 319 h 912"/>
                <a:gd name="T10" fmla="*/ 342 w 911"/>
                <a:gd name="T11" fmla="*/ 319 h 912"/>
                <a:gd name="T12" fmla="*/ 319 w 911"/>
                <a:gd name="T13" fmla="*/ 342 h 912"/>
                <a:gd name="T14" fmla="*/ 318 w 911"/>
                <a:gd name="T15" fmla="*/ 575 h 912"/>
                <a:gd name="T16" fmla="*/ 338 w 911"/>
                <a:gd name="T17" fmla="*/ 594 h 912"/>
                <a:gd name="T18" fmla="*/ 572 w 911"/>
                <a:gd name="T19" fmla="*/ 594 h 912"/>
                <a:gd name="T20" fmla="*/ 592 w 911"/>
                <a:gd name="T21" fmla="*/ 574 h 912"/>
                <a:gd name="T22" fmla="*/ 591 w 911"/>
                <a:gd name="T23" fmla="*/ 529 h 912"/>
                <a:gd name="T24" fmla="*/ 570 w 911"/>
                <a:gd name="T25" fmla="*/ 507 h 912"/>
                <a:gd name="T26" fmla="*/ 473 w 911"/>
                <a:gd name="T27" fmla="*/ 508 h 912"/>
                <a:gd name="T28" fmla="*/ 453 w 911"/>
                <a:gd name="T29" fmla="*/ 489 h 912"/>
                <a:gd name="T30" fmla="*/ 453 w 911"/>
                <a:gd name="T31" fmla="*/ 420 h 912"/>
                <a:gd name="T32" fmla="*/ 469 w 911"/>
                <a:gd name="T33" fmla="*/ 405 h 912"/>
                <a:gd name="T34" fmla="*/ 895 w 911"/>
                <a:gd name="T35" fmla="*/ 405 h 912"/>
                <a:gd name="T36" fmla="*/ 910 w 911"/>
                <a:gd name="T37" fmla="*/ 421 h 912"/>
                <a:gd name="T38" fmla="*/ 910 w 911"/>
                <a:gd name="T39" fmla="*/ 802 h 912"/>
                <a:gd name="T40" fmla="*/ 788 w 911"/>
                <a:gd name="T41" fmla="*/ 912 h 912"/>
                <a:gd name="T42" fmla="*/ 233 w 911"/>
                <a:gd name="T43" fmla="*/ 912 h 912"/>
                <a:gd name="T44" fmla="*/ 122 w 911"/>
                <a:gd name="T45" fmla="*/ 912 h 912"/>
                <a:gd name="T46" fmla="*/ 0 w 911"/>
                <a:gd name="T47" fmla="*/ 790 h 912"/>
                <a:gd name="T48" fmla="*/ 0 w 911"/>
                <a:gd name="T49" fmla="*/ 123 h 912"/>
                <a:gd name="T50" fmla="*/ 122 w 911"/>
                <a:gd name="T51" fmla="*/ 0 h 912"/>
                <a:gd name="T52" fmla="*/ 505 w 911"/>
                <a:gd name="T53" fmla="*/ 0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11" h="912">
                  <a:moveTo>
                    <a:pt x="505" y="0"/>
                  </a:moveTo>
                  <a:cubicBezTo>
                    <a:pt x="632" y="0"/>
                    <a:pt x="760" y="0"/>
                    <a:pt x="887" y="0"/>
                  </a:cubicBezTo>
                  <a:cubicBezTo>
                    <a:pt x="910" y="0"/>
                    <a:pt x="910" y="0"/>
                    <a:pt x="910" y="22"/>
                  </a:cubicBezTo>
                  <a:cubicBezTo>
                    <a:pt x="910" y="114"/>
                    <a:pt x="910" y="206"/>
                    <a:pt x="910" y="298"/>
                  </a:cubicBezTo>
                  <a:cubicBezTo>
                    <a:pt x="910" y="319"/>
                    <a:pt x="910" y="319"/>
                    <a:pt x="889" y="319"/>
                  </a:cubicBezTo>
                  <a:cubicBezTo>
                    <a:pt x="707" y="319"/>
                    <a:pt x="524" y="319"/>
                    <a:pt x="342" y="319"/>
                  </a:cubicBezTo>
                  <a:cubicBezTo>
                    <a:pt x="319" y="319"/>
                    <a:pt x="319" y="319"/>
                    <a:pt x="319" y="342"/>
                  </a:cubicBezTo>
                  <a:cubicBezTo>
                    <a:pt x="319" y="420"/>
                    <a:pt x="319" y="497"/>
                    <a:pt x="318" y="575"/>
                  </a:cubicBezTo>
                  <a:cubicBezTo>
                    <a:pt x="318" y="590"/>
                    <a:pt x="323" y="594"/>
                    <a:pt x="338" y="594"/>
                  </a:cubicBezTo>
                  <a:cubicBezTo>
                    <a:pt x="416" y="593"/>
                    <a:pt x="494" y="593"/>
                    <a:pt x="572" y="594"/>
                  </a:cubicBezTo>
                  <a:cubicBezTo>
                    <a:pt x="587" y="594"/>
                    <a:pt x="593" y="590"/>
                    <a:pt x="592" y="574"/>
                  </a:cubicBezTo>
                  <a:cubicBezTo>
                    <a:pt x="591" y="559"/>
                    <a:pt x="592" y="544"/>
                    <a:pt x="591" y="529"/>
                  </a:cubicBezTo>
                  <a:cubicBezTo>
                    <a:pt x="591" y="508"/>
                    <a:pt x="591" y="507"/>
                    <a:pt x="570" y="507"/>
                  </a:cubicBezTo>
                  <a:cubicBezTo>
                    <a:pt x="538" y="507"/>
                    <a:pt x="505" y="507"/>
                    <a:pt x="473" y="508"/>
                  </a:cubicBezTo>
                  <a:cubicBezTo>
                    <a:pt x="459" y="508"/>
                    <a:pt x="453" y="504"/>
                    <a:pt x="453" y="489"/>
                  </a:cubicBezTo>
                  <a:cubicBezTo>
                    <a:pt x="454" y="466"/>
                    <a:pt x="454" y="443"/>
                    <a:pt x="453" y="420"/>
                  </a:cubicBezTo>
                  <a:cubicBezTo>
                    <a:pt x="453" y="409"/>
                    <a:pt x="458" y="405"/>
                    <a:pt x="469" y="405"/>
                  </a:cubicBezTo>
                  <a:cubicBezTo>
                    <a:pt x="611" y="405"/>
                    <a:pt x="753" y="405"/>
                    <a:pt x="895" y="405"/>
                  </a:cubicBezTo>
                  <a:cubicBezTo>
                    <a:pt x="906" y="405"/>
                    <a:pt x="910" y="409"/>
                    <a:pt x="910" y="421"/>
                  </a:cubicBezTo>
                  <a:cubicBezTo>
                    <a:pt x="910" y="548"/>
                    <a:pt x="911" y="675"/>
                    <a:pt x="910" y="802"/>
                  </a:cubicBezTo>
                  <a:cubicBezTo>
                    <a:pt x="909" y="862"/>
                    <a:pt x="853" y="912"/>
                    <a:pt x="788" y="912"/>
                  </a:cubicBezTo>
                  <a:cubicBezTo>
                    <a:pt x="603" y="912"/>
                    <a:pt x="418" y="912"/>
                    <a:pt x="233" y="912"/>
                  </a:cubicBezTo>
                  <a:cubicBezTo>
                    <a:pt x="196" y="912"/>
                    <a:pt x="159" y="912"/>
                    <a:pt x="122" y="912"/>
                  </a:cubicBezTo>
                  <a:cubicBezTo>
                    <a:pt x="52" y="912"/>
                    <a:pt x="0" y="860"/>
                    <a:pt x="0" y="790"/>
                  </a:cubicBezTo>
                  <a:cubicBezTo>
                    <a:pt x="0" y="568"/>
                    <a:pt x="0" y="345"/>
                    <a:pt x="0" y="123"/>
                  </a:cubicBezTo>
                  <a:cubicBezTo>
                    <a:pt x="0" y="53"/>
                    <a:pt x="52" y="0"/>
                    <a:pt x="122" y="0"/>
                  </a:cubicBezTo>
                  <a:cubicBezTo>
                    <a:pt x="250" y="0"/>
                    <a:pt x="377" y="0"/>
                    <a:pt x="5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13172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2556200" y="448784"/>
            <a:ext cx="6156000" cy="828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 Text Arial 18 Pt, bold, 1 line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2556199" y="1278712"/>
            <a:ext cx="6156000" cy="352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 marL="180000" indent="-1800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358775" indent="-180000">
              <a:buFont typeface="Arial" panose="020B0604020202020204" pitchFamily="34" charset="0"/>
              <a:buChar char="‒"/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0"/>
            <a:ext cx="2340000" cy="4950000"/>
          </a:xfrm>
          <a:solidFill>
            <a:schemeClr val="tx2"/>
          </a:solidFill>
        </p:spPr>
        <p:txBody>
          <a:bodyPr anchor="ctr"/>
          <a:lstStyle>
            <a:lvl1pPr algn="ctr">
              <a:defRPr i="0" baseline="0"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Bild durch Klicken hinzufügen</a:t>
            </a:r>
            <a:br>
              <a:rPr lang="de-DE" dirty="0"/>
            </a:br>
            <a:r>
              <a:rPr lang="de-DE" dirty="0"/>
              <a:t>oder Freisteller platzieren.</a:t>
            </a:r>
          </a:p>
        </p:txBody>
      </p:sp>
      <p:cxnSp>
        <p:nvCxnSpPr>
          <p:cNvPr id="9" name="Gerade Verbindung 8"/>
          <p:cNvCxnSpPr/>
          <p:nvPr userDrawn="1"/>
        </p:nvCxnSpPr>
        <p:spPr bwMode="gray">
          <a:xfrm>
            <a:off x="2556200" y="4941888"/>
            <a:ext cx="6156000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8"/>
          </p:nvPr>
        </p:nvSpPr>
        <p:spPr>
          <a:xfrm>
            <a:off x="2339974" y="4949100"/>
            <a:ext cx="5760417" cy="1944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fundamentals  |  dated March 2017  |</a:t>
            </a:r>
            <a:endParaRPr lang="de-DE" dirty="0"/>
          </a:p>
        </p:txBody>
      </p:sp>
      <p:sp>
        <p:nvSpPr>
          <p:cNvPr id="12" name="Textplatzhalter 1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56199" y="776919"/>
            <a:ext cx="6156000" cy="282663"/>
          </a:xfrm>
        </p:spPr>
        <p:txBody>
          <a:bodyPr wrap="square"/>
          <a:lstStyle>
            <a:lvl1pPr marL="0" indent="0">
              <a:buFont typeface="Arial" panose="020B0604020202020204" pitchFamily="34" charset="0"/>
              <a:buNone/>
              <a:defRPr sz="1400" b="0" cap="none" baseline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2pPr>
            <a:lvl3pPr marL="0" indent="0">
              <a:buNone/>
              <a:defRPr sz="1600" b="0" cap="all" baseline="0">
                <a:solidFill>
                  <a:schemeClr val="tx1"/>
                </a:solidFill>
              </a:defRPr>
            </a:lvl3pPr>
            <a:lvl4pPr marL="0" indent="0">
              <a:buNone/>
              <a:defRPr sz="1600" b="0" cap="all" baseline="0">
                <a:solidFill>
                  <a:schemeClr val="tx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5pPr>
            <a:lvl6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6pPr>
            <a:lvl7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7pPr>
            <a:lvl8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8pPr>
            <a:lvl9pPr marL="0" indent="0">
              <a:buFont typeface="Arial" panose="020B0604020202020204" pitchFamily="34" charset="0"/>
              <a:buNone/>
              <a:defRPr sz="1600" b="0" i="0" cap="all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dirty="0"/>
              <a:t>Subheadline</a:t>
            </a:r>
          </a:p>
        </p:txBody>
      </p:sp>
    </p:spTree>
    <p:extLst>
      <p:ext uri="{BB962C8B-B14F-4D97-AF65-F5344CB8AC3E}">
        <p14:creationId xmlns:p14="http://schemas.microsoft.com/office/powerpoint/2010/main" val="338727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M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677628" y="448784"/>
            <a:ext cx="4032000" cy="828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 Text Arial 18 Pt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4677627" y="1278712"/>
            <a:ext cx="4032000" cy="352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 marL="180000" indent="-1800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358775" indent="-180000">
              <a:buFont typeface="Arial" panose="020B0604020202020204" pitchFamily="34" charset="0"/>
              <a:buChar char="‒"/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0"/>
            <a:ext cx="4464050" cy="4950000"/>
          </a:xfrm>
          <a:solidFill>
            <a:schemeClr val="tx2"/>
          </a:solidFill>
        </p:spPr>
        <p:txBody>
          <a:bodyPr anchor="ctr"/>
          <a:lstStyle>
            <a:lvl1pPr algn="ctr">
              <a:defRPr i="0"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Bild durch Klicken hinzufügen</a:t>
            </a:r>
            <a:br>
              <a:rPr lang="de-DE" dirty="0"/>
            </a:br>
            <a:r>
              <a:rPr lang="de-DE" dirty="0"/>
              <a:t>oder Freisteller platzieren.</a:t>
            </a:r>
          </a:p>
        </p:txBody>
      </p:sp>
      <p:cxnSp>
        <p:nvCxnSpPr>
          <p:cNvPr id="12" name="Gerade Verbindung 11"/>
          <p:cNvCxnSpPr/>
          <p:nvPr userDrawn="1"/>
        </p:nvCxnSpPr>
        <p:spPr bwMode="gray">
          <a:xfrm>
            <a:off x="4680200" y="4941888"/>
            <a:ext cx="4032000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8"/>
          </p:nvPr>
        </p:nvSpPr>
        <p:spPr>
          <a:xfrm>
            <a:off x="2339974" y="4949100"/>
            <a:ext cx="5760417" cy="1944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fundamentals  |  dated March 2017  |</a:t>
            </a:r>
            <a:endParaRPr lang="de-DE" dirty="0"/>
          </a:p>
        </p:txBody>
      </p:sp>
      <p:sp>
        <p:nvSpPr>
          <p:cNvPr id="13" name="Textplatzhalter 1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680200" y="776919"/>
            <a:ext cx="4031999" cy="282663"/>
          </a:xfrm>
        </p:spPr>
        <p:txBody>
          <a:bodyPr wrap="square"/>
          <a:lstStyle>
            <a:lvl1pPr marL="0" indent="0">
              <a:buFont typeface="Arial" panose="020B0604020202020204" pitchFamily="34" charset="0"/>
              <a:buNone/>
              <a:defRPr sz="1400" b="0" cap="none" baseline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2pPr>
            <a:lvl3pPr marL="0" indent="0">
              <a:buNone/>
              <a:defRPr sz="1600" b="0" cap="all" baseline="0">
                <a:solidFill>
                  <a:schemeClr val="tx1"/>
                </a:solidFill>
              </a:defRPr>
            </a:lvl3pPr>
            <a:lvl4pPr marL="0" indent="0">
              <a:buNone/>
              <a:defRPr sz="1600" b="0" cap="all" baseline="0">
                <a:solidFill>
                  <a:schemeClr val="tx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5pPr>
            <a:lvl6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6pPr>
            <a:lvl7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7pPr>
            <a:lvl8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8pPr>
            <a:lvl9pPr marL="0" indent="0">
              <a:buFont typeface="Arial" panose="020B0604020202020204" pitchFamily="34" charset="0"/>
              <a:buNone/>
              <a:defRPr sz="1600" b="0" i="0" cap="all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dirty="0"/>
              <a:t>Subheadline</a:t>
            </a:r>
          </a:p>
        </p:txBody>
      </p:sp>
    </p:spTree>
    <p:extLst>
      <p:ext uri="{BB962C8B-B14F-4D97-AF65-F5344CB8AC3E}">
        <p14:creationId xmlns:p14="http://schemas.microsoft.com/office/powerpoint/2010/main" val="317743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L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805133" y="448784"/>
            <a:ext cx="1908000" cy="828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6805133" y="1278712"/>
            <a:ext cx="1908000" cy="352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 marL="180000" indent="-1800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358775" indent="-180000">
              <a:buFont typeface="Arial" panose="020B0604020202020204" pitchFamily="34" charset="0"/>
              <a:buChar char="‒"/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0"/>
            <a:ext cx="6588000" cy="4950000"/>
          </a:xfrm>
          <a:solidFill>
            <a:schemeClr val="tx2"/>
          </a:solidFill>
        </p:spPr>
        <p:txBody>
          <a:bodyPr anchor="ctr"/>
          <a:lstStyle>
            <a:lvl1pPr algn="ctr">
              <a:defRPr i="0"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Bild durch Klicken hinzufügen</a:t>
            </a:r>
            <a:br>
              <a:rPr lang="de-DE" dirty="0"/>
            </a:br>
            <a:r>
              <a:rPr lang="de-DE" dirty="0"/>
              <a:t>oder Freisteller platzieren.</a:t>
            </a:r>
          </a:p>
        </p:txBody>
      </p:sp>
      <p:cxnSp>
        <p:nvCxnSpPr>
          <p:cNvPr id="12" name="Gerade Verbindung 11"/>
          <p:cNvCxnSpPr/>
          <p:nvPr userDrawn="1"/>
        </p:nvCxnSpPr>
        <p:spPr bwMode="gray">
          <a:xfrm>
            <a:off x="6804023" y="4941888"/>
            <a:ext cx="1908177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8"/>
          </p:nvPr>
        </p:nvSpPr>
        <p:spPr>
          <a:xfrm>
            <a:off x="2339974" y="4949100"/>
            <a:ext cx="5760417" cy="1944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fundamentals  |  dated March 2017  |</a:t>
            </a:r>
            <a:endParaRPr lang="de-DE" dirty="0"/>
          </a:p>
        </p:txBody>
      </p:sp>
      <p:sp>
        <p:nvSpPr>
          <p:cNvPr id="13" name="Textplatzhalter 1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804023" y="776919"/>
            <a:ext cx="1908176" cy="282663"/>
          </a:xfrm>
        </p:spPr>
        <p:txBody>
          <a:bodyPr wrap="square"/>
          <a:lstStyle>
            <a:lvl1pPr marL="0" indent="0">
              <a:buFont typeface="Arial" panose="020B0604020202020204" pitchFamily="34" charset="0"/>
              <a:buNone/>
              <a:defRPr sz="1400" b="0" cap="none" baseline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2pPr>
            <a:lvl3pPr marL="0" indent="0">
              <a:buNone/>
              <a:defRPr sz="1600" b="0" cap="all" baseline="0">
                <a:solidFill>
                  <a:schemeClr val="tx1"/>
                </a:solidFill>
              </a:defRPr>
            </a:lvl3pPr>
            <a:lvl4pPr marL="0" indent="0">
              <a:buNone/>
              <a:defRPr sz="1600" b="0" cap="all" baseline="0">
                <a:solidFill>
                  <a:schemeClr val="tx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5pPr>
            <a:lvl6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6pPr>
            <a:lvl7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7pPr>
            <a:lvl8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8pPr>
            <a:lvl9pPr marL="0" indent="0">
              <a:buFont typeface="Arial" panose="020B0604020202020204" pitchFamily="34" charset="0"/>
              <a:buNone/>
              <a:defRPr sz="1600" b="0" i="0" cap="all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dirty="0"/>
              <a:t>Subheadline</a:t>
            </a:r>
          </a:p>
        </p:txBody>
      </p:sp>
    </p:spTree>
    <p:extLst>
      <p:ext uri="{BB962C8B-B14F-4D97-AF65-F5344CB8AC3E}">
        <p14:creationId xmlns:p14="http://schemas.microsoft.com/office/powerpoint/2010/main" val="306808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Fullsiz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" y="0"/>
            <a:ext cx="9143999" cy="4950000"/>
          </a:xfrm>
          <a:solidFill>
            <a:schemeClr val="tx2"/>
          </a:solidFill>
        </p:spPr>
        <p:txBody>
          <a:bodyPr anchor="ctr"/>
          <a:lstStyle>
            <a:lvl1pPr algn="ctr">
              <a:defRPr i="0"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Bild durch Klicken hinzufügen</a:t>
            </a:r>
            <a:br>
              <a:rPr lang="de-DE" dirty="0"/>
            </a:br>
            <a:r>
              <a:rPr lang="de-DE" dirty="0"/>
              <a:t>oder Freisteller platzieren.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31799" y="447675"/>
            <a:ext cx="8280000" cy="828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 Text Arial 18 Pt, bold, 1 line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8"/>
          </p:nvPr>
        </p:nvSpPr>
        <p:spPr>
          <a:xfrm>
            <a:off x="2339974" y="4949100"/>
            <a:ext cx="5760417" cy="1944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fundamentals  |  dated March 2017  |</a:t>
            </a:r>
            <a:endParaRPr lang="de-DE" dirty="0"/>
          </a:p>
        </p:txBody>
      </p:sp>
      <p:sp>
        <p:nvSpPr>
          <p:cNvPr id="8" name="Textplatzhalter 1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31798" y="776919"/>
            <a:ext cx="8280401" cy="282663"/>
          </a:xfrm>
        </p:spPr>
        <p:txBody>
          <a:bodyPr wrap="square"/>
          <a:lstStyle>
            <a:lvl1pPr marL="0" indent="0">
              <a:buFont typeface="Arial" panose="020B0604020202020204" pitchFamily="34" charset="0"/>
              <a:buNone/>
              <a:defRPr sz="1400" b="0" cap="none" baseline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2pPr>
            <a:lvl3pPr marL="0" indent="0">
              <a:buNone/>
              <a:defRPr sz="1600" b="0" cap="all" baseline="0">
                <a:solidFill>
                  <a:schemeClr val="tx1"/>
                </a:solidFill>
              </a:defRPr>
            </a:lvl3pPr>
            <a:lvl4pPr marL="0" indent="0">
              <a:buNone/>
              <a:defRPr sz="1600" b="0" cap="all" baseline="0">
                <a:solidFill>
                  <a:schemeClr val="tx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5pPr>
            <a:lvl6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6pPr>
            <a:lvl7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7pPr>
            <a:lvl8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8pPr>
            <a:lvl9pPr marL="0" indent="0">
              <a:buFont typeface="Arial" panose="020B0604020202020204" pitchFamily="34" charset="0"/>
              <a:buNone/>
              <a:defRPr sz="1600" b="0" i="0" cap="all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dirty="0"/>
              <a:t>Subheadline</a:t>
            </a:r>
          </a:p>
        </p:txBody>
      </p:sp>
    </p:spTree>
    <p:extLst>
      <p:ext uri="{BB962C8B-B14F-4D97-AF65-F5344CB8AC3E}">
        <p14:creationId xmlns:p14="http://schemas.microsoft.com/office/powerpoint/2010/main" val="69834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XX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31799" y="448784"/>
            <a:ext cx="8280000" cy="828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Headline Text Arial 18 Pt, bold, 1 line</a:t>
            </a:r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" y="1278711"/>
            <a:ext cx="9143999" cy="3525063"/>
          </a:xfrm>
          <a:solidFill>
            <a:schemeClr val="tx2"/>
          </a:solidFill>
        </p:spPr>
        <p:txBody>
          <a:bodyPr anchor="ctr"/>
          <a:lstStyle>
            <a:lvl1pPr algn="ctr">
              <a:defRPr i="0"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Bild durch Klicken hinzufügen</a:t>
            </a:r>
            <a:br>
              <a:rPr lang="de-DE" dirty="0"/>
            </a:br>
            <a:r>
              <a:rPr lang="de-DE" dirty="0"/>
              <a:t>oder Freisteller platzieren.</a:t>
            </a:r>
          </a:p>
        </p:txBody>
      </p:sp>
      <p:cxnSp>
        <p:nvCxnSpPr>
          <p:cNvPr id="8" name="Gerade Verbindung 7"/>
          <p:cNvCxnSpPr/>
          <p:nvPr userDrawn="1"/>
        </p:nvCxnSpPr>
        <p:spPr bwMode="gray">
          <a:xfrm>
            <a:off x="431798" y="4941888"/>
            <a:ext cx="8280402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ußzeilenplatzhalter 8"/>
          <p:cNvSpPr>
            <a:spLocks noGrp="1"/>
          </p:cNvSpPr>
          <p:nvPr>
            <p:ph type="ftr" sz="quarter" idx="19"/>
          </p:nvPr>
        </p:nvSpPr>
        <p:spPr>
          <a:xfrm>
            <a:off x="2339974" y="4949100"/>
            <a:ext cx="5760417" cy="1944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fundamentals  |  dated March 2017  |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31798" y="776919"/>
            <a:ext cx="8280401" cy="282663"/>
          </a:xfrm>
        </p:spPr>
        <p:txBody>
          <a:bodyPr wrap="square"/>
          <a:lstStyle>
            <a:lvl1pPr marL="0" indent="0">
              <a:buFont typeface="Arial" panose="020B0604020202020204" pitchFamily="34" charset="0"/>
              <a:buNone/>
              <a:defRPr sz="1400" b="0" cap="none" baseline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2pPr>
            <a:lvl3pPr marL="0" indent="0">
              <a:buNone/>
              <a:defRPr sz="1600" b="0" cap="all" baseline="0">
                <a:solidFill>
                  <a:schemeClr val="tx1"/>
                </a:solidFill>
              </a:defRPr>
            </a:lvl3pPr>
            <a:lvl4pPr marL="0" indent="0">
              <a:buNone/>
              <a:defRPr sz="1600" b="0" cap="all" baseline="0">
                <a:solidFill>
                  <a:schemeClr val="tx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5pPr>
            <a:lvl6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6pPr>
            <a:lvl7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7pPr>
            <a:lvl8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8pPr>
            <a:lvl9pPr marL="0" indent="0">
              <a:buFont typeface="Arial" panose="020B0604020202020204" pitchFamily="34" charset="0"/>
              <a:buNone/>
              <a:defRPr sz="1600" b="0" i="0" cap="all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dirty="0"/>
              <a:t>Subheadline</a:t>
            </a:r>
          </a:p>
        </p:txBody>
      </p:sp>
    </p:spTree>
    <p:extLst>
      <p:ext uri="{BB962C8B-B14F-4D97-AF65-F5344CB8AC3E}">
        <p14:creationId xmlns:p14="http://schemas.microsoft.com/office/powerpoint/2010/main" val="133381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extra larg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31799" y="448784"/>
            <a:ext cx="8280000" cy="828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Headline Text Arial 18 Pt, bold, 1 line</a:t>
            </a:r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" y="1278712"/>
            <a:ext cx="9143999" cy="2274970"/>
          </a:xfrm>
          <a:solidFill>
            <a:schemeClr val="tx2"/>
          </a:solidFill>
        </p:spPr>
        <p:txBody>
          <a:bodyPr anchor="ctr"/>
          <a:lstStyle>
            <a:lvl1pPr algn="ctr">
              <a:defRPr i="0"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Bild durch Klicken hinzufügen</a:t>
            </a:r>
            <a:br>
              <a:rPr lang="de-DE" dirty="0"/>
            </a:br>
            <a:r>
              <a:rPr lang="de-DE" dirty="0"/>
              <a:t>oder Freisteller platzieren.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 bwMode="gray">
          <a:xfrm>
            <a:off x="431798" y="3766982"/>
            <a:ext cx="8280000" cy="1037030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marL="180000" indent="-180000" algn="l">
              <a:buFont typeface="Arial" panose="020B0604020202020204" pitchFamily="34" charset="0"/>
              <a:buChar char="•"/>
              <a:defRPr/>
            </a:lvl3pPr>
            <a:lvl4pPr marL="358775" indent="-180000" algn="l">
              <a:buFont typeface="Arial" panose="020B0604020202020204" pitchFamily="34" charset="0"/>
              <a:buChar char="‒"/>
              <a:defRPr/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cxnSp>
        <p:nvCxnSpPr>
          <p:cNvPr id="8" name="Gerade Verbindung 7"/>
          <p:cNvCxnSpPr/>
          <p:nvPr userDrawn="1"/>
        </p:nvCxnSpPr>
        <p:spPr bwMode="gray">
          <a:xfrm>
            <a:off x="431798" y="4941888"/>
            <a:ext cx="8280402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ußzeilenplatzhalter 8"/>
          <p:cNvSpPr>
            <a:spLocks noGrp="1"/>
          </p:cNvSpPr>
          <p:nvPr>
            <p:ph type="ftr" sz="quarter" idx="19"/>
          </p:nvPr>
        </p:nvSpPr>
        <p:spPr>
          <a:xfrm>
            <a:off x="2339974" y="4949100"/>
            <a:ext cx="5760417" cy="1944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fundamentals  |  dated March 2017  |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31798" y="776919"/>
            <a:ext cx="8280401" cy="282663"/>
          </a:xfrm>
        </p:spPr>
        <p:txBody>
          <a:bodyPr wrap="square"/>
          <a:lstStyle>
            <a:lvl1pPr marL="0" indent="0">
              <a:buFont typeface="Arial" panose="020B0604020202020204" pitchFamily="34" charset="0"/>
              <a:buNone/>
              <a:defRPr sz="1400" b="0" cap="none" baseline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2pPr>
            <a:lvl3pPr marL="0" indent="0">
              <a:buNone/>
              <a:defRPr sz="1600" b="0" cap="all" baseline="0">
                <a:solidFill>
                  <a:schemeClr val="tx1"/>
                </a:solidFill>
              </a:defRPr>
            </a:lvl3pPr>
            <a:lvl4pPr marL="0" indent="0">
              <a:buNone/>
              <a:defRPr sz="1600" b="0" cap="all" baseline="0">
                <a:solidFill>
                  <a:schemeClr val="tx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5pPr>
            <a:lvl6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6pPr>
            <a:lvl7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7pPr>
            <a:lvl8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8pPr>
            <a:lvl9pPr marL="0" indent="0">
              <a:buFont typeface="Arial" panose="020B0604020202020204" pitchFamily="34" charset="0"/>
              <a:buNone/>
              <a:defRPr sz="1600" b="0" i="0" cap="all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dirty="0"/>
              <a:t>Subheadline</a:t>
            </a:r>
          </a:p>
        </p:txBody>
      </p:sp>
    </p:spTree>
    <p:extLst>
      <p:ext uri="{BB962C8B-B14F-4D97-AF65-F5344CB8AC3E}">
        <p14:creationId xmlns:p14="http://schemas.microsoft.com/office/powerpoint/2010/main" val="191037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rg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31799" y="448784"/>
            <a:ext cx="8280000" cy="828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Headline Text Arial 18 Pt, bold, 1 line</a:t>
            </a:r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" y="1278712"/>
            <a:ext cx="9143999" cy="1656000"/>
          </a:xfrm>
          <a:solidFill>
            <a:schemeClr val="tx2"/>
          </a:solidFill>
        </p:spPr>
        <p:txBody>
          <a:bodyPr anchor="ctr"/>
          <a:lstStyle>
            <a:lvl1pPr algn="ctr">
              <a:defRPr i="0"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Bild durch Klicken hinzufügen</a:t>
            </a:r>
            <a:br>
              <a:rPr lang="de-DE" dirty="0"/>
            </a:br>
            <a:r>
              <a:rPr lang="de-DE" dirty="0"/>
              <a:t>oder Freisteller platzieren.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 bwMode="gray">
          <a:xfrm>
            <a:off x="431798" y="3148012"/>
            <a:ext cx="8280000" cy="1656000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marL="180000" indent="-180000" algn="l">
              <a:buFont typeface="Arial" panose="020B0604020202020204" pitchFamily="34" charset="0"/>
              <a:buChar char="•"/>
              <a:defRPr/>
            </a:lvl3pPr>
            <a:lvl4pPr marL="358775" indent="-180000" algn="l">
              <a:buFont typeface="Arial" panose="020B0604020202020204" pitchFamily="34" charset="0"/>
              <a:buChar char="‒"/>
              <a:defRPr/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 bwMode="gray">
          <a:xfrm>
            <a:off x="431798" y="4941888"/>
            <a:ext cx="8280402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ußzeilenplatzhalter 8"/>
          <p:cNvSpPr>
            <a:spLocks noGrp="1"/>
          </p:cNvSpPr>
          <p:nvPr>
            <p:ph type="ftr" sz="quarter" idx="19"/>
          </p:nvPr>
        </p:nvSpPr>
        <p:spPr>
          <a:xfrm>
            <a:off x="2339974" y="4949100"/>
            <a:ext cx="5760417" cy="1944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fundamentals  |  dated March 2017  |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31798" y="776919"/>
            <a:ext cx="8280401" cy="282663"/>
          </a:xfrm>
        </p:spPr>
        <p:txBody>
          <a:bodyPr wrap="square"/>
          <a:lstStyle>
            <a:lvl1pPr marL="0" indent="0">
              <a:buFont typeface="Arial" panose="020B0604020202020204" pitchFamily="34" charset="0"/>
              <a:buNone/>
              <a:defRPr sz="1400" b="0" cap="none" baseline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2pPr>
            <a:lvl3pPr marL="0" indent="0">
              <a:buNone/>
              <a:defRPr sz="1600" b="0" cap="all" baseline="0">
                <a:solidFill>
                  <a:schemeClr val="tx1"/>
                </a:solidFill>
              </a:defRPr>
            </a:lvl3pPr>
            <a:lvl4pPr marL="0" indent="0">
              <a:buNone/>
              <a:defRPr sz="1600" b="0" cap="all" baseline="0">
                <a:solidFill>
                  <a:schemeClr val="tx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5pPr>
            <a:lvl6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6pPr>
            <a:lvl7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7pPr>
            <a:lvl8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8pPr>
            <a:lvl9pPr marL="0" indent="0">
              <a:buFont typeface="Arial" panose="020B0604020202020204" pitchFamily="34" charset="0"/>
              <a:buNone/>
              <a:defRPr sz="1600" b="0" i="0" cap="all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dirty="0"/>
              <a:t>Subheadline</a:t>
            </a:r>
          </a:p>
        </p:txBody>
      </p:sp>
    </p:spTree>
    <p:extLst>
      <p:ext uri="{BB962C8B-B14F-4D97-AF65-F5344CB8AC3E}">
        <p14:creationId xmlns:p14="http://schemas.microsoft.com/office/powerpoint/2010/main" val="357102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Images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31799" y="448784"/>
            <a:ext cx="8280000" cy="828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Headline Text Arial 18 Pt, bold, 1 line</a:t>
            </a:r>
            <a:endParaRPr lang="de-DE" dirty="0"/>
          </a:p>
        </p:txBody>
      </p:sp>
      <p:sp>
        <p:nvSpPr>
          <p:cNvPr id="23" name="Bildplatzhalter 9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1278712"/>
            <a:ext cx="3049200" cy="1656000"/>
          </a:xfrm>
          <a:solidFill>
            <a:schemeClr val="tx2"/>
          </a:solidFill>
        </p:spPr>
        <p:txBody>
          <a:bodyPr anchor="ctr"/>
          <a:lstStyle>
            <a:lvl1pPr algn="ctr">
              <a:defRPr i="0"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Bild durch Klicken hinzufügen</a:t>
            </a:r>
            <a:br>
              <a:rPr lang="de-DE" dirty="0"/>
            </a:br>
            <a:r>
              <a:rPr lang="de-DE" dirty="0"/>
              <a:t>oder Freisteller platzieren.</a:t>
            </a:r>
          </a:p>
        </p:txBody>
      </p:sp>
      <p:sp>
        <p:nvSpPr>
          <p:cNvPr id="24" name="Bildplatzhalter 9"/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3263400" y="1278712"/>
            <a:ext cx="2617200" cy="1656000"/>
          </a:xfrm>
          <a:solidFill>
            <a:schemeClr val="tx2"/>
          </a:solidFill>
        </p:spPr>
        <p:txBody>
          <a:bodyPr anchor="ctr"/>
          <a:lstStyle>
            <a:lvl1pPr algn="ctr">
              <a:defRPr i="0"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Bild durch Klicken hinzufügen</a:t>
            </a:r>
            <a:br>
              <a:rPr lang="de-DE" dirty="0"/>
            </a:br>
            <a:r>
              <a:rPr lang="de-DE" dirty="0"/>
              <a:t>oder Freisteller platzieren.</a:t>
            </a:r>
          </a:p>
        </p:txBody>
      </p:sp>
      <p:sp>
        <p:nvSpPr>
          <p:cNvPr id="25" name="Bildplatzhalter 9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094800" y="1278712"/>
            <a:ext cx="3049200" cy="1656000"/>
          </a:xfrm>
          <a:solidFill>
            <a:schemeClr val="tx2"/>
          </a:solidFill>
        </p:spPr>
        <p:txBody>
          <a:bodyPr anchor="ctr"/>
          <a:lstStyle>
            <a:lvl1pPr algn="ctr">
              <a:defRPr i="0"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Bild durch Klicken hinzufügen</a:t>
            </a:r>
            <a:br>
              <a:rPr lang="de-DE" dirty="0"/>
            </a:br>
            <a:r>
              <a:rPr lang="de-DE" dirty="0"/>
              <a:t>oder Freisteller platzieren.</a:t>
            </a:r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15"/>
          </p:nvPr>
        </p:nvSpPr>
        <p:spPr bwMode="gray">
          <a:xfrm>
            <a:off x="431798" y="3148013"/>
            <a:ext cx="8280000" cy="1656000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marL="180000" indent="-180000" algn="l">
              <a:buFont typeface="Arial" panose="020B0604020202020204" pitchFamily="34" charset="0"/>
              <a:buChar char="•"/>
              <a:defRPr/>
            </a:lvl3pPr>
            <a:lvl4pPr marL="358775" indent="-180000" algn="l">
              <a:buFont typeface="Arial" panose="020B0604020202020204" pitchFamily="34" charset="0"/>
              <a:buChar char="‒"/>
              <a:defRPr/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cxnSp>
        <p:nvCxnSpPr>
          <p:cNvPr id="10" name="Gerade Verbindung 9"/>
          <p:cNvCxnSpPr/>
          <p:nvPr userDrawn="1"/>
        </p:nvCxnSpPr>
        <p:spPr bwMode="gray">
          <a:xfrm>
            <a:off x="431798" y="4941888"/>
            <a:ext cx="8280402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ußzeilenplatzhalter 2"/>
          <p:cNvSpPr>
            <a:spLocks noGrp="1"/>
          </p:cNvSpPr>
          <p:nvPr>
            <p:ph type="ftr" sz="quarter" idx="25"/>
          </p:nvPr>
        </p:nvSpPr>
        <p:spPr>
          <a:xfrm>
            <a:off x="2339974" y="4949100"/>
            <a:ext cx="5760417" cy="1944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fundamentals  |  dated March 2017  |</a:t>
            </a:r>
            <a:endParaRPr lang="de-DE" dirty="0"/>
          </a:p>
        </p:txBody>
      </p:sp>
      <p:sp>
        <p:nvSpPr>
          <p:cNvPr id="12" name="Textplatzhalter 1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31798" y="776919"/>
            <a:ext cx="8280401" cy="282663"/>
          </a:xfrm>
        </p:spPr>
        <p:txBody>
          <a:bodyPr wrap="square"/>
          <a:lstStyle>
            <a:lvl1pPr marL="0" indent="0">
              <a:buFont typeface="Arial" panose="020B0604020202020204" pitchFamily="34" charset="0"/>
              <a:buNone/>
              <a:defRPr sz="1400" b="0" cap="none" baseline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2pPr>
            <a:lvl3pPr marL="0" indent="0">
              <a:buNone/>
              <a:defRPr sz="1600" b="0" cap="all" baseline="0">
                <a:solidFill>
                  <a:schemeClr val="tx1"/>
                </a:solidFill>
              </a:defRPr>
            </a:lvl3pPr>
            <a:lvl4pPr marL="0" indent="0">
              <a:buNone/>
              <a:defRPr sz="1600" b="0" cap="all" baseline="0">
                <a:solidFill>
                  <a:schemeClr val="tx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5pPr>
            <a:lvl6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6pPr>
            <a:lvl7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7pPr>
            <a:lvl8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8pPr>
            <a:lvl9pPr marL="0" indent="0">
              <a:buFont typeface="Arial" panose="020B0604020202020204" pitchFamily="34" charset="0"/>
              <a:buNone/>
              <a:defRPr sz="1600" b="0" i="0" cap="all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dirty="0"/>
              <a:t>Subheadline</a:t>
            </a:r>
          </a:p>
        </p:txBody>
      </p:sp>
    </p:spTree>
    <p:extLst>
      <p:ext uri="{BB962C8B-B14F-4D97-AF65-F5344CB8AC3E}">
        <p14:creationId xmlns:p14="http://schemas.microsoft.com/office/powerpoint/2010/main" val="381328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Images + 3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31799" y="448784"/>
            <a:ext cx="8280000" cy="828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Headline Text Arial 18 Pt, bold, 1 line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 bwMode="gray">
          <a:xfrm>
            <a:off x="432000" y="3148013"/>
            <a:ext cx="2617200" cy="1656000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1" name="Textplatzhalter 6"/>
          <p:cNvSpPr>
            <a:spLocks noGrp="1"/>
          </p:cNvSpPr>
          <p:nvPr>
            <p:ph type="body" sz="quarter" idx="20"/>
          </p:nvPr>
        </p:nvSpPr>
        <p:spPr bwMode="gray">
          <a:xfrm>
            <a:off x="3263400" y="3148013"/>
            <a:ext cx="2617200" cy="1656000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2" name="Textplatzhalter 6"/>
          <p:cNvSpPr>
            <a:spLocks noGrp="1"/>
          </p:cNvSpPr>
          <p:nvPr>
            <p:ph type="body" sz="quarter" idx="21"/>
          </p:nvPr>
        </p:nvSpPr>
        <p:spPr bwMode="gray">
          <a:xfrm>
            <a:off x="6094800" y="3148013"/>
            <a:ext cx="2617200" cy="1656000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3" name="Bildplatzhalter 9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1278712"/>
            <a:ext cx="3049200" cy="1656000"/>
          </a:xfrm>
          <a:solidFill>
            <a:schemeClr val="tx2"/>
          </a:solidFill>
        </p:spPr>
        <p:txBody>
          <a:bodyPr anchor="ctr"/>
          <a:lstStyle>
            <a:lvl1pPr algn="ctr">
              <a:defRPr i="0"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Bild durch Klicken hinzufügen</a:t>
            </a:r>
            <a:br>
              <a:rPr lang="de-DE" dirty="0"/>
            </a:br>
            <a:r>
              <a:rPr lang="de-DE" dirty="0"/>
              <a:t>oder Freisteller platzieren.</a:t>
            </a:r>
          </a:p>
        </p:txBody>
      </p:sp>
      <p:sp>
        <p:nvSpPr>
          <p:cNvPr id="24" name="Bildplatzhalter 9"/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3263400" y="1278712"/>
            <a:ext cx="2617200" cy="1656000"/>
          </a:xfrm>
          <a:solidFill>
            <a:schemeClr val="tx2"/>
          </a:solidFill>
        </p:spPr>
        <p:txBody>
          <a:bodyPr anchor="ctr"/>
          <a:lstStyle>
            <a:lvl1pPr algn="ctr">
              <a:defRPr i="0"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Bild durch Klicken hinzufügen</a:t>
            </a:r>
            <a:br>
              <a:rPr lang="de-DE" dirty="0"/>
            </a:br>
            <a:r>
              <a:rPr lang="de-DE" dirty="0"/>
              <a:t>oder Freisteller platzieren.</a:t>
            </a:r>
          </a:p>
        </p:txBody>
      </p:sp>
      <p:sp>
        <p:nvSpPr>
          <p:cNvPr id="25" name="Bildplatzhalter 9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094800" y="1278712"/>
            <a:ext cx="3049200" cy="1656000"/>
          </a:xfrm>
          <a:solidFill>
            <a:schemeClr val="tx2"/>
          </a:solidFill>
        </p:spPr>
        <p:txBody>
          <a:bodyPr anchor="ctr"/>
          <a:lstStyle>
            <a:lvl1pPr algn="ctr">
              <a:defRPr i="0"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Bild durch Klicken hinzufügen</a:t>
            </a:r>
            <a:br>
              <a:rPr lang="de-DE" dirty="0"/>
            </a:br>
            <a:r>
              <a:rPr lang="de-DE" dirty="0"/>
              <a:t>oder Freisteller platzieren.</a:t>
            </a:r>
          </a:p>
        </p:txBody>
      </p:sp>
      <p:cxnSp>
        <p:nvCxnSpPr>
          <p:cNvPr id="12" name="Gerade Verbindung 11"/>
          <p:cNvCxnSpPr/>
          <p:nvPr userDrawn="1"/>
        </p:nvCxnSpPr>
        <p:spPr bwMode="gray">
          <a:xfrm>
            <a:off x="431798" y="4941888"/>
            <a:ext cx="8280402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ußzeilenplatzhalter 2"/>
          <p:cNvSpPr>
            <a:spLocks noGrp="1"/>
          </p:cNvSpPr>
          <p:nvPr>
            <p:ph type="ftr" sz="quarter" idx="25"/>
          </p:nvPr>
        </p:nvSpPr>
        <p:spPr>
          <a:xfrm>
            <a:off x="2339974" y="4949100"/>
            <a:ext cx="5760417" cy="1944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fundamentals  |  dated March 2017  |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31798" y="776919"/>
            <a:ext cx="8280401" cy="282663"/>
          </a:xfrm>
        </p:spPr>
        <p:txBody>
          <a:bodyPr wrap="square"/>
          <a:lstStyle>
            <a:lvl1pPr marL="0" indent="0">
              <a:buFont typeface="Arial" panose="020B0604020202020204" pitchFamily="34" charset="0"/>
              <a:buNone/>
              <a:defRPr sz="1400" b="0" cap="none" baseline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2pPr>
            <a:lvl3pPr marL="0" indent="0">
              <a:buNone/>
              <a:defRPr sz="1600" b="0" cap="all" baseline="0">
                <a:solidFill>
                  <a:schemeClr val="tx1"/>
                </a:solidFill>
              </a:defRPr>
            </a:lvl3pPr>
            <a:lvl4pPr marL="0" indent="0">
              <a:buNone/>
              <a:defRPr sz="1600" b="0" cap="all" baseline="0">
                <a:solidFill>
                  <a:schemeClr val="tx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5pPr>
            <a:lvl6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6pPr>
            <a:lvl7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7pPr>
            <a:lvl8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8pPr>
            <a:lvl9pPr marL="0" indent="0">
              <a:buFont typeface="Arial" panose="020B0604020202020204" pitchFamily="34" charset="0"/>
              <a:buNone/>
              <a:defRPr sz="1600" b="0" i="0" cap="all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dirty="0"/>
              <a:t>Subheadline</a:t>
            </a:r>
          </a:p>
        </p:txBody>
      </p:sp>
    </p:spTree>
    <p:extLst>
      <p:ext uri="{BB962C8B-B14F-4D97-AF65-F5344CB8AC3E}">
        <p14:creationId xmlns:p14="http://schemas.microsoft.com/office/powerpoint/2010/main" val="411037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31799" y="448784"/>
            <a:ext cx="8280000" cy="828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Headline Text Arial 18 Pt, bold, 1 line</a:t>
            </a:r>
            <a:endParaRPr lang="de-DE" dirty="0"/>
          </a:p>
        </p:txBody>
      </p:sp>
      <p:sp>
        <p:nvSpPr>
          <p:cNvPr id="23" name="Bildplatzhalter 9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1278712"/>
            <a:ext cx="3049200" cy="1656000"/>
          </a:xfrm>
          <a:solidFill>
            <a:schemeClr val="tx2"/>
          </a:solidFill>
        </p:spPr>
        <p:txBody>
          <a:bodyPr anchor="ctr"/>
          <a:lstStyle>
            <a:lvl1pPr algn="ctr">
              <a:defRPr i="0"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Bild durch Klicken hinzufügen</a:t>
            </a:r>
            <a:br>
              <a:rPr lang="de-DE" dirty="0"/>
            </a:br>
            <a:r>
              <a:rPr lang="de-DE" dirty="0"/>
              <a:t>oder Freisteller platzieren.</a:t>
            </a:r>
          </a:p>
        </p:txBody>
      </p:sp>
      <p:sp>
        <p:nvSpPr>
          <p:cNvPr id="24" name="Bildplatzhalter 9"/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3263400" y="1278712"/>
            <a:ext cx="2617200" cy="1656000"/>
          </a:xfrm>
          <a:solidFill>
            <a:schemeClr val="tx2"/>
          </a:solidFill>
        </p:spPr>
        <p:txBody>
          <a:bodyPr anchor="ctr"/>
          <a:lstStyle>
            <a:lvl1pPr algn="ctr">
              <a:defRPr i="0"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Bild durch Klicken hinzufügen</a:t>
            </a:r>
            <a:br>
              <a:rPr lang="de-DE" dirty="0"/>
            </a:br>
            <a:r>
              <a:rPr lang="de-DE" dirty="0"/>
              <a:t>oder Freisteller platzieren.</a:t>
            </a:r>
          </a:p>
        </p:txBody>
      </p:sp>
      <p:sp>
        <p:nvSpPr>
          <p:cNvPr id="25" name="Bildplatzhalter 9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094800" y="1278712"/>
            <a:ext cx="3049200" cy="1656000"/>
          </a:xfrm>
          <a:solidFill>
            <a:schemeClr val="tx2"/>
          </a:solidFill>
        </p:spPr>
        <p:txBody>
          <a:bodyPr anchor="ctr"/>
          <a:lstStyle>
            <a:lvl1pPr algn="ctr">
              <a:defRPr i="0"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Bild durch Klicken hinzufügen</a:t>
            </a:r>
            <a:br>
              <a:rPr lang="de-DE" dirty="0"/>
            </a:br>
            <a:r>
              <a:rPr lang="de-DE" dirty="0"/>
              <a:t>oder Freisteller platzieren.</a:t>
            </a:r>
          </a:p>
        </p:txBody>
      </p:sp>
      <p:cxnSp>
        <p:nvCxnSpPr>
          <p:cNvPr id="12" name="Gerade Verbindung 11"/>
          <p:cNvCxnSpPr/>
          <p:nvPr userDrawn="1"/>
        </p:nvCxnSpPr>
        <p:spPr bwMode="gray">
          <a:xfrm>
            <a:off x="431798" y="4941888"/>
            <a:ext cx="8280402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ußzeilenplatzhalter 2"/>
          <p:cNvSpPr>
            <a:spLocks noGrp="1"/>
          </p:cNvSpPr>
          <p:nvPr>
            <p:ph type="ftr" sz="quarter" idx="25"/>
          </p:nvPr>
        </p:nvSpPr>
        <p:spPr>
          <a:xfrm>
            <a:off x="2339974" y="4949100"/>
            <a:ext cx="5760417" cy="1944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fundamentals  |  dated March 2017  |</a:t>
            </a:r>
            <a:endParaRPr lang="de-DE" dirty="0"/>
          </a:p>
        </p:txBody>
      </p:sp>
      <p:sp>
        <p:nvSpPr>
          <p:cNvPr id="13" name="Bildplatzhalter 9"/>
          <p:cNvSpPr>
            <a:spLocks noGrp="1"/>
          </p:cNvSpPr>
          <p:nvPr>
            <p:ph type="pic" sz="quarter" idx="27" hasCustomPrompt="1"/>
          </p:nvPr>
        </p:nvSpPr>
        <p:spPr bwMode="gray">
          <a:xfrm>
            <a:off x="0" y="3146952"/>
            <a:ext cx="3049200" cy="1656000"/>
          </a:xfrm>
          <a:solidFill>
            <a:schemeClr val="tx2"/>
          </a:solidFill>
        </p:spPr>
        <p:txBody>
          <a:bodyPr anchor="ctr"/>
          <a:lstStyle>
            <a:lvl1pPr algn="ctr">
              <a:defRPr i="0"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Bild durch Klicken hinzufügen</a:t>
            </a:r>
            <a:br>
              <a:rPr lang="de-DE" dirty="0"/>
            </a:br>
            <a:r>
              <a:rPr lang="de-DE" dirty="0"/>
              <a:t>oder Freisteller platzieren.</a:t>
            </a:r>
          </a:p>
        </p:txBody>
      </p:sp>
      <p:sp>
        <p:nvSpPr>
          <p:cNvPr id="14" name="Bildplatzhalter 9"/>
          <p:cNvSpPr>
            <a:spLocks noGrp="1"/>
          </p:cNvSpPr>
          <p:nvPr>
            <p:ph type="pic" sz="quarter" idx="28" hasCustomPrompt="1"/>
          </p:nvPr>
        </p:nvSpPr>
        <p:spPr bwMode="gray">
          <a:xfrm>
            <a:off x="3263400" y="3146952"/>
            <a:ext cx="2617200" cy="1656000"/>
          </a:xfrm>
          <a:solidFill>
            <a:schemeClr val="tx2"/>
          </a:solidFill>
        </p:spPr>
        <p:txBody>
          <a:bodyPr anchor="ctr"/>
          <a:lstStyle>
            <a:lvl1pPr algn="ctr">
              <a:defRPr i="0"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Bild durch Klicken hinzufügen</a:t>
            </a:r>
            <a:br>
              <a:rPr lang="de-DE" dirty="0"/>
            </a:br>
            <a:r>
              <a:rPr lang="de-DE" dirty="0"/>
              <a:t>oder Freisteller platzieren.</a:t>
            </a:r>
          </a:p>
        </p:txBody>
      </p:sp>
      <p:sp>
        <p:nvSpPr>
          <p:cNvPr id="15" name="Bildplatzhalter 9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6094800" y="3146952"/>
            <a:ext cx="3049200" cy="1656000"/>
          </a:xfrm>
          <a:solidFill>
            <a:schemeClr val="tx2"/>
          </a:solidFill>
        </p:spPr>
        <p:txBody>
          <a:bodyPr anchor="ctr"/>
          <a:lstStyle>
            <a:lvl1pPr algn="ctr">
              <a:defRPr i="0"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Bild durch Klicken hinzufügen</a:t>
            </a:r>
            <a:br>
              <a:rPr lang="de-DE" dirty="0"/>
            </a:br>
            <a:r>
              <a:rPr lang="de-DE" dirty="0"/>
              <a:t>oder Freisteller platzieren.</a:t>
            </a:r>
          </a:p>
        </p:txBody>
      </p:sp>
      <p:sp>
        <p:nvSpPr>
          <p:cNvPr id="17" name="Textplatzhalter 1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31798" y="776919"/>
            <a:ext cx="8280401" cy="282663"/>
          </a:xfrm>
        </p:spPr>
        <p:txBody>
          <a:bodyPr wrap="square"/>
          <a:lstStyle>
            <a:lvl1pPr marL="0" indent="0">
              <a:buFont typeface="Arial" panose="020B0604020202020204" pitchFamily="34" charset="0"/>
              <a:buNone/>
              <a:defRPr sz="1400" b="0" cap="none" baseline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2pPr>
            <a:lvl3pPr marL="0" indent="0">
              <a:buNone/>
              <a:defRPr sz="1600" b="0" cap="all" baseline="0">
                <a:solidFill>
                  <a:schemeClr val="tx1"/>
                </a:solidFill>
              </a:defRPr>
            </a:lvl3pPr>
            <a:lvl4pPr marL="0" indent="0">
              <a:buNone/>
              <a:defRPr sz="1600" b="0" cap="all" baseline="0">
                <a:solidFill>
                  <a:schemeClr val="tx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5pPr>
            <a:lvl6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6pPr>
            <a:lvl7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7pPr>
            <a:lvl8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8pPr>
            <a:lvl9pPr marL="0" indent="0">
              <a:buFont typeface="Arial" panose="020B0604020202020204" pitchFamily="34" charset="0"/>
              <a:buNone/>
              <a:defRPr sz="1600" b="0" i="0" cap="all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dirty="0"/>
              <a:t>Subheadline</a:t>
            </a:r>
          </a:p>
        </p:txBody>
      </p:sp>
    </p:spTree>
    <p:extLst>
      <p:ext uri="{BB962C8B-B14F-4D97-AF65-F5344CB8AC3E}">
        <p14:creationId xmlns:p14="http://schemas.microsoft.com/office/powerpoint/2010/main" val="313937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" y="0"/>
            <a:ext cx="9143999" cy="3870000"/>
          </a:xfrm>
          <a:solidFill>
            <a:schemeClr val="tx2"/>
          </a:solidFill>
        </p:spPr>
        <p:txBody>
          <a:bodyPr anchor="ctr"/>
          <a:lstStyle>
            <a:lvl1pPr algn="ctr">
              <a:defRPr i="0"/>
            </a:lvl1pPr>
          </a:lstStyle>
          <a:p>
            <a:r>
              <a:rPr lang="de-DE" dirty="0"/>
              <a:t>Bild durch Klicken hinzufügen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 bwMode="gray">
          <a:xfrm>
            <a:off x="2339974" y="5308054"/>
            <a:ext cx="5760417" cy="194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algn="r"/>
            <a:r>
              <a:rPr lang="de-DE"/>
              <a:t>fundamentals  |  dated March 2017  |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 bwMode="gray">
          <a:xfrm>
            <a:off x="431798" y="5308054"/>
            <a:ext cx="1908000" cy="194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de-DE"/>
              <a:t>S. </a:t>
            </a:r>
            <a:fld id="{B1CECB9D-DB36-4911-8D16-802F277BF7A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31799" y="4631403"/>
            <a:ext cx="6156000" cy="31661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 b="0" cap="none" baseline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2pPr>
            <a:lvl3pPr marL="0" indent="0">
              <a:buNone/>
              <a:defRPr sz="1600" b="0" cap="all" baseline="0">
                <a:solidFill>
                  <a:schemeClr val="tx1"/>
                </a:solidFill>
              </a:defRPr>
            </a:lvl3pPr>
            <a:lvl4pPr marL="0" indent="0">
              <a:buNone/>
              <a:defRPr sz="1600" b="0" cap="all" baseline="0">
                <a:solidFill>
                  <a:schemeClr val="tx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5pPr>
            <a:lvl6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6pPr>
            <a:lvl7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7pPr>
            <a:lvl8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8pPr>
            <a:lvl9pPr marL="0" indent="0">
              <a:buFont typeface="Arial" panose="020B0604020202020204" pitchFamily="34" charset="0"/>
              <a:buNone/>
              <a:defRPr sz="1600" b="0" i="0" cap="all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dirty="0"/>
              <a:t>Subheadline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31799" y="4017720"/>
            <a:ext cx="6156000" cy="594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Headline Text Arial 18 Pt, bold, 1 line</a:t>
            </a:r>
          </a:p>
        </p:txBody>
      </p:sp>
      <p:sp>
        <p:nvSpPr>
          <p:cNvPr id="11" name="Rechteck 10"/>
          <p:cNvSpPr/>
          <p:nvPr userDrawn="1"/>
        </p:nvSpPr>
        <p:spPr bwMode="gray">
          <a:xfrm>
            <a:off x="8161530" y="4948238"/>
            <a:ext cx="586933" cy="195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" name="Gruppieren 11"/>
          <p:cNvGrpSpPr/>
          <p:nvPr userDrawn="1"/>
        </p:nvGrpSpPr>
        <p:grpSpPr bwMode="gray">
          <a:xfrm>
            <a:off x="7315092" y="4400085"/>
            <a:ext cx="1397208" cy="505751"/>
            <a:chOff x="7165975" y="5917527"/>
            <a:chExt cx="1995488" cy="722318"/>
          </a:xfrm>
          <a:solidFill>
            <a:schemeClr val="accent1"/>
          </a:solidFill>
        </p:grpSpPr>
        <p:sp>
          <p:nvSpPr>
            <p:cNvPr id="13" name="Freeform 23"/>
            <p:cNvSpPr>
              <a:spLocks/>
            </p:cNvSpPr>
            <p:nvPr/>
          </p:nvSpPr>
          <p:spPr bwMode="gray">
            <a:xfrm>
              <a:off x="7165975" y="5917527"/>
              <a:ext cx="827087" cy="571504"/>
            </a:xfrm>
            <a:custGeom>
              <a:avLst/>
              <a:gdLst>
                <a:gd name="T0" fmla="*/ 647 w 1789"/>
                <a:gd name="T1" fmla="*/ 823 h 1237"/>
                <a:gd name="T2" fmla="*/ 595 w 1789"/>
                <a:gd name="T3" fmla="*/ 902 h 1237"/>
                <a:gd name="T4" fmla="*/ 387 w 1789"/>
                <a:gd name="T5" fmla="*/ 1223 h 1237"/>
                <a:gd name="T6" fmla="*/ 363 w 1789"/>
                <a:gd name="T7" fmla="*/ 1237 h 1237"/>
                <a:gd name="T8" fmla="*/ 18 w 1789"/>
                <a:gd name="T9" fmla="*/ 1237 h 1237"/>
                <a:gd name="T10" fmla="*/ 0 w 1789"/>
                <a:gd name="T11" fmla="*/ 1218 h 1237"/>
                <a:gd name="T12" fmla="*/ 0 w 1789"/>
                <a:gd name="T13" fmla="*/ 343 h 1237"/>
                <a:gd name="T14" fmla="*/ 19 w 1789"/>
                <a:gd name="T15" fmla="*/ 324 h 1237"/>
                <a:gd name="T16" fmla="*/ 299 w 1789"/>
                <a:gd name="T17" fmla="*/ 324 h 1237"/>
                <a:gd name="T18" fmla="*/ 319 w 1789"/>
                <a:gd name="T19" fmla="*/ 344 h 1237"/>
                <a:gd name="T20" fmla="*/ 319 w 1789"/>
                <a:gd name="T21" fmla="*/ 719 h 1237"/>
                <a:gd name="T22" fmla="*/ 321 w 1789"/>
                <a:gd name="T23" fmla="*/ 739 h 1237"/>
                <a:gd name="T24" fmla="*/ 369 w 1789"/>
                <a:gd name="T25" fmla="*/ 665 h 1237"/>
                <a:gd name="T26" fmla="*/ 582 w 1789"/>
                <a:gd name="T27" fmla="*/ 337 h 1237"/>
                <a:gd name="T28" fmla="*/ 608 w 1789"/>
                <a:gd name="T29" fmla="*/ 324 h 1237"/>
                <a:gd name="T30" fmla="*/ 950 w 1789"/>
                <a:gd name="T31" fmla="*/ 324 h 1237"/>
                <a:gd name="T32" fmla="*/ 969 w 1789"/>
                <a:gd name="T33" fmla="*/ 344 h 1237"/>
                <a:gd name="T34" fmla="*/ 969 w 1789"/>
                <a:gd name="T35" fmla="*/ 719 h 1237"/>
                <a:gd name="T36" fmla="*/ 969 w 1789"/>
                <a:gd name="T37" fmla="*/ 735 h 1237"/>
                <a:gd name="T38" fmla="*/ 977 w 1789"/>
                <a:gd name="T39" fmla="*/ 730 h 1237"/>
                <a:gd name="T40" fmla="*/ 1294 w 1789"/>
                <a:gd name="T41" fmla="*/ 242 h 1237"/>
                <a:gd name="T42" fmla="*/ 1298 w 1789"/>
                <a:gd name="T43" fmla="*/ 231 h 1237"/>
                <a:gd name="T44" fmla="*/ 1286 w 1789"/>
                <a:gd name="T45" fmla="*/ 229 h 1237"/>
                <a:gd name="T46" fmla="*/ 1175 w 1789"/>
                <a:gd name="T47" fmla="*/ 229 h 1237"/>
                <a:gd name="T48" fmla="*/ 1159 w 1789"/>
                <a:gd name="T49" fmla="*/ 226 h 1237"/>
                <a:gd name="T50" fmla="*/ 1190 w 1789"/>
                <a:gd name="T51" fmla="*/ 209 h 1237"/>
                <a:gd name="T52" fmla="*/ 1583 w 1789"/>
                <a:gd name="T53" fmla="*/ 26 h 1237"/>
                <a:gd name="T54" fmla="*/ 1629 w 1789"/>
                <a:gd name="T55" fmla="*/ 4 h 1237"/>
                <a:gd name="T56" fmla="*/ 1648 w 1789"/>
                <a:gd name="T57" fmla="*/ 9 h 1237"/>
                <a:gd name="T58" fmla="*/ 1782 w 1789"/>
                <a:gd name="T59" fmla="*/ 217 h 1237"/>
                <a:gd name="T60" fmla="*/ 1775 w 1789"/>
                <a:gd name="T61" fmla="*/ 229 h 1237"/>
                <a:gd name="T62" fmla="*/ 1700 w 1789"/>
                <a:gd name="T63" fmla="*/ 229 h 1237"/>
                <a:gd name="T64" fmla="*/ 1679 w 1789"/>
                <a:gd name="T65" fmla="*/ 240 h 1237"/>
                <a:gd name="T66" fmla="*/ 1419 w 1789"/>
                <a:gd name="T67" fmla="*/ 641 h 1237"/>
                <a:gd name="T68" fmla="*/ 1208 w 1789"/>
                <a:gd name="T69" fmla="*/ 965 h 1237"/>
                <a:gd name="T70" fmla="*/ 1043 w 1789"/>
                <a:gd name="T71" fmla="*/ 1221 h 1237"/>
                <a:gd name="T72" fmla="*/ 1013 w 1789"/>
                <a:gd name="T73" fmla="*/ 1237 h 1237"/>
                <a:gd name="T74" fmla="*/ 671 w 1789"/>
                <a:gd name="T75" fmla="*/ 1236 h 1237"/>
                <a:gd name="T76" fmla="*/ 651 w 1789"/>
                <a:gd name="T77" fmla="*/ 1215 h 1237"/>
                <a:gd name="T78" fmla="*/ 651 w 1789"/>
                <a:gd name="T79" fmla="*/ 842 h 1237"/>
                <a:gd name="T80" fmla="*/ 651 w 1789"/>
                <a:gd name="T81" fmla="*/ 824 h 1237"/>
                <a:gd name="T82" fmla="*/ 647 w 1789"/>
                <a:gd name="T83" fmla="*/ 823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89" h="1237">
                  <a:moveTo>
                    <a:pt x="647" y="823"/>
                  </a:moveTo>
                  <a:cubicBezTo>
                    <a:pt x="630" y="850"/>
                    <a:pt x="612" y="876"/>
                    <a:pt x="595" y="902"/>
                  </a:cubicBezTo>
                  <a:cubicBezTo>
                    <a:pt x="526" y="1009"/>
                    <a:pt x="456" y="1116"/>
                    <a:pt x="387" y="1223"/>
                  </a:cubicBezTo>
                  <a:cubicBezTo>
                    <a:pt x="381" y="1233"/>
                    <a:pt x="374" y="1237"/>
                    <a:pt x="363" y="1237"/>
                  </a:cubicBezTo>
                  <a:cubicBezTo>
                    <a:pt x="248" y="1236"/>
                    <a:pt x="133" y="1236"/>
                    <a:pt x="18" y="1237"/>
                  </a:cubicBezTo>
                  <a:cubicBezTo>
                    <a:pt x="4" y="1237"/>
                    <a:pt x="0" y="1232"/>
                    <a:pt x="0" y="1218"/>
                  </a:cubicBezTo>
                  <a:cubicBezTo>
                    <a:pt x="0" y="926"/>
                    <a:pt x="0" y="634"/>
                    <a:pt x="0" y="343"/>
                  </a:cubicBezTo>
                  <a:cubicBezTo>
                    <a:pt x="0" y="328"/>
                    <a:pt x="5" y="324"/>
                    <a:pt x="19" y="324"/>
                  </a:cubicBezTo>
                  <a:cubicBezTo>
                    <a:pt x="112" y="324"/>
                    <a:pt x="206" y="325"/>
                    <a:pt x="299" y="324"/>
                  </a:cubicBezTo>
                  <a:cubicBezTo>
                    <a:pt x="315" y="324"/>
                    <a:pt x="319" y="329"/>
                    <a:pt x="319" y="344"/>
                  </a:cubicBezTo>
                  <a:cubicBezTo>
                    <a:pt x="318" y="469"/>
                    <a:pt x="319" y="594"/>
                    <a:pt x="319" y="719"/>
                  </a:cubicBezTo>
                  <a:cubicBezTo>
                    <a:pt x="319" y="725"/>
                    <a:pt x="317" y="731"/>
                    <a:pt x="321" y="739"/>
                  </a:cubicBezTo>
                  <a:cubicBezTo>
                    <a:pt x="337" y="713"/>
                    <a:pt x="353" y="690"/>
                    <a:pt x="369" y="665"/>
                  </a:cubicBezTo>
                  <a:cubicBezTo>
                    <a:pt x="440" y="556"/>
                    <a:pt x="511" y="447"/>
                    <a:pt x="582" y="337"/>
                  </a:cubicBezTo>
                  <a:cubicBezTo>
                    <a:pt x="588" y="327"/>
                    <a:pt x="596" y="324"/>
                    <a:pt x="608" y="324"/>
                  </a:cubicBezTo>
                  <a:cubicBezTo>
                    <a:pt x="722" y="324"/>
                    <a:pt x="836" y="324"/>
                    <a:pt x="950" y="324"/>
                  </a:cubicBezTo>
                  <a:cubicBezTo>
                    <a:pt x="968" y="324"/>
                    <a:pt x="969" y="325"/>
                    <a:pt x="969" y="344"/>
                  </a:cubicBezTo>
                  <a:cubicBezTo>
                    <a:pt x="969" y="469"/>
                    <a:pt x="969" y="594"/>
                    <a:pt x="969" y="719"/>
                  </a:cubicBezTo>
                  <a:cubicBezTo>
                    <a:pt x="969" y="724"/>
                    <a:pt x="969" y="730"/>
                    <a:pt x="969" y="735"/>
                  </a:cubicBezTo>
                  <a:cubicBezTo>
                    <a:pt x="975" y="737"/>
                    <a:pt x="976" y="732"/>
                    <a:pt x="977" y="730"/>
                  </a:cubicBezTo>
                  <a:cubicBezTo>
                    <a:pt x="1083" y="567"/>
                    <a:pt x="1188" y="404"/>
                    <a:pt x="1294" y="242"/>
                  </a:cubicBezTo>
                  <a:cubicBezTo>
                    <a:pt x="1296" y="238"/>
                    <a:pt x="1300" y="235"/>
                    <a:pt x="1298" y="231"/>
                  </a:cubicBezTo>
                  <a:cubicBezTo>
                    <a:pt x="1295" y="227"/>
                    <a:pt x="1290" y="229"/>
                    <a:pt x="1286" y="229"/>
                  </a:cubicBezTo>
                  <a:cubicBezTo>
                    <a:pt x="1249" y="229"/>
                    <a:pt x="1212" y="229"/>
                    <a:pt x="1175" y="229"/>
                  </a:cubicBezTo>
                  <a:cubicBezTo>
                    <a:pt x="1170" y="229"/>
                    <a:pt x="1165" y="230"/>
                    <a:pt x="1159" y="226"/>
                  </a:cubicBezTo>
                  <a:cubicBezTo>
                    <a:pt x="1169" y="218"/>
                    <a:pt x="1180" y="214"/>
                    <a:pt x="1190" y="209"/>
                  </a:cubicBezTo>
                  <a:cubicBezTo>
                    <a:pt x="1321" y="148"/>
                    <a:pt x="1452" y="87"/>
                    <a:pt x="1583" y="26"/>
                  </a:cubicBezTo>
                  <a:cubicBezTo>
                    <a:pt x="1598" y="19"/>
                    <a:pt x="1614" y="12"/>
                    <a:pt x="1629" y="4"/>
                  </a:cubicBezTo>
                  <a:cubicBezTo>
                    <a:pt x="1637" y="0"/>
                    <a:pt x="1643" y="1"/>
                    <a:pt x="1648" y="9"/>
                  </a:cubicBezTo>
                  <a:cubicBezTo>
                    <a:pt x="1693" y="78"/>
                    <a:pt x="1737" y="147"/>
                    <a:pt x="1782" y="217"/>
                  </a:cubicBezTo>
                  <a:cubicBezTo>
                    <a:pt x="1789" y="226"/>
                    <a:pt x="1785" y="229"/>
                    <a:pt x="1775" y="229"/>
                  </a:cubicBezTo>
                  <a:cubicBezTo>
                    <a:pt x="1750" y="229"/>
                    <a:pt x="1725" y="229"/>
                    <a:pt x="1700" y="229"/>
                  </a:cubicBezTo>
                  <a:cubicBezTo>
                    <a:pt x="1691" y="228"/>
                    <a:pt x="1684" y="232"/>
                    <a:pt x="1679" y="240"/>
                  </a:cubicBezTo>
                  <a:cubicBezTo>
                    <a:pt x="1592" y="374"/>
                    <a:pt x="1505" y="507"/>
                    <a:pt x="1419" y="641"/>
                  </a:cubicBezTo>
                  <a:cubicBezTo>
                    <a:pt x="1348" y="749"/>
                    <a:pt x="1278" y="857"/>
                    <a:pt x="1208" y="965"/>
                  </a:cubicBezTo>
                  <a:cubicBezTo>
                    <a:pt x="1153" y="1050"/>
                    <a:pt x="1097" y="1135"/>
                    <a:pt x="1043" y="1221"/>
                  </a:cubicBezTo>
                  <a:cubicBezTo>
                    <a:pt x="1035" y="1232"/>
                    <a:pt x="1027" y="1237"/>
                    <a:pt x="1013" y="1237"/>
                  </a:cubicBezTo>
                  <a:cubicBezTo>
                    <a:pt x="899" y="1236"/>
                    <a:pt x="785" y="1236"/>
                    <a:pt x="671" y="1236"/>
                  </a:cubicBezTo>
                  <a:cubicBezTo>
                    <a:pt x="651" y="1236"/>
                    <a:pt x="651" y="1236"/>
                    <a:pt x="651" y="1215"/>
                  </a:cubicBezTo>
                  <a:cubicBezTo>
                    <a:pt x="651" y="1091"/>
                    <a:pt x="651" y="966"/>
                    <a:pt x="651" y="842"/>
                  </a:cubicBezTo>
                  <a:cubicBezTo>
                    <a:pt x="651" y="836"/>
                    <a:pt x="651" y="830"/>
                    <a:pt x="651" y="824"/>
                  </a:cubicBezTo>
                  <a:cubicBezTo>
                    <a:pt x="649" y="824"/>
                    <a:pt x="648" y="824"/>
                    <a:pt x="647" y="8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24"/>
            <p:cNvSpPr>
              <a:spLocks noEditPoints="1"/>
            </p:cNvSpPr>
            <p:nvPr/>
          </p:nvSpPr>
          <p:spPr bwMode="gray">
            <a:xfrm>
              <a:off x="7618413" y="6068341"/>
              <a:ext cx="601664" cy="571504"/>
            </a:xfrm>
            <a:custGeom>
              <a:avLst/>
              <a:gdLst>
                <a:gd name="T0" fmla="*/ 631 w 1302"/>
                <a:gd name="T1" fmla="*/ 1012 h 1237"/>
                <a:gd name="T2" fmla="*/ 579 w 1302"/>
                <a:gd name="T3" fmla="*/ 1036 h 1237"/>
                <a:gd name="T4" fmla="*/ 226 w 1302"/>
                <a:gd name="T5" fmla="*/ 1201 h 1237"/>
                <a:gd name="T6" fmla="*/ 160 w 1302"/>
                <a:gd name="T7" fmla="*/ 1232 h 1237"/>
                <a:gd name="T8" fmla="*/ 140 w 1302"/>
                <a:gd name="T9" fmla="*/ 1226 h 1237"/>
                <a:gd name="T10" fmla="*/ 7 w 1302"/>
                <a:gd name="T11" fmla="*/ 1021 h 1237"/>
                <a:gd name="T12" fmla="*/ 15 w 1302"/>
                <a:gd name="T13" fmla="*/ 1008 h 1237"/>
                <a:gd name="T14" fmla="*/ 100 w 1302"/>
                <a:gd name="T15" fmla="*/ 1008 h 1237"/>
                <a:gd name="T16" fmla="*/ 121 w 1302"/>
                <a:gd name="T17" fmla="*/ 997 h 1237"/>
                <a:gd name="T18" fmla="*/ 644 w 1302"/>
                <a:gd name="T19" fmla="*/ 191 h 1237"/>
                <a:gd name="T20" fmla="*/ 760 w 1302"/>
                <a:gd name="T21" fmla="*/ 12 h 1237"/>
                <a:gd name="T22" fmla="*/ 782 w 1302"/>
                <a:gd name="T23" fmla="*/ 0 h 1237"/>
                <a:gd name="T24" fmla="*/ 1283 w 1302"/>
                <a:gd name="T25" fmla="*/ 0 h 1237"/>
                <a:gd name="T26" fmla="*/ 1302 w 1302"/>
                <a:gd name="T27" fmla="*/ 21 h 1237"/>
                <a:gd name="T28" fmla="*/ 1302 w 1302"/>
                <a:gd name="T29" fmla="*/ 391 h 1237"/>
                <a:gd name="T30" fmla="*/ 1302 w 1302"/>
                <a:gd name="T31" fmla="*/ 888 h 1237"/>
                <a:gd name="T32" fmla="*/ 1278 w 1302"/>
                <a:gd name="T33" fmla="*/ 912 h 1237"/>
                <a:gd name="T34" fmla="*/ 1005 w 1302"/>
                <a:gd name="T35" fmla="*/ 912 h 1237"/>
                <a:gd name="T36" fmla="*/ 981 w 1302"/>
                <a:gd name="T37" fmla="*/ 889 h 1237"/>
                <a:gd name="T38" fmla="*/ 981 w 1302"/>
                <a:gd name="T39" fmla="*/ 771 h 1237"/>
                <a:gd name="T40" fmla="*/ 964 w 1302"/>
                <a:gd name="T41" fmla="*/ 754 h 1237"/>
                <a:gd name="T42" fmla="*/ 673 w 1302"/>
                <a:gd name="T43" fmla="*/ 754 h 1237"/>
                <a:gd name="T44" fmla="*/ 651 w 1302"/>
                <a:gd name="T45" fmla="*/ 766 h 1237"/>
                <a:gd name="T46" fmla="*/ 502 w 1302"/>
                <a:gd name="T47" fmla="*/ 995 h 1237"/>
                <a:gd name="T48" fmla="*/ 509 w 1302"/>
                <a:gd name="T49" fmla="*/ 1008 h 1237"/>
                <a:gd name="T50" fmla="*/ 613 w 1302"/>
                <a:gd name="T51" fmla="*/ 1008 h 1237"/>
                <a:gd name="T52" fmla="*/ 631 w 1302"/>
                <a:gd name="T53" fmla="*/ 1012 h 1237"/>
                <a:gd name="T54" fmla="*/ 981 w 1302"/>
                <a:gd name="T55" fmla="*/ 265 h 1237"/>
                <a:gd name="T56" fmla="*/ 970 w 1302"/>
                <a:gd name="T57" fmla="*/ 274 h 1237"/>
                <a:gd name="T58" fmla="*/ 770 w 1302"/>
                <a:gd name="T59" fmla="*/ 582 h 1237"/>
                <a:gd name="T60" fmla="*/ 767 w 1302"/>
                <a:gd name="T61" fmla="*/ 591 h 1237"/>
                <a:gd name="T62" fmla="*/ 777 w 1302"/>
                <a:gd name="T63" fmla="*/ 594 h 1237"/>
                <a:gd name="T64" fmla="*/ 960 w 1302"/>
                <a:gd name="T65" fmla="*/ 594 h 1237"/>
                <a:gd name="T66" fmla="*/ 981 w 1302"/>
                <a:gd name="T67" fmla="*/ 573 h 1237"/>
                <a:gd name="T68" fmla="*/ 981 w 1302"/>
                <a:gd name="T69" fmla="*/ 281 h 1237"/>
                <a:gd name="T70" fmla="*/ 981 w 1302"/>
                <a:gd name="T71" fmla="*/ 265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302" h="1237">
                  <a:moveTo>
                    <a:pt x="631" y="1012"/>
                  </a:moveTo>
                  <a:cubicBezTo>
                    <a:pt x="613" y="1020"/>
                    <a:pt x="596" y="1028"/>
                    <a:pt x="579" y="1036"/>
                  </a:cubicBezTo>
                  <a:cubicBezTo>
                    <a:pt x="462" y="1091"/>
                    <a:pt x="344" y="1146"/>
                    <a:pt x="226" y="1201"/>
                  </a:cubicBezTo>
                  <a:cubicBezTo>
                    <a:pt x="204" y="1212"/>
                    <a:pt x="182" y="1221"/>
                    <a:pt x="160" y="1232"/>
                  </a:cubicBezTo>
                  <a:cubicBezTo>
                    <a:pt x="150" y="1237"/>
                    <a:pt x="145" y="1235"/>
                    <a:pt x="140" y="1226"/>
                  </a:cubicBezTo>
                  <a:cubicBezTo>
                    <a:pt x="96" y="1158"/>
                    <a:pt x="51" y="1089"/>
                    <a:pt x="7" y="1021"/>
                  </a:cubicBezTo>
                  <a:cubicBezTo>
                    <a:pt x="0" y="1010"/>
                    <a:pt x="3" y="1008"/>
                    <a:pt x="15" y="1008"/>
                  </a:cubicBezTo>
                  <a:cubicBezTo>
                    <a:pt x="43" y="1008"/>
                    <a:pt x="72" y="1008"/>
                    <a:pt x="100" y="1008"/>
                  </a:cubicBezTo>
                  <a:cubicBezTo>
                    <a:pt x="110" y="1008"/>
                    <a:pt x="116" y="1005"/>
                    <a:pt x="121" y="997"/>
                  </a:cubicBezTo>
                  <a:cubicBezTo>
                    <a:pt x="295" y="728"/>
                    <a:pt x="470" y="459"/>
                    <a:pt x="644" y="191"/>
                  </a:cubicBezTo>
                  <a:cubicBezTo>
                    <a:pt x="683" y="131"/>
                    <a:pt x="722" y="72"/>
                    <a:pt x="760" y="12"/>
                  </a:cubicBezTo>
                  <a:cubicBezTo>
                    <a:pt x="766" y="3"/>
                    <a:pt x="772" y="0"/>
                    <a:pt x="782" y="0"/>
                  </a:cubicBezTo>
                  <a:cubicBezTo>
                    <a:pt x="949" y="0"/>
                    <a:pt x="1116" y="0"/>
                    <a:pt x="1283" y="0"/>
                  </a:cubicBezTo>
                  <a:cubicBezTo>
                    <a:pt x="1299" y="0"/>
                    <a:pt x="1302" y="7"/>
                    <a:pt x="1302" y="21"/>
                  </a:cubicBezTo>
                  <a:cubicBezTo>
                    <a:pt x="1301" y="145"/>
                    <a:pt x="1302" y="268"/>
                    <a:pt x="1302" y="391"/>
                  </a:cubicBezTo>
                  <a:cubicBezTo>
                    <a:pt x="1302" y="557"/>
                    <a:pt x="1302" y="722"/>
                    <a:pt x="1302" y="888"/>
                  </a:cubicBezTo>
                  <a:cubicBezTo>
                    <a:pt x="1302" y="912"/>
                    <a:pt x="1301" y="912"/>
                    <a:pt x="1278" y="912"/>
                  </a:cubicBezTo>
                  <a:cubicBezTo>
                    <a:pt x="1187" y="912"/>
                    <a:pt x="1096" y="912"/>
                    <a:pt x="1005" y="912"/>
                  </a:cubicBezTo>
                  <a:cubicBezTo>
                    <a:pt x="981" y="912"/>
                    <a:pt x="981" y="912"/>
                    <a:pt x="981" y="889"/>
                  </a:cubicBezTo>
                  <a:cubicBezTo>
                    <a:pt x="981" y="850"/>
                    <a:pt x="981" y="810"/>
                    <a:pt x="981" y="771"/>
                  </a:cubicBezTo>
                  <a:cubicBezTo>
                    <a:pt x="981" y="758"/>
                    <a:pt x="977" y="754"/>
                    <a:pt x="964" y="754"/>
                  </a:cubicBezTo>
                  <a:cubicBezTo>
                    <a:pt x="867" y="754"/>
                    <a:pt x="770" y="754"/>
                    <a:pt x="673" y="754"/>
                  </a:cubicBezTo>
                  <a:cubicBezTo>
                    <a:pt x="662" y="754"/>
                    <a:pt x="656" y="757"/>
                    <a:pt x="651" y="766"/>
                  </a:cubicBezTo>
                  <a:cubicBezTo>
                    <a:pt x="602" y="842"/>
                    <a:pt x="552" y="918"/>
                    <a:pt x="502" y="995"/>
                  </a:cubicBezTo>
                  <a:cubicBezTo>
                    <a:pt x="495" y="1005"/>
                    <a:pt x="497" y="1008"/>
                    <a:pt x="509" y="1008"/>
                  </a:cubicBezTo>
                  <a:cubicBezTo>
                    <a:pt x="544" y="1008"/>
                    <a:pt x="578" y="1008"/>
                    <a:pt x="613" y="1008"/>
                  </a:cubicBezTo>
                  <a:cubicBezTo>
                    <a:pt x="618" y="1008"/>
                    <a:pt x="624" y="1006"/>
                    <a:pt x="631" y="1012"/>
                  </a:cubicBezTo>
                  <a:close/>
                  <a:moveTo>
                    <a:pt x="981" y="265"/>
                  </a:moveTo>
                  <a:cubicBezTo>
                    <a:pt x="974" y="267"/>
                    <a:pt x="972" y="271"/>
                    <a:pt x="970" y="274"/>
                  </a:cubicBezTo>
                  <a:cubicBezTo>
                    <a:pt x="904" y="377"/>
                    <a:pt x="837" y="479"/>
                    <a:pt x="770" y="582"/>
                  </a:cubicBezTo>
                  <a:cubicBezTo>
                    <a:pt x="769" y="585"/>
                    <a:pt x="766" y="589"/>
                    <a:pt x="767" y="591"/>
                  </a:cubicBezTo>
                  <a:cubicBezTo>
                    <a:pt x="768" y="596"/>
                    <a:pt x="773" y="594"/>
                    <a:pt x="777" y="594"/>
                  </a:cubicBezTo>
                  <a:cubicBezTo>
                    <a:pt x="838" y="594"/>
                    <a:pt x="899" y="594"/>
                    <a:pt x="960" y="594"/>
                  </a:cubicBezTo>
                  <a:cubicBezTo>
                    <a:pt x="981" y="594"/>
                    <a:pt x="981" y="594"/>
                    <a:pt x="981" y="573"/>
                  </a:cubicBezTo>
                  <a:cubicBezTo>
                    <a:pt x="981" y="476"/>
                    <a:pt x="981" y="378"/>
                    <a:pt x="981" y="281"/>
                  </a:cubicBezTo>
                  <a:cubicBezTo>
                    <a:pt x="981" y="276"/>
                    <a:pt x="981" y="271"/>
                    <a:pt x="981" y="2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25"/>
            <p:cNvSpPr>
              <a:spLocks noEditPoints="1"/>
            </p:cNvSpPr>
            <p:nvPr/>
          </p:nvSpPr>
          <p:spPr bwMode="gray">
            <a:xfrm>
              <a:off x="8740775" y="6068341"/>
              <a:ext cx="420688" cy="420691"/>
            </a:xfrm>
            <a:custGeom>
              <a:avLst/>
              <a:gdLst>
                <a:gd name="T0" fmla="*/ 912 w 912"/>
                <a:gd name="T1" fmla="*/ 458 h 912"/>
                <a:gd name="T2" fmla="*/ 912 w 912"/>
                <a:gd name="T3" fmla="*/ 789 h 912"/>
                <a:gd name="T4" fmla="*/ 789 w 912"/>
                <a:gd name="T5" fmla="*/ 912 h 912"/>
                <a:gd name="T6" fmla="*/ 130 w 912"/>
                <a:gd name="T7" fmla="*/ 912 h 912"/>
                <a:gd name="T8" fmla="*/ 0 w 912"/>
                <a:gd name="T9" fmla="*/ 782 h 912"/>
                <a:gd name="T10" fmla="*/ 0 w 912"/>
                <a:gd name="T11" fmla="*/ 404 h 912"/>
                <a:gd name="T12" fmla="*/ 0 w 912"/>
                <a:gd name="T13" fmla="*/ 130 h 912"/>
                <a:gd name="T14" fmla="*/ 37 w 912"/>
                <a:gd name="T15" fmla="*/ 35 h 912"/>
                <a:gd name="T16" fmla="*/ 120 w 912"/>
                <a:gd name="T17" fmla="*/ 0 h 912"/>
                <a:gd name="T18" fmla="*/ 794 w 912"/>
                <a:gd name="T19" fmla="*/ 0 h 912"/>
                <a:gd name="T20" fmla="*/ 912 w 912"/>
                <a:gd name="T21" fmla="*/ 120 h 912"/>
                <a:gd name="T22" fmla="*/ 912 w 912"/>
                <a:gd name="T23" fmla="*/ 458 h 912"/>
                <a:gd name="T24" fmla="*/ 593 w 912"/>
                <a:gd name="T25" fmla="*/ 456 h 912"/>
                <a:gd name="T26" fmla="*/ 593 w 912"/>
                <a:gd name="T27" fmla="*/ 338 h 912"/>
                <a:gd name="T28" fmla="*/ 575 w 912"/>
                <a:gd name="T29" fmla="*/ 319 h 912"/>
                <a:gd name="T30" fmla="*/ 338 w 912"/>
                <a:gd name="T31" fmla="*/ 319 h 912"/>
                <a:gd name="T32" fmla="*/ 320 w 912"/>
                <a:gd name="T33" fmla="*/ 337 h 912"/>
                <a:gd name="T34" fmla="*/ 320 w 912"/>
                <a:gd name="T35" fmla="*/ 576 h 912"/>
                <a:gd name="T36" fmla="*/ 337 w 912"/>
                <a:gd name="T37" fmla="*/ 594 h 912"/>
                <a:gd name="T38" fmla="*/ 577 w 912"/>
                <a:gd name="T39" fmla="*/ 594 h 912"/>
                <a:gd name="T40" fmla="*/ 593 w 912"/>
                <a:gd name="T41" fmla="*/ 578 h 912"/>
                <a:gd name="T42" fmla="*/ 593 w 912"/>
                <a:gd name="T43" fmla="*/ 456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12" h="912">
                  <a:moveTo>
                    <a:pt x="912" y="458"/>
                  </a:moveTo>
                  <a:cubicBezTo>
                    <a:pt x="912" y="568"/>
                    <a:pt x="912" y="679"/>
                    <a:pt x="912" y="789"/>
                  </a:cubicBezTo>
                  <a:cubicBezTo>
                    <a:pt x="912" y="860"/>
                    <a:pt x="859" y="912"/>
                    <a:pt x="789" y="912"/>
                  </a:cubicBezTo>
                  <a:cubicBezTo>
                    <a:pt x="569" y="912"/>
                    <a:pt x="350" y="912"/>
                    <a:pt x="130" y="912"/>
                  </a:cubicBezTo>
                  <a:cubicBezTo>
                    <a:pt x="51" y="912"/>
                    <a:pt x="0" y="862"/>
                    <a:pt x="0" y="782"/>
                  </a:cubicBezTo>
                  <a:cubicBezTo>
                    <a:pt x="0" y="656"/>
                    <a:pt x="0" y="530"/>
                    <a:pt x="0" y="404"/>
                  </a:cubicBezTo>
                  <a:cubicBezTo>
                    <a:pt x="0" y="312"/>
                    <a:pt x="0" y="221"/>
                    <a:pt x="0" y="130"/>
                  </a:cubicBezTo>
                  <a:cubicBezTo>
                    <a:pt x="0" y="93"/>
                    <a:pt x="10" y="61"/>
                    <a:pt x="37" y="35"/>
                  </a:cubicBezTo>
                  <a:cubicBezTo>
                    <a:pt x="60" y="12"/>
                    <a:pt x="88" y="1"/>
                    <a:pt x="120" y="0"/>
                  </a:cubicBezTo>
                  <a:cubicBezTo>
                    <a:pt x="345" y="0"/>
                    <a:pt x="569" y="0"/>
                    <a:pt x="794" y="0"/>
                  </a:cubicBezTo>
                  <a:cubicBezTo>
                    <a:pt x="860" y="1"/>
                    <a:pt x="912" y="55"/>
                    <a:pt x="912" y="120"/>
                  </a:cubicBezTo>
                  <a:cubicBezTo>
                    <a:pt x="912" y="233"/>
                    <a:pt x="912" y="345"/>
                    <a:pt x="912" y="458"/>
                  </a:cubicBezTo>
                  <a:close/>
                  <a:moveTo>
                    <a:pt x="593" y="456"/>
                  </a:moveTo>
                  <a:cubicBezTo>
                    <a:pt x="593" y="417"/>
                    <a:pt x="593" y="377"/>
                    <a:pt x="593" y="338"/>
                  </a:cubicBezTo>
                  <a:cubicBezTo>
                    <a:pt x="594" y="324"/>
                    <a:pt x="590" y="318"/>
                    <a:pt x="575" y="319"/>
                  </a:cubicBezTo>
                  <a:cubicBezTo>
                    <a:pt x="496" y="319"/>
                    <a:pt x="417" y="319"/>
                    <a:pt x="338" y="319"/>
                  </a:cubicBezTo>
                  <a:cubicBezTo>
                    <a:pt x="325" y="319"/>
                    <a:pt x="320" y="323"/>
                    <a:pt x="320" y="337"/>
                  </a:cubicBezTo>
                  <a:cubicBezTo>
                    <a:pt x="321" y="416"/>
                    <a:pt x="321" y="496"/>
                    <a:pt x="320" y="576"/>
                  </a:cubicBezTo>
                  <a:cubicBezTo>
                    <a:pt x="320" y="589"/>
                    <a:pt x="324" y="594"/>
                    <a:pt x="337" y="594"/>
                  </a:cubicBezTo>
                  <a:cubicBezTo>
                    <a:pt x="417" y="593"/>
                    <a:pt x="497" y="593"/>
                    <a:pt x="577" y="594"/>
                  </a:cubicBezTo>
                  <a:cubicBezTo>
                    <a:pt x="589" y="594"/>
                    <a:pt x="593" y="590"/>
                    <a:pt x="593" y="578"/>
                  </a:cubicBezTo>
                  <a:cubicBezTo>
                    <a:pt x="593" y="537"/>
                    <a:pt x="593" y="497"/>
                    <a:pt x="593" y="4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26"/>
            <p:cNvSpPr>
              <a:spLocks/>
            </p:cNvSpPr>
            <p:nvPr/>
          </p:nvSpPr>
          <p:spPr bwMode="gray">
            <a:xfrm>
              <a:off x="8269288" y="6068341"/>
              <a:ext cx="422275" cy="420691"/>
            </a:xfrm>
            <a:custGeom>
              <a:avLst/>
              <a:gdLst>
                <a:gd name="T0" fmla="*/ 505 w 911"/>
                <a:gd name="T1" fmla="*/ 0 h 912"/>
                <a:gd name="T2" fmla="*/ 887 w 911"/>
                <a:gd name="T3" fmla="*/ 0 h 912"/>
                <a:gd name="T4" fmla="*/ 910 w 911"/>
                <a:gd name="T5" fmla="*/ 22 h 912"/>
                <a:gd name="T6" fmla="*/ 910 w 911"/>
                <a:gd name="T7" fmla="*/ 298 h 912"/>
                <a:gd name="T8" fmla="*/ 889 w 911"/>
                <a:gd name="T9" fmla="*/ 319 h 912"/>
                <a:gd name="T10" fmla="*/ 342 w 911"/>
                <a:gd name="T11" fmla="*/ 319 h 912"/>
                <a:gd name="T12" fmla="*/ 319 w 911"/>
                <a:gd name="T13" fmla="*/ 342 h 912"/>
                <a:gd name="T14" fmla="*/ 318 w 911"/>
                <a:gd name="T15" fmla="*/ 575 h 912"/>
                <a:gd name="T16" fmla="*/ 338 w 911"/>
                <a:gd name="T17" fmla="*/ 594 h 912"/>
                <a:gd name="T18" fmla="*/ 572 w 911"/>
                <a:gd name="T19" fmla="*/ 594 h 912"/>
                <a:gd name="T20" fmla="*/ 592 w 911"/>
                <a:gd name="T21" fmla="*/ 574 h 912"/>
                <a:gd name="T22" fmla="*/ 591 w 911"/>
                <a:gd name="T23" fmla="*/ 529 h 912"/>
                <a:gd name="T24" fmla="*/ 570 w 911"/>
                <a:gd name="T25" fmla="*/ 507 h 912"/>
                <a:gd name="T26" fmla="*/ 473 w 911"/>
                <a:gd name="T27" fmla="*/ 508 h 912"/>
                <a:gd name="T28" fmla="*/ 453 w 911"/>
                <a:gd name="T29" fmla="*/ 489 h 912"/>
                <a:gd name="T30" fmla="*/ 453 w 911"/>
                <a:gd name="T31" fmla="*/ 420 h 912"/>
                <a:gd name="T32" fmla="*/ 469 w 911"/>
                <a:gd name="T33" fmla="*/ 405 h 912"/>
                <a:gd name="T34" fmla="*/ 895 w 911"/>
                <a:gd name="T35" fmla="*/ 405 h 912"/>
                <a:gd name="T36" fmla="*/ 910 w 911"/>
                <a:gd name="T37" fmla="*/ 421 h 912"/>
                <a:gd name="T38" fmla="*/ 910 w 911"/>
                <a:gd name="T39" fmla="*/ 802 h 912"/>
                <a:gd name="T40" fmla="*/ 788 w 911"/>
                <a:gd name="T41" fmla="*/ 912 h 912"/>
                <a:gd name="T42" fmla="*/ 233 w 911"/>
                <a:gd name="T43" fmla="*/ 912 h 912"/>
                <a:gd name="T44" fmla="*/ 122 w 911"/>
                <a:gd name="T45" fmla="*/ 912 h 912"/>
                <a:gd name="T46" fmla="*/ 0 w 911"/>
                <a:gd name="T47" fmla="*/ 790 h 912"/>
                <a:gd name="T48" fmla="*/ 0 w 911"/>
                <a:gd name="T49" fmla="*/ 123 h 912"/>
                <a:gd name="T50" fmla="*/ 122 w 911"/>
                <a:gd name="T51" fmla="*/ 0 h 912"/>
                <a:gd name="T52" fmla="*/ 505 w 911"/>
                <a:gd name="T53" fmla="*/ 0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11" h="912">
                  <a:moveTo>
                    <a:pt x="505" y="0"/>
                  </a:moveTo>
                  <a:cubicBezTo>
                    <a:pt x="632" y="0"/>
                    <a:pt x="760" y="0"/>
                    <a:pt x="887" y="0"/>
                  </a:cubicBezTo>
                  <a:cubicBezTo>
                    <a:pt x="910" y="0"/>
                    <a:pt x="910" y="0"/>
                    <a:pt x="910" y="22"/>
                  </a:cubicBezTo>
                  <a:cubicBezTo>
                    <a:pt x="910" y="114"/>
                    <a:pt x="910" y="206"/>
                    <a:pt x="910" y="298"/>
                  </a:cubicBezTo>
                  <a:cubicBezTo>
                    <a:pt x="910" y="319"/>
                    <a:pt x="910" y="319"/>
                    <a:pt x="889" y="319"/>
                  </a:cubicBezTo>
                  <a:cubicBezTo>
                    <a:pt x="707" y="319"/>
                    <a:pt x="524" y="319"/>
                    <a:pt x="342" y="319"/>
                  </a:cubicBezTo>
                  <a:cubicBezTo>
                    <a:pt x="319" y="319"/>
                    <a:pt x="319" y="319"/>
                    <a:pt x="319" y="342"/>
                  </a:cubicBezTo>
                  <a:cubicBezTo>
                    <a:pt x="319" y="420"/>
                    <a:pt x="319" y="497"/>
                    <a:pt x="318" y="575"/>
                  </a:cubicBezTo>
                  <a:cubicBezTo>
                    <a:pt x="318" y="590"/>
                    <a:pt x="323" y="594"/>
                    <a:pt x="338" y="594"/>
                  </a:cubicBezTo>
                  <a:cubicBezTo>
                    <a:pt x="416" y="593"/>
                    <a:pt x="494" y="593"/>
                    <a:pt x="572" y="594"/>
                  </a:cubicBezTo>
                  <a:cubicBezTo>
                    <a:pt x="587" y="594"/>
                    <a:pt x="593" y="590"/>
                    <a:pt x="592" y="574"/>
                  </a:cubicBezTo>
                  <a:cubicBezTo>
                    <a:pt x="591" y="559"/>
                    <a:pt x="592" y="544"/>
                    <a:pt x="591" y="529"/>
                  </a:cubicBezTo>
                  <a:cubicBezTo>
                    <a:pt x="591" y="508"/>
                    <a:pt x="591" y="507"/>
                    <a:pt x="570" y="507"/>
                  </a:cubicBezTo>
                  <a:cubicBezTo>
                    <a:pt x="538" y="507"/>
                    <a:pt x="505" y="507"/>
                    <a:pt x="473" y="508"/>
                  </a:cubicBezTo>
                  <a:cubicBezTo>
                    <a:pt x="459" y="508"/>
                    <a:pt x="453" y="504"/>
                    <a:pt x="453" y="489"/>
                  </a:cubicBezTo>
                  <a:cubicBezTo>
                    <a:pt x="454" y="466"/>
                    <a:pt x="454" y="443"/>
                    <a:pt x="453" y="420"/>
                  </a:cubicBezTo>
                  <a:cubicBezTo>
                    <a:pt x="453" y="409"/>
                    <a:pt x="458" y="405"/>
                    <a:pt x="469" y="405"/>
                  </a:cubicBezTo>
                  <a:cubicBezTo>
                    <a:pt x="611" y="405"/>
                    <a:pt x="753" y="405"/>
                    <a:pt x="895" y="405"/>
                  </a:cubicBezTo>
                  <a:cubicBezTo>
                    <a:pt x="906" y="405"/>
                    <a:pt x="910" y="409"/>
                    <a:pt x="910" y="421"/>
                  </a:cubicBezTo>
                  <a:cubicBezTo>
                    <a:pt x="910" y="548"/>
                    <a:pt x="911" y="675"/>
                    <a:pt x="910" y="802"/>
                  </a:cubicBezTo>
                  <a:cubicBezTo>
                    <a:pt x="909" y="862"/>
                    <a:pt x="853" y="912"/>
                    <a:pt x="788" y="912"/>
                  </a:cubicBezTo>
                  <a:cubicBezTo>
                    <a:pt x="603" y="912"/>
                    <a:pt x="418" y="912"/>
                    <a:pt x="233" y="912"/>
                  </a:cubicBezTo>
                  <a:cubicBezTo>
                    <a:pt x="196" y="912"/>
                    <a:pt x="159" y="912"/>
                    <a:pt x="122" y="912"/>
                  </a:cubicBezTo>
                  <a:cubicBezTo>
                    <a:pt x="52" y="912"/>
                    <a:pt x="0" y="860"/>
                    <a:pt x="0" y="790"/>
                  </a:cubicBezTo>
                  <a:cubicBezTo>
                    <a:pt x="0" y="568"/>
                    <a:pt x="0" y="345"/>
                    <a:pt x="0" y="123"/>
                  </a:cubicBezTo>
                  <a:cubicBezTo>
                    <a:pt x="0" y="53"/>
                    <a:pt x="52" y="0"/>
                    <a:pt x="122" y="0"/>
                  </a:cubicBezTo>
                  <a:cubicBezTo>
                    <a:pt x="250" y="0"/>
                    <a:pt x="377" y="0"/>
                    <a:pt x="5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2" name="Rechteck 1"/>
          <p:cNvSpPr/>
          <p:nvPr userDrawn="1"/>
        </p:nvSpPr>
        <p:spPr bwMode="gray">
          <a:xfrm>
            <a:off x="323528" y="4948014"/>
            <a:ext cx="2448272" cy="195484"/>
          </a:xfrm>
          <a:prstGeom prst="rect">
            <a:avLst/>
          </a:prstGeom>
          <a:solidFill>
            <a:schemeClr val="bg1"/>
          </a:solidFill>
          <a:ln w="952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08000" rIns="144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endParaRPr lang="de-DE" sz="1200" b="1" dirty="0" err="1"/>
          </a:p>
        </p:txBody>
      </p:sp>
    </p:spTree>
    <p:extLst>
      <p:ext uri="{BB962C8B-B14F-4D97-AF65-F5344CB8AC3E}">
        <p14:creationId xmlns:p14="http://schemas.microsoft.com/office/powerpoint/2010/main" val="164526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rge + 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31799" y="448784"/>
            <a:ext cx="8280000" cy="828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Headline Text Arial 18 Pt, bold, 1 line</a:t>
            </a:r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" y="1278712"/>
            <a:ext cx="9143999" cy="1656000"/>
          </a:xfrm>
          <a:solidFill>
            <a:schemeClr val="tx2"/>
          </a:solidFill>
        </p:spPr>
        <p:txBody>
          <a:bodyPr anchor="ctr"/>
          <a:lstStyle>
            <a:lvl1pPr algn="ctr">
              <a:defRPr i="0"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Bild durch Klicken hinzufügen</a:t>
            </a:r>
            <a:br>
              <a:rPr lang="de-DE" dirty="0"/>
            </a:br>
            <a:r>
              <a:rPr lang="de-DE" dirty="0"/>
              <a:t>oder Freisteller platzieren.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0" y="4407954"/>
            <a:ext cx="1655940" cy="396058"/>
          </a:xfrm>
        </p:spPr>
        <p:txBody>
          <a:bodyPr lIns="108000"/>
          <a:lstStyle>
            <a:lvl1pPr marL="0" indent="0" algn="ctr">
              <a:buFont typeface="Arial" panose="020B0604020202020204" pitchFamily="34" charset="0"/>
              <a:buNone/>
              <a:defRPr sz="800" b="1" i="0" cap="none"/>
            </a:lvl1pPr>
            <a:lvl2pPr marL="0" indent="0" algn="ctr">
              <a:buFont typeface="Arial" panose="020B0604020202020204" pitchFamily="34" charset="0"/>
              <a:buNone/>
              <a:defRPr sz="800" i="0" cap="none"/>
            </a:lvl2pPr>
            <a:lvl3pPr marL="0" indent="0" algn="ctr">
              <a:buFont typeface="Arial" panose="020B0604020202020204" pitchFamily="34" charset="0"/>
              <a:buNone/>
              <a:defRPr sz="800" i="0" cap="none"/>
            </a:lvl3pPr>
            <a:lvl4pPr marL="0" indent="0" algn="ctr">
              <a:buFont typeface="Arial" panose="020B0604020202020204" pitchFamily="34" charset="0"/>
              <a:buNone/>
              <a:defRPr sz="800" i="0" cap="none"/>
            </a:lvl4pPr>
            <a:lvl5pPr marL="0" indent="0" algn="ctr">
              <a:buNone/>
              <a:defRPr sz="800" i="0" cap="none"/>
            </a:lvl5pPr>
            <a:lvl6pPr marL="0" indent="0" algn="ctr">
              <a:buFont typeface="Arial" panose="020B0604020202020204" pitchFamily="34" charset="0"/>
              <a:buNone/>
              <a:defRPr sz="800" i="0" cap="none"/>
            </a:lvl6pPr>
            <a:lvl7pPr marL="0" indent="0" algn="ctr">
              <a:buFont typeface="Arial" panose="020B0604020202020204" pitchFamily="34" charset="0"/>
              <a:buNone/>
              <a:defRPr sz="800" i="0" cap="none"/>
            </a:lvl7pPr>
            <a:lvl8pPr marL="0" indent="0" algn="ctr">
              <a:buFont typeface="Arial" panose="020B0604020202020204" pitchFamily="34" charset="0"/>
              <a:buNone/>
              <a:defRPr sz="800" i="0" cap="none"/>
            </a:lvl8pPr>
            <a:lvl9pPr marL="0" indent="0" algn="ctr">
              <a:buFont typeface="Arial" panose="020B0604020202020204" pitchFamily="34" charset="0"/>
              <a:buNone/>
              <a:defRPr sz="800" i="0" cap="none"/>
            </a:lvl9pPr>
          </a:lstStyle>
          <a:p>
            <a:pPr lvl="0"/>
            <a:r>
              <a:rPr lang="de-DE" dirty="0"/>
              <a:t>Bildunterschrift</a:t>
            </a:r>
          </a:p>
        </p:txBody>
      </p:sp>
      <p:cxnSp>
        <p:nvCxnSpPr>
          <p:cNvPr id="8" name="Gerade Verbindung 7"/>
          <p:cNvCxnSpPr/>
          <p:nvPr userDrawn="1"/>
        </p:nvCxnSpPr>
        <p:spPr bwMode="gray">
          <a:xfrm>
            <a:off x="431798" y="4941888"/>
            <a:ext cx="8280402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ußzeilenplatzhalter 8"/>
          <p:cNvSpPr>
            <a:spLocks noGrp="1"/>
          </p:cNvSpPr>
          <p:nvPr>
            <p:ph type="ftr" sz="quarter" idx="19"/>
          </p:nvPr>
        </p:nvSpPr>
        <p:spPr>
          <a:xfrm>
            <a:off x="2339974" y="4949100"/>
            <a:ext cx="5760417" cy="1944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fundamentals  |  dated March 2017  |</a:t>
            </a:r>
            <a:endParaRPr lang="de-DE" dirty="0"/>
          </a:p>
        </p:txBody>
      </p:sp>
      <p:sp>
        <p:nvSpPr>
          <p:cNvPr id="13" name="Bildplatzhalter 9"/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2" y="3148012"/>
            <a:ext cx="1655938" cy="1187488"/>
          </a:xfrm>
          <a:solidFill>
            <a:schemeClr val="tx2"/>
          </a:solidFill>
        </p:spPr>
        <p:txBody>
          <a:bodyPr anchor="ctr"/>
          <a:lstStyle>
            <a:lvl1pPr algn="ctr">
              <a:defRPr i="0"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Bild durch Klicken hinzufügen</a:t>
            </a:r>
            <a:br>
              <a:rPr lang="de-DE" dirty="0"/>
            </a:br>
            <a:r>
              <a:rPr lang="de-DE" dirty="0"/>
              <a:t>oder Freisteller platzieren.</a:t>
            </a:r>
          </a:p>
        </p:txBody>
      </p:sp>
      <p:sp>
        <p:nvSpPr>
          <p:cNvPr id="19" name="Bildplatzhalter 9"/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1872017" y="3148012"/>
            <a:ext cx="1655938" cy="1187488"/>
          </a:xfrm>
          <a:solidFill>
            <a:schemeClr val="tx2"/>
          </a:solidFill>
        </p:spPr>
        <p:txBody>
          <a:bodyPr anchor="ctr"/>
          <a:lstStyle>
            <a:lvl1pPr algn="ctr">
              <a:defRPr i="0"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Bild durch Klicken hinzufügen</a:t>
            </a:r>
            <a:br>
              <a:rPr lang="de-DE" dirty="0"/>
            </a:br>
            <a:r>
              <a:rPr lang="de-DE" dirty="0"/>
              <a:t>oder Freisteller platzieren.</a:t>
            </a:r>
          </a:p>
        </p:txBody>
      </p:sp>
      <p:sp>
        <p:nvSpPr>
          <p:cNvPr id="20" name="Bildplatzhalter 9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3744031" y="3148012"/>
            <a:ext cx="1655938" cy="1187488"/>
          </a:xfrm>
          <a:solidFill>
            <a:schemeClr val="tx2"/>
          </a:solidFill>
        </p:spPr>
        <p:txBody>
          <a:bodyPr anchor="ctr"/>
          <a:lstStyle>
            <a:lvl1pPr algn="ctr">
              <a:defRPr i="0"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Bild durch Klicken hinzufügen</a:t>
            </a:r>
            <a:br>
              <a:rPr lang="de-DE" dirty="0"/>
            </a:br>
            <a:r>
              <a:rPr lang="de-DE" dirty="0"/>
              <a:t>oder Freisteller platzieren.</a:t>
            </a:r>
          </a:p>
        </p:txBody>
      </p:sp>
      <p:sp>
        <p:nvSpPr>
          <p:cNvPr id="21" name="Bildplatzhalter 9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5616047" y="3148012"/>
            <a:ext cx="1655938" cy="1187488"/>
          </a:xfrm>
          <a:solidFill>
            <a:schemeClr val="tx2"/>
          </a:solidFill>
        </p:spPr>
        <p:txBody>
          <a:bodyPr anchor="ctr"/>
          <a:lstStyle>
            <a:lvl1pPr algn="ctr">
              <a:defRPr i="0"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Bild durch Klicken hinzufügen</a:t>
            </a:r>
            <a:br>
              <a:rPr lang="de-DE" dirty="0"/>
            </a:br>
            <a:r>
              <a:rPr lang="de-DE" dirty="0"/>
              <a:t>oder Freisteller platzieren.</a:t>
            </a:r>
          </a:p>
        </p:txBody>
      </p:sp>
      <p:sp>
        <p:nvSpPr>
          <p:cNvPr id="22" name="Bildplatzhalter 9"/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7488062" y="3148012"/>
            <a:ext cx="1655938" cy="1187488"/>
          </a:xfrm>
          <a:solidFill>
            <a:schemeClr val="tx2"/>
          </a:solidFill>
        </p:spPr>
        <p:txBody>
          <a:bodyPr anchor="ctr"/>
          <a:lstStyle>
            <a:lvl1pPr algn="ctr">
              <a:defRPr i="0"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Bild durch Klicken hinzufügen</a:t>
            </a:r>
            <a:br>
              <a:rPr lang="de-DE" dirty="0"/>
            </a:br>
            <a:r>
              <a:rPr lang="de-DE" dirty="0"/>
              <a:t>oder Freisteller platzieren.</a:t>
            </a:r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1872017" y="4407954"/>
            <a:ext cx="1655940" cy="396058"/>
          </a:xfrm>
        </p:spPr>
        <p:txBody>
          <a:bodyPr lIns="0"/>
          <a:lstStyle>
            <a:lvl1pPr marL="0" indent="0" algn="ctr">
              <a:buFont typeface="Arial" panose="020B0604020202020204" pitchFamily="34" charset="0"/>
              <a:buNone/>
              <a:defRPr sz="800" b="1" i="0" cap="none"/>
            </a:lvl1pPr>
            <a:lvl2pPr marL="0" indent="0" algn="ctr">
              <a:buFont typeface="Arial" panose="020B0604020202020204" pitchFamily="34" charset="0"/>
              <a:buNone/>
              <a:defRPr sz="800" i="0" cap="none"/>
            </a:lvl2pPr>
            <a:lvl3pPr marL="0" indent="0" algn="ctr">
              <a:buFont typeface="Arial" panose="020B0604020202020204" pitchFamily="34" charset="0"/>
              <a:buNone/>
              <a:defRPr sz="800" i="0" cap="none"/>
            </a:lvl3pPr>
            <a:lvl4pPr marL="0" indent="0" algn="ctr">
              <a:buFont typeface="Arial" panose="020B0604020202020204" pitchFamily="34" charset="0"/>
              <a:buNone/>
              <a:defRPr sz="800" i="0" cap="none"/>
            </a:lvl4pPr>
            <a:lvl5pPr marL="0" indent="0" algn="ctr">
              <a:buNone/>
              <a:defRPr sz="800" i="0" cap="none"/>
            </a:lvl5pPr>
            <a:lvl6pPr marL="0" indent="0" algn="ctr">
              <a:buFont typeface="Arial" panose="020B0604020202020204" pitchFamily="34" charset="0"/>
              <a:buNone/>
              <a:defRPr sz="800" i="0" cap="none"/>
            </a:lvl6pPr>
            <a:lvl7pPr marL="0" indent="0" algn="ctr">
              <a:buFont typeface="Arial" panose="020B0604020202020204" pitchFamily="34" charset="0"/>
              <a:buNone/>
              <a:defRPr sz="800" i="0" cap="none"/>
            </a:lvl7pPr>
            <a:lvl8pPr marL="0" indent="0" algn="ctr">
              <a:buFont typeface="Arial" panose="020B0604020202020204" pitchFamily="34" charset="0"/>
              <a:buNone/>
              <a:defRPr sz="800" i="0" cap="none"/>
            </a:lvl8pPr>
            <a:lvl9pPr marL="0" indent="0" algn="ctr">
              <a:buFont typeface="Arial" panose="020B0604020202020204" pitchFamily="34" charset="0"/>
              <a:buNone/>
              <a:defRPr sz="800" i="0" cap="none"/>
            </a:lvl9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3744030" y="4407954"/>
            <a:ext cx="1655940" cy="396058"/>
          </a:xfrm>
        </p:spPr>
        <p:txBody>
          <a:bodyPr lIns="0"/>
          <a:lstStyle>
            <a:lvl1pPr marL="0" indent="0" algn="ctr">
              <a:buFont typeface="Arial" panose="020B0604020202020204" pitchFamily="34" charset="0"/>
              <a:buNone/>
              <a:defRPr sz="800" b="1" i="0" cap="none"/>
            </a:lvl1pPr>
            <a:lvl2pPr marL="0" indent="0" algn="ctr">
              <a:buFont typeface="Arial" panose="020B0604020202020204" pitchFamily="34" charset="0"/>
              <a:buNone/>
              <a:defRPr sz="800" i="0" cap="none"/>
            </a:lvl2pPr>
            <a:lvl3pPr marL="0" indent="0" algn="ctr">
              <a:buFont typeface="Arial" panose="020B0604020202020204" pitchFamily="34" charset="0"/>
              <a:buNone/>
              <a:defRPr sz="800" i="0" cap="none"/>
            </a:lvl3pPr>
            <a:lvl4pPr marL="0" indent="0" algn="ctr">
              <a:buFont typeface="Arial" panose="020B0604020202020204" pitchFamily="34" charset="0"/>
              <a:buNone/>
              <a:defRPr sz="800" i="0" cap="none"/>
            </a:lvl4pPr>
            <a:lvl5pPr marL="0" indent="0" algn="ctr">
              <a:buNone/>
              <a:defRPr sz="800" i="0" cap="none"/>
            </a:lvl5pPr>
            <a:lvl6pPr marL="0" indent="0" algn="ctr">
              <a:buFont typeface="Arial" panose="020B0604020202020204" pitchFamily="34" charset="0"/>
              <a:buNone/>
              <a:defRPr sz="800" i="0" cap="none"/>
            </a:lvl6pPr>
            <a:lvl7pPr marL="0" indent="0" algn="ctr">
              <a:buFont typeface="Arial" panose="020B0604020202020204" pitchFamily="34" charset="0"/>
              <a:buNone/>
              <a:defRPr sz="800" i="0" cap="none"/>
            </a:lvl7pPr>
            <a:lvl8pPr marL="0" indent="0" algn="ctr">
              <a:buFont typeface="Arial" panose="020B0604020202020204" pitchFamily="34" charset="0"/>
              <a:buNone/>
              <a:defRPr sz="800" i="0" cap="none"/>
            </a:lvl8pPr>
            <a:lvl9pPr marL="0" indent="0" algn="ctr">
              <a:buFont typeface="Arial" panose="020B0604020202020204" pitchFamily="34" charset="0"/>
              <a:buNone/>
              <a:defRPr sz="800" i="0" cap="none"/>
            </a:lvl9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27" name="Textplatzhalter 6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5616047" y="4407954"/>
            <a:ext cx="1655940" cy="396058"/>
          </a:xfrm>
        </p:spPr>
        <p:txBody>
          <a:bodyPr lIns="0"/>
          <a:lstStyle>
            <a:lvl1pPr marL="0" indent="0" algn="ctr">
              <a:buFont typeface="Arial" panose="020B0604020202020204" pitchFamily="34" charset="0"/>
              <a:buNone/>
              <a:defRPr sz="800" b="1" i="0" cap="none"/>
            </a:lvl1pPr>
            <a:lvl2pPr marL="0" indent="0" algn="ctr">
              <a:buFont typeface="Arial" panose="020B0604020202020204" pitchFamily="34" charset="0"/>
              <a:buNone/>
              <a:defRPr sz="800" i="0" cap="none"/>
            </a:lvl2pPr>
            <a:lvl3pPr marL="0" indent="0" algn="ctr">
              <a:buFont typeface="Arial" panose="020B0604020202020204" pitchFamily="34" charset="0"/>
              <a:buNone/>
              <a:defRPr sz="800" i="0" cap="none"/>
            </a:lvl3pPr>
            <a:lvl4pPr marL="0" indent="0" algn="ctr">
              <a:buFont typeface="Arial" panose="020B0604020202020204" pitchFamily="34" charset="0"/>
              <a:buNone/>
              <a:defRPr sz="800" i="0" cap="none"/>
            </a:lvl4pPr>
            <a:lvl5pPr marL="0" indent="0" algn="ctr">
              <a:buNone/>
              <a:defRPr sz="800" i="0" cap="none"/>
            </a:lvl5pPr>
            <a:lvl6pPr marL="0" indent="0" algn="ctr">
              <a:buFont typeface="Arial" panose="020B0604020202020204" pitchFamily="34" charset="0"/>
              <a:buNone/>
              <a:defRPr sz="800" i="0" cap="none"/>
            </a:lvl6pPr>
            <a:lvl7pPr marL="0" indent="0" algn="ctr">
              <a:buFont typeface="Arial" panose="020B0604020202020204" pitchFamily="34" charset="0"/>
              <a:buNone/>
              <a:defRPr sz="800" i="0" cap="none"/>
            </a:lvl7pPr>
            <a:lvl8pPr marL="0" indent="0" algn="ctr">
              <a:buFont typeface="Arial" panose="020B0604020202020204" pitchFamily="34" charset="0"/>
              <a:buNone/>
              <a:defRPr sz="800" i="0" cap="none"/>
            </a:lvl8pPr>
            <a:lvl9pPr marL="0" indent="0" algn="ctr">
              <a:buFont typeface="Arial" panose="020B0604020202020204" pitchFamily="34" charset="0"/>
              <a:buNone/>
              <a:defRPr sz="800" i="0" cap="none"/>
            </a:lvl9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28" name="Textplatzhalter 6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7488062" y="4407954"/>
            <a:ext cx="1655940" cy="396058"/>
          </a:xfrm>
        </p:spPr>
        <p:txBody>
          <a:bodyPr lIns="0" rIns="108000"/>
          <a:lstStyle>
            <a:lvl1pPr marL="0" indent="0" algn="ctr">
              <a:buFont typeface="Arial" panose="020B0604020202020204" pitchFamily="34" charset="0"/>
              <a:buNone/>
              <a:defRPr sz="800" b="1" i="0" cap="none"/>
            </a:lvl1pPr>
            <a:lvl2pPr marL="0" indent="0" algn="ctr">
              <a:buFont typeface="Arial" panose="020B0604020202020204" pitchFamily="34" charset="0"/>
              <a:buNone/>
              <a:defRPr sz="800" i="0" cap="none"/>
            </a:lvl2pPr>
            <a:lvl3pPr marL="0" indent="0" algn="ctr">
              <a:buFont typeface="Arial" panose="020B0604020202020204" pitchFamily="34" charset="0"/>
              <a:buNone/>
              <a:defRPr sz="800" i="0" cap="none"/>
            </a:lvl3pPr>
            <a:lvl4pPr marL="0" indent="0" algn="ctr">
              <a:buFont typeface="Arial" panose="020B0604020202020204" pitchFamily="34" charset="0"/>
              <a:buNone/>
              <a:defRPr sz="800" i="0" cap="none"/>
            </a:lvl4pPr>
            <a:lvl5pPr marL="0" indent="0" algn="ctr">
              <a:buNone/>
              <a:defRPr sz="800" i="0" cap="none"/>
            </a:lvl5pPr>
            <a:lvl6pPr marL="0" indent="0" algn="ctr">
              <a:buFont typeface="Arial" panose="020B0604020202020204" pitchFamily="34" charset="0"/>
              <a:buNone/>
              <a:defRPr sz="800" i="0" cap="none"/>
            </a:lvl6pPr>
            <a:lvl7pPr marL="0" indent="0" algn="ctr">
              <a:buFont typeface="Arial" panose="020B0604020202020204" pitchFamily="34" charset="0"/>
              <a:buNone/>
              <a:defRPr sz="800" i="0" cap="none"/>
            </a:lvl7pPr>
            <a:lvl8pPr marL="0" indent="0" algn="ctr">
              <a:buFont typeface="Arial" panose="020B0604020202020204" pitchFamily="34" charset="0"/>
              <a:buNone/>
              <a:defRPr sz="800" i="0" cap="none"/>
            </a:lvl8pPr>
            <a:lvl9pPr marL="0" indent="0" algn="ctr">
              <a:buFont typeface="Arial" panose="020B0604020202020204" pitchFamily="34" charset="0"/>
              <a:buNone/>
              <a:defRPr sz="800" i="0" cap="none"/>
            </a:lvl9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23" name="Textplatzhalter 1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31798" y="776919"/>
            <a:ext cx="8280401" cy="282663"/>
          </a:xfrm>
        </p:spPr>
        <p:txBody>
          <a:bodyPr wrap="square"/>
          <a:lstStyle>
            <a:lvl1pPr marL="0" indent="0">
              <a:buFont typeface="Arial" panose="020B0604020202020204" pitchFamily="34" charset="0"/>
              <a:buNone/>
              <a:defRPr sz="1400" b="0" cap="none" baseline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2pPr>
            <a:lvl3pPr marL="0" indent="0">
              <a:buNone/>
              <a:defRPr sz="1600" b="0" cap="all" baseline="0">
                <a:solidFill>
                  <a:schemeClr val="tx1"/>
                </a:solidFill>
              </a:defRPr>
            </a:lvl3pPr>
            <a:lvl4pPr marL="0" indent="0">
              <a:buNone/>
              <a:defRPr sz="1600" b="0" cap="all" baseline="0">
                <a:solidFill>
                  <a:schemeClr val="tx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5pPr>
            <a:lvl6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6pPr>
            <a:lvl7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7pPr>
            <a:lvl8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8pPr>
            <a:lvl9pPr marL="0" indent="0">
              <a:buFont typeface="Arial" panose="020B0604020202020204" pitchFamily="34" charset="0"/>
              <a:buNone/>
              <a:defRPr sz="1600" b="0" i="0" cap="all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dirty="0"/>
              <a:t>Subheadline</a:t>
            </a:r>
          </a:p>
        </p:txBody>
      </p:sp>
    </p:spTree>
    <p:extLst>
      <p:ext uri="{BB962C8B-B14F-4D97-AF65-F5344CB8AC3E}">
        <p14:creationId xmlns:p14="http://schemas.microsoft.com/office/powerpoint/2010/main" val="97260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rge +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31799" y="448784"/>
            <a:ext cx="8280000" cy="828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Headline Text Arial 18 Pt, bold, 1 line</a:t>
            </a:r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" y="1278712"/>
            <a:ext cx="9143999" cy="1656000"/>
          </a:xfrm>
          <a:solidFill>
            <a:schemeClr val="tx2"/>
          </a:solidFill>
        </p:spPr>
        <p:txBody>
          <a:bodyPr anchor="ctr"/>
          <a:lstStyle>
            <a:lvl1pPr algn="ctr">
              <a:defRPr i="0"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Bild durch Klicken hinzufügen</a:t>
            </a:r>
            <a:br>
              <a:rPr lang="de-DE" dirty="0"/>
            </a:br>
            <a:r>
              <a:rPr lang="de-DE" dirty="0"/>
              <a:t>oder Freisteller platzieren.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-1" y="4407954"/>
            <a:ext cx="2903951" cy="396058"/>
          </a:xfrm>
        </p:spPr>
        <p:txBody>
          <a:bodyPr lIns="108000"/>
          <a:lstStyle>
            <a:lvl1pPr marL="0" indent="0" algn="ctr">
              <a:buFont typeface="Arial" panose="020B0604020202020204" pitchFamily="34" charset="0"/>
              <a:buNone/>
              <a:defRPr sz="800" b="1" i="0" cap="none"/>
            </a:lvl1pPr>
            <a:lvl2pPr marL="0" indent="0" algn="ctr">
              <a:buFont typeface="Arial" panose="020B0604020202020204" pitchFamily="34" charset="0"/>
              <a:buNone/>
              <a:defRPr sz="800" i="0" cap="none"/>
            </a:lvl2pPr>
            <a:lvl3pPr marL="0" indent="0" algn="ctr">
              <a:buFont typeface="Arial" panose="020B0604020202020204" pitchFamily="34" charset="0"/>
              <a:buNone/>
              <a:defRPr sz="800" i="0" cap="none"/>
            </a:lvl3pPr>
            <a:lvl4pPr marL="0" indent="0" algn="ctr">
              <a:buFont typeface="Arial" panose="020B0604020202020204" pitchFamily="34" charset="0"/>
              <a:buNone/>
              <a:defRPr sz="800" i="0" cap="none"/>
            </a:lvl4pPr>
            <a:lvl5pPr marL="0" indent="0" algn="ctr">
              <a:buNone/>
              <a:defRPr sz="800" i="0" cap="none"/>
            </a:lvl5pPr>
            <a:lvl6pPr marL="0" indent="0" algn="ctr">
              <a:buFont typeface="Arial" panose="020B0604020202020204" pitchFamily="34" charset="0"/>
              <a:buNone/>
              <a:defRPr sz="800" i="0" cap="none"/>
            </a:lvl6pPr>
            <a:lvl7pPr marL="0" indent="0" algn="ctr">
              <a:buFont typeface="Arial" panose="020B0604020202020204" pitchFamily="34" charset="0"/>
              <a:buNone/>
              <a:defRPr sz="800" i="0" cap="none"/>
            </a:lvl7pPr>
            <a:lvl8pPr marL="0" indent="0" algn="ctr">
              <a:buFont typeface="Arial" panose="020B0604020202020204" pitchFamily="34" charset="0"/>
              <a:buNone/>
              <a:defRPr sz="800" i="0" cap="none"/>
            </a:lvl8pPr>
            <a:lvl9pPr marL="0" indent="0" algn="ctr">
              <a:buFont typeface="Arial" panose="020B0604020202020204" pitchFamily="34" charset="0"/>
              <a:buNone/>
              <a:defRPr sz="800" i="0" cap="none"/>
            </a:lvl9pPr>
          </a:lstStyle>
          <a:p>
            <a:pPr lvl="0"/>
            <a:r>
              <a:rPr lang="de-DE" dirty="0"/>
              <a:t>Bildunterschrift</a:t>
            </a:r>
          </a:p>
        </p:txBody>
      </p:sp>
      <p:cxnSp>
        <p:nvCxnSpPr>
          <p:cNvPr id="8" name="Gerade Verbindung 7"/>
          <p:cNvCxnSpPr/>
          <p:nvPr userDrawn="1"/>
        </p:nvCxnSpPr>
        <p:spPr bwMode="gray">
          <a:xfrm>
            <a:off x="431798" y="4941888"/>
            <a:ext cx="8280402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ußzeilenplatzhalter 8"/>
          <p:cNvSpPr>
            <a:spLocks noGrp="1"/>
          </p:cNvSpPr>
          <p:nvPr>
            <p:ph type="ftr" sz="quarter" idx="19"/>
          </p:nvPr>
        </p:nvSpPr>
        <p:spPr>
          <a:xfrm>
            <a:off x="2339974" y="4949100"/>
            <a:ext cx="5760417" cy="1944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fundamentals  |  dated March 2017  |</a:t>
            </a:r>
            <a:endParaRPr lang="de-DE" dirty="0"/>
          </a:p>
        </p:txBody>
      </p:sp>
      <p:sp>
        <p:nvSpPr>
          <p:cNvPr id="13" name="Bildplatzhalter 9"/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1" y="3148012"/>
            <a:ext cx="2903947" cy="1187488"/>
          </a:xfrm>
          <a:solidFill>
            <a:schemeClr val="tx2"/>
          </a:solidFill>
        </p:spPr>
        <p:txBody>
          <a:bodyPr anchor="ctr"/>
          <a:lstStyle>
            <a:lvl1pPr algn="ctr">
              <a:defRPr i="0"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Bild durch Klicken hinzufügen</a:t>
            </a:r>
            <a:br>
              <a:rPr lang="de-DE" dirty="0"/>
            </a:br>
            <a:r>
              <a:rPr lang="de-DE" dirty="0"/>
              <a:t>oder Freisteller platzieren.</a:t>
            </a:r>
          </a:p>
        </p:txBody>
      </p:sp>
      <p:sp>
        <p:nvSpPr>
          <p:cNvPr id="19" name="Bildplatzhalter 9"/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3120027" y="3148012"/>
            <a:ext cx="2903947" cy="1187488"/>
          </a:xfrm>
          <a:solidFill>
            <a:schemeClr val="tx2"/>
          </a:solidFill>
        </p:spPr>
        <p:txBody>
          <a:bodyPr anchor="ctr"/>
          <a:lstStyle>
            <a:lvl1pPr algn="ctr">
              <a:defRPr i="0"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Bild durch Klicken hinzufügen</a:t>
            </a:r>
            <a:br>
              <a:rPr lang="de-DE" dirty="0"/>
            </a:br>
            <a:r>
              <a:rPr lang="de-DE" dirty="0"/>
              <a:t>oder Freisteller platzieren.</a:t>
            </a:r>
          </a:p>
        </p:txBody>
      </p:sp>
      <p:sp>
        <p:nvSpPr>
          <p:cNvPr id="20" name="Bildplatzhalter 9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241118" y="3148012"/>
            <a:ext cx="2903947" cy="1187488"/>
          </a:xfrm>
          <a:solidFill>
            <a:schemeClr val="tx2"/>
          </a:solidFill>
        </p:spPr>
        <p:txBody>
          <a:bodyPr anchor="ctr"/>
          <a:lstStyle>
            <a:lvl1pPr algn="ctr">
              <a:defRPr i="0"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Bild durch Klicken hinzufügen</a:t>
            </a:r>
            <a:br>
              <a:rPr lang="de-DE" dirty="0"/>
            </a:br>
            <a:r>
              <a:rPr lang="de-DE" dirty="0"/>
              <a:t>oder Freisteller platzieren.</a:t>
            </a:r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3120025" y="4407954"/>
            <a:ext cx="2903951" cy="396058"/>
          </a:xfrm>
        </p:spPr>
        <p:txBody>
          <a:bodyPr lIns="0"/>
          <a:lstStyle>
            <a:lvl1pPr marL="0" indent="0" algn="ctr">
              <a:buFont typeface="Arial" panose="020B0604020202020204" pitchFamily="34" charset="0"/>
              <a:buNone/>
              <a:defRPr sz="800" b="1" i="0" cap="none"/>
            </a:lvl1pPr>
            <a:lvl2pPr marL="0" indent="0" algn="ctr">
              <a:buFont typeface="Arial" panose="020B0604020202020204" pitchFamily="34" charset="0"/>
              <a:buNone/>
              <a:defRPr sz="800" i="0" cap="none"/>
            </a:lvl2pPr>
            <a:lvl3pPr marL="0" indent="0" algn="ctr">
              <a:buFont typeface="Arial" panose="020B0604020202020204" pitchFamily="34" charset="0"/>
              <a:buNone/>
              <a:defRPr sz="800" i="0" cap="none"/>
            </a:lvl3pPr>
            <a:lvl4pPr marL="0" indent="0" algn="ctr">
              <a:buFont typeface="Arial" panose="020B0604020202020204" pitchFamily="34" charset="0"/>
              <a:buNone/>
              <a:defRPr sz="800" i="0" cap="none"/>
            </a:lvl4pPr>
            <a:lvl5pPr marL="0" indent="0" algn="ctr">
              <a:buNone/>
              <a:defRPr sz="800" i="0" cap="none"/>
            </a:lvl5pPr>
            <a:lvl6pPr marL="0" indent="0" algn="ctr">
              <a:buFont typeface="Arial" panose="020B0604020202020204" pitchFamily="34" charset="0"/>
              <a:buNone/>
              <a:defRPr sz="800" i="0" cap="none"/>
            </a:lvl6pPr>
            <a:lvl7pPr marL="0" indent="0" algn="ctr">
              <a:buFont typeface="Arial" panose="020B0604020202020204" pitchFamily="34" charset="0"/>
              <a:buNone/>
              <a:defRPr sz="800" i="0" cap="none"/>
            </a:lvl7pPr>
            <a:lvl8pPr marL="0" indent="0" algn="ctr">
              <a:buFont typeface="Arial" panose="020B0604020202020204" pitchFamily="34" charset="0"/>
              <a:buNone/>
              <a:defRPr sz="800" i="0" cap="none"/>
            </a:lvl8pPr>
            <a:lvl9pPr marL="0" indent="0" algn="ctr">
              <a:buFont typeface="Arial" panose="020B0604020202020204" pitchFamily="34" charset="0"/>
              <a:buNone/>
              <a:defRPr sz="800" i="0" cap="none"/>
            </a:lvl9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6241118" y="4407954"/>
            <a:ext cx="2903951" cy="396058"/>
          </a:xfrm>
        </p:spPr>
        <p:txBody>
          <a:bodyPr lIns="0" rIns="108000"/>
          <a:lstStyle>
            <a:lvl1pPr marL="0" indent="0" algn="ctr">
              <a:buFont typeface="Arial" panose="020B0604020202020204" pitchFamily="34" charset="0"/>
              <a:buNone/>
              <a:defRPr sz="800" b="1" i="0" cap="none"/>
            </a:lvl1pPr>
            <a:lvl2pPr marL="0" indent="0" algn="ctr">
              <a:buFont typeface="Arial" panose="020B0604020202020204" pitchFamily="34" charset="0"/>
              <a:buNone/>
              <a:defRPr sz="800" i="0" cap="none"/>
            </a:lvl2pPr>
            <a:lvl3pPr marL="0" indent="0" algn="ctr">
              <a:buFont typeface="Arial" panose="020B0604020202020204" pitchFamily="34" charset="0"/>
              <a:buNone/>
              <a:defRPr sz="800" i="0" cap="none"/>
            </a:lvl3pPr>
            <a:lvl4pPr marL="0" indent="0" algn="ctr">
              <a:buFont typeface="Arial" panose="020B0604020202020204" pitchFamily="34" charset="0"/>
              <a:buNone/>
              <a:defRPr sz="800" i="0" cap="none"/>
            </a:lvl4pPr>
            <a:lvl5pPr marL="0" indent="0" algn="ctr">
              <a:buNone/>
              <a:defRPr sz="800" i="0" cap="none"/>
            </a:lvl5pPr>
            <a:lvl6pPr marL="0" indent="0" algn="ctr">
              <a:buFont typeface="Arial" panose="020B0604020202020204" pitchFamily="34" charset="0"/>
              <a:buNone/>
              <a:defRPr sz="800" i="0" cap="none"/>
            </a:lvl6pPr>
            <a:lvl7pPr marL="0" indent="0" algn="ctr">
              <a:buFont typeface="Arial" panose="020B0604020202020204" pitchFamily="34" charset="0"/>
              <a:buNone/>
              <a:defRPr sz="800" i="0" cap="none"/>
            </a:lvl7pPr>
            <a:lvl8pPr marL="0" indent="0" algn="ctr">
              <a:buFont typeface="Arial" panose="020B0604020202020204" pitchFamily="34" charset="0"/>
              <a:buNone/>
              <a:defRPr sz="800" i="0" cap="none"/>
            </a:lvl8pPr>
            <a:lvl9pPr marL="0" indent="0" algn="ctr">
              <a:buFont typeface="Arial" panose="020B0604020202020204" pitchFamily="34" charset="0"/>
              <a:buNone/>
              <a:defRPr sz="800" i="0" cap="none"/>
            </a:lvl9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5" name="Textplatzhalter 1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31798" y="776919"/>
            <a:ext cx="8280401" cy="282663"/>
          </a:xfrm>
        </p:spPr>
        <p:txBody>
          <a:bodyPr wrap="square"/>
          <a:lstStyle>
            <a:lvl1pPr marL="0" indent="0">
              <a:buFont typeface="Arial" panose="020B0604020202020204" pitchFamily="34" charset="0"/>
              <a:buNone/>
              <a:defRPr sz="1400" b="0" cap="none" baseline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2pPr>
            <a:lvl3pPr marL="0" indent="0">
              <a:buNone/>
              <a:defRPr sz="1600" b="0" cap="all" baseline="0">
                <a:solidFill>
                  <a:schemeClr val="tx1"/>
                </a:solidFill>
              </a:defRPr>
            </a:lvl3pPr>
            <a:lvl4pPr marL="0" indent="0">
              <a:buNone/>
              <a:defRPr sz="1600" b="0" cap="all" baseline="0">
                <a:solidFill>
                  <a:schemeClr val="tx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5pPr>
            <a:lvl6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6pPr>
            <a:lvl7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7pPr>
            <a:lvl8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8pPr>
            <a:lvl9pPr marL="0" indent="0">
              <a:buFont typeface="Arial" panose="020B0604020202020204" pitchFamily="34" charset="0"/>
              <a:buNone/>
              <a:defRPr sz="1600" b="0" i="0" cap="all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dirty="0"/>
              <a:t>Subheadline</a:t>
            </a:r>
          </a:p>
        </p:txBody>
      </p:sp>
    </p:spTree>
    <p:extLst>
      <p:ext uri="{BB962C8B-B14F-4D97-AF65-F5344CB8AC3E}">
        <p14:creationId xmlns:p14="http://schemas.microsoft.com/office/powerpoint/2010/main" val="133025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+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31799" y="448784"/>
            <a:ext cx="8280000" cy="828000"/>
          </a:xfrm>
        </p:spPr>
        <p:txBody>
          <a:bodyPr/>
          <a:lstStyle/>
          <a:p>
            <a:r>
              <a:rPr lang="en-US" dirty="0"/>
              <a:t>Headline Text Arial 18 Pt, bold, 1 line</a:t>
            </a:r>
            <a:endParaRPr lang="de-DE" dirty="0"/>
          </a:p>
        </p:txBody>
      </p:sp>
      <p:sp>
        <p:nvSpPr>
          <p:cNvPr id="25" name="Bildplatzhalter 9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804000" y="1278712"/>
            <a:ext cx="2340000" cy="1656000"/>
          </a:xfrm>
          <a:solidFill>
            <a:schemeClr val="tx2"/>
          </a:solidFill>
        </p:spPr>
        <p:txBody>
          <a:bodyPr anchor="ctr"/>
          <a:lstStyle>
            <a:lvl1pPr algn="ctr">
              <a:defRPr i="0"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Bild durch Klicken hinzufügen</a:t>
            </a:r>
            <a:br>
              <a:rPr lang="de-DE" dirty="0"/>
            </a:br>
            <a:r>
              <a:rPr lang="de-DE" dirty="0"/>
              <a:t>oder Freisteller platzieren.</a:t>
            </a:r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431798" y="1278712"/>
            <a:ext cx="6156000" cy="3528000"/>
          </a:xfrm>
        </p:spPr>
        <p:txBody>
          <a:bodyPr/>
          <a:lstStyle>
            <a:lvl3pPr marL="180000" indent="-180000">
              <a:buFont typeface="Arial" panose="020B0604020202020204" pitchFamily="34" charset="0"/>
              <a:buChar char="•"/>
              <a:defRPr/>
            </a:lvl3pPr>
            <a:lvl4pPr marL="358775" indent="-180000">
              <a:buFont typeface="Arial" panose="020B0604020202020204" pitchFamily="34" charset="0"/>
              <a:buChar char="‒"/>
              <a:defRPr/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6804025" y="3498326"/>
            <a:ext cx="2339975" cy="349200"/>
          </a:xfrm>
          <a:ln>
            <a:noFill/>
          </a:ln>
        </p:spPr>
        <p:txBody>
          <a:bodyPr lIns="0" anchor="t" anchorCtr="0"/>
          <a:lstStyle>
            <a:lvl1pPr marL="0" indent="0" algn="l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800" b="0">
                <a:solidFill>
                  <a:schemeClr val="tx1"/>
                </a:solidFill>
              </a:defRPr>
            </a:lvl1pPr>
            <a:lvl2pPr marL="0" indent="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</a:defRPr>
            </a:lvl2pPr>
            <a:lvl3pPr marL="0" indent="0">
              <a:spcBef>
                <a:spcPts val="200"/>
              </a:spcBef>
              <a:spcAft>
                <a:spcPts val="200"/>
              </a:spcAft>
              <a:buNone/>
              <a:defRPr sz="1200" b="0">
                <a:solidFill>
                  <a:schemeClr val="tx1"/>
                </a:solidFill>
              </a:defRPr>
            </a:lvl3pPr>
            <a:lvl4pPr marL="0" indent="0">
              <a:spcBef>
                <a:spcPts val="200"/>
              </a:spcBef>
              <a:spcAft>
                <a:spcPts val="200"/>
              </a:spcAft>
              <a:buNone/>
              <a:defRPr sz="1200" b="0">
                <a:solidFill>
                  <a:schemeClr val="tx1"/>
                </a:solidFill>
              </a:defRPr>
            </a:lvl4pPr>
            <a:lvl5pPr marL="0" indent="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</a:defRPr>
            </a:lvl5pPr>
            <a:lvl6pPr marL="0" indent="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</a:defRPr>
            </a:lvl6pPr>
            <a:lvl7pPr marL="0" indent="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</a:defRPr>
            </a:lvl7pPr>
            <a:lvl8pPr marL="0" indent="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</a:defRPr>
            </a:lvl8pPr>
            <a:lvl9pPr marL="0" indent="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dirty="0"/>
              <a:t>Verfügbarkeit eingeben</a:t>
            </a:r>
            <a:br>
              <a:rPr lang="de-DE" dirty="0"/>
            </a:br>
            <a:r>
              <a:rPr lang="de-DE" dirty="0"/>
              <a:t>Preis (netto) eingeben</a:t>
            </a:r>
          </a:p>
        </p:txBody>
      </p:sp>
      <p:sp>
        <p:nvSpPr>
          <p:cNvPr id="14" name="Textplatzhalter 6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6804025" y="3148013"/>
            <a:ext cx="2339975" cy="349200"/>
          </a:xfrm>
          <a:ln>
            <a:noFill/>
          </a:ln>
        </p:spPr>
        <p:txBody>
          <a:bodyPr lIns="0" anchor="t" anchorCtr="0"/>
          <a:lstStyle>
            <a:lvl1pPr marL="0" indent="0" algn="l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800" b="0">
                <a:solidFill>
                  <a:schemeClr val="tx1"/>
                </a:solidFill>
              </a:defRPr>
            </a:lvl1pPr>
            <a:lvl2pPr marL="0" indent="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</a:defRPr>
            </a:lvl2pPr>
            <a:lvl3pPr marL="0" indent="0">
              <a:spcBef>
                <a:spcPts val="200"/>
              </a:spcBef>
              <a:spcAft>
                <a:spcPts val="200"/>
              </a:spcAft>
              <a:buNone/>
              <a:defRPr sz="1200" b="0">
                <a:solidFill>
                  <a:schemeClr val="tx1"/>
                </a:solidFill>
              </a:defRPr>
            </a:lvl3pPr>
            <a:lvl4pPr marL="0" indent="0">
              <a:spcBef>
                <a:spcPts val="200"/>
              </a:spcBef>
              <a:spcAft>
                <a:spcPts val="200"/>
              </a:spcAft>
              <a:buNone/>
              <a:defRPr sz="1200" b="0">
                <a:solidFill>
                  <a:schemeClr val="tx1"/>
                </a:solidFill>
              </a:defRPr>
            </a:lvl4pPr>
            <a:lvl5pPr marL="0" indent="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</a:defRPr>
            </a:lvl5pPr>
            <a:lvl6pPr marL="0" indent="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</a:defRPr>
            </a:lvl6pPr>
            <a:lvl7pPr marL="0" indent="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</a:defRPr>
            </a:lvl7pPr>
            <a:lvl8pPr marL="0" indent="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</a:defRPr>
            </a:lvl8pPr>
            <a:lvl9pPr marL="0" indent="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dirty="0"/>
              <a:t>Artikelbezeichnung eingeben,</a:t>
            </a:r>
            <a:br>
              <a:rPr lang="de-DE" dirty="0"/>
            </a:br>
            <a:r>
              <a:rPr lang="de-DE" dirty="0"/>
              <a:t>Artikelnummer eingeben</a:t>
            </a:r>
          </a:p>
        </p:txBody>
      </p:sp>
      <p:cxnSp>
        <p:nvCxnSpPr>
          <p:cNvPr id="10" name="Gerade Verbindung 9"/>
          <p:cNvCxnSpPr/>
          <p:nvPr userDrawn="1"/>
        </p:nvCxnSpPr>
        <p:spPr bwMode="gray">
          <a:xfrm>
            <a:off x="431798" y="4941888"/>
            <a:ext cx="8280402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ußzeilenplatzhalter 2"/>
          <p:cNvSpPr>
            <a:spLocks noGrp="1"/>
          </p:cNvSpPr>
          <p:nvPr>
            <p:ph type="ftr" sz="quarter" idx="27"/>
          </p:nvPr>
        </p:nvSpPr>
        <p:spPr>
          <a:xfrm>
            <a:off x="2339974" y="4949100"/>
            <a:ext cx="5760417" cy="1944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fundamentals  |  dated March 2017  |</a:t>
            </a:r>
            <a:endParaRPr lang="de-DE" dirty="0"/>
          </a:p>
        </p:txBody>
      </p:sp>
      <p:sp>
        <p:nvSpPr>
          <p:cNvPr id="16" name="Textplatzhalter 1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31798" y="776919"/>
            <a:ext cx="8280401" cy="282663"/>
          </a:xfrm>
        </p:spPr>
        <p:txBody>
          <a:bodyPr wrap="square"/>
          <a:lstStyle>
            <a:lvl1pPr marL="0" indent="0">
              <a:buFont typeface="Arial" panose="020B0604020202020204" pitchFamily="34" charset="0"/>
              <a:buNone/>
              <a:defRPr sz="1400" b="0" cap="none" baseline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2pPr>
            <a:lvl3pPr marL="0" indent="0">
              <a:buNone/>
              <a:defRPr sz="1600" b="0" cap="all" baseline="0">
                <a:solidFill>
                  <a:schemeClr val="tx1"/>
                </a:solidFill>
              </a:defRPr>
            </a:lvl3pPr>
            <a:lvl4pPr marL="0" indent="0">
              <a:buNone/>
              <a:defRPr sz="1600" b="0" cap="all" baseline="0">
                <a:solidFill>
                  <a:schemeClr val="tx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5pPr>
            <a:lvl6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6pPr>
            <a:lvl7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7pPr>
            <a:lvl8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8pPr>
            <a:lvl9pPr marL="0" indent="0">
              <a:buFont typeface="Arial" panose="020B0604020202020204" pitchFamily="34" charset="0"/>
              <a:buNone/>
              <a:defRPr sz="1600" b="0" i="0" cap="all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dirty="0"/>
              <a:t>Subheadline</a:t>
            </a:r>
          </a:p>
        </p:txBody>
      </p:sp>
    </p:spTree>
    <p:extLst>
      <p:ext uri="{BB962C8B-B14F-4D97-AF65-F5344CB8AC3E}">
        <p14:creationId xmlns:p14="http://schemas.microsoft.com/office/powerpoint/2010/main" val="302272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Sc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31799" y="448784"/>
            <a:ext cx="1908000" cy="828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431799" y="1278712"/>
            <a:ext cx="1908000" cy="352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 marL="180000" indent="-1800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358775" indent="-180000">
              <a:buFont typeface="Arial" panose="020B0604020202020204" pitchFamily="34" charset="0"/>
              <a:buChar char="‒"/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cxnSp>
        <p:nvCxnSpPr>
          <p:cNvPr id="12" name="Gerade Verbindung 11"/>
          <p:cNvCxnSpPr/>
          <p:nvPr userDrawn="1"/>
        </p:nvCxnSpPr>
        <p:spPr bwMode="gray">
          <a:xfrm>
            <a:off x="2555875" y="4941888"/>
            <a:ext cx="6156325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ußzeilenplatzhalter 4"/>
          <p:cNvSpPr>
            <a:spLocks noGrp="1"/>
          </p:cNvSpPr>
          <p:nvPr>
            <p:ph type="ftr" sz="quarter" idx="18"/>
          </p:nvPr>
        </p:nvSpPr>
        <p:spPr>
          <a:xfrm>
            <a:off x="2339974" y="4949100"/>
            <a:ext cx="5760417" cy="1944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fundamentals  |  dated March 2017  |</a:t>
            </a:r>
            <a:endParaRPr lang="de-DE" dirty="0"/>
          </a:p>
        </p:txBody>
      </p:sp>
      <p:sp>
        <p:nvSpPr>
          <p:cNvPr id="10" name="Textplatzhalter 1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31799" y="776919"/>
            <a:ext cx="1908176" cy="282663"/>
          </a:xfrm>
        </p:spPr>
        <p:txBody>
          <a:bodyPr wrap="square"/>
          <a:lstStyle>
            <a:lvl1pPr marL="0" indent="0">
              <a:buFont typeface="Arial" panose="020B0604020202020204" pitchFamily="34" charset="0"/>
              <a:buNone/>
              <a:defRPr sz="1400" b="0" cap="none" baseline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2pPr>
            <a:lvl3pPr marL="0" indent="0">
              <a:buNone/>
              <a:defRPr sz="1600" b="0" cap="all" baseline="0">
                <a:solidFill>
                  <a:schemeClr val="tx1"/>
                </a:solidFill>
              </a:defRPr>
            </a:lvl3pPr>
            <a:lvl4pPr marL="0" indent="0">
              <a:buNone/>
              <a:defRPr sz="1600" b="0" cap="all" baseline="0">
                <a:solidFill>
                  <a:schemeClr val="tx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5pPr>
            <a:lvl6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6pPr>
            <a:lvl7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7pPr>
            <a:lvl8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8pPr>
            <a:lvl9pPr marL="0" indent="0">
              <a:buFont typeface="Arial" panose="020B0604020202020204" pitchFamily="34" charset="0"/>
              <a:buNone/>
              <a:defRPr sz="1600" b="0" i="0" cap="all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dirty="0"/>
              <a:t>Subheadline</a:t>
            </a:r>
          </a:p>
        </p:txBody>
      </p:sp>
    </p:spTree>
    <p:extLst>
      <p:ext uri="{BB962C8B-B14F-4D97-AF65-F5344CB8AC3E}">
        <p14:creationId xmlns:p14="http://schemas.microsoft.com/office/powerpoint/2010/main" val="21204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 bwMode="gray">
          <a:xfrm>
            <a:off x="1795708" y="1781676"/>
            <a:ext cx="5552584" cy="1580148"/>
            <a:chOff x="2111027" y="2424641"/>
            <a:chExt cx="4973456" cy="1415341"/>
          </a:xfrm>
          <a:solidFill>
            <a:schemeClr val="tx1"/>
          </a:solidFill>
        </p:grpSpPr>
        <p:grpSp>
          <p:nvGrpSpPr>
            <p:cNvPr id="10" name="Gruppieren 9"/>
            <p:cNvGrpSpPr/>
            <p:nvPr/>
          </p:nvGrpSpPr>
          <p:grpSpPr bwMode="gray">
            <a:xfrm>
              <a:off x="2111027" y="2451033"/>
              <a:ext cx="4554755" cy="1363358"/>
              <a:chOff x="-14754225" y="7677150"/>
              <a:chExt cx="35820350" cy="10721976"/>
            </a:xfrm>
            <a:grpFill/>
          </p:grpSpPr>
          <p:sp>
            <p:nvSpPr>
              <p:cNvPr id="14" name="Freeform 20"/>
              <p:cNvSpPr>
                <a:spLocks/>
              </p:cNvSpPr>
              <p:nvPr/>
            </p:nvSpPr>
            <p:spPr bwMode="gray">
              <a:xfrm>
                <a:off x="-12317413" y="13400088"/>
                <a:ext cx="4754563" cy="4872038"/>
              </a:xfrm>
              <a:custGeom>
                <a:avLst/>
                <a:gdLst>
                  <a:gd name="T0" fmla="*/ 2195 w 2995"/>
                  <a:gd name="T1" fmla="*/ 0 h 3069"/>
                  <a:gd name="T2" fmla="*/ 2195 w 2995"/>
                  <a:gd name="T3" fmla="*/ 1913 h 3069"/>
                  <a:gd name="T4" fmla="*/ 806 w 2995"/>
                  <a:gd name="T5" fmla="*/ 0 h 3069"/>
                  <a:gd name="T6" fmla="*/ 806 w 2995"/>
                  <a:gd name="T7" fmla="*/ 2 h 3069"/>
                  <a:gd name="T8" fmla="*/ 806 w 2995"/>
                  <a:gd name="T9" fmla="*/ 0 h 3069"/>
                  <a:gd name="T10" fmla="*/ 0 w 2995"/>
                  <a:gd name="T11" fmla="*/ 0 h 3069"/>
                  <a:gd name="T12" fmla="*/ 0 w 2995"/>
                  <a:gd name="T13" fmla="*/ 3066 h 3069"/>
                  <a:gd name="T14" fmla="*/ 806 w 2995"/>
                  <a:gd name="T15" fmla="*/ 3066 h 3069"/>
                  <a:gd name="T16" fmla="*/ 806 w 2995"/>
                  <a:gd name="T17" fmla="*/ 1157 h 3069"/>
                  <a:gd name="T18" fmla="*/ 2192 w 2995"/>
                  <a:gd name="T19" fmla="*/ 3069 h 3069"/>
                  <a:gd name="T20" fmla="*/ 2195 w 2995"/>
                  <a:gd name="T21" fmla="*/ 3066 h 3069"/>
                  <a:gd name="T22" fmla="*/ 2195 w 2995"/>
                  <a:gd name="T23" fmla="*/ 3066 h 3069"/>
                  <a:gd name="T24" fmla="*/ 2995 w 2995"/>
                  <a:gd name="T25" fmla="*/ 3066 h 3069"/>
                  <a:gd name="T26" fmla="*/ 2995 w 2995"/>
                  <a:gd name="T27" fmla="*/ 0 h 3069"/>
                  <a:gd name="T28" fmla="*/ 2195 w 2995"/>
                  <a:gd name="T29" fmla="*/ 0 h 30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995" h="3069">
                    <a:moveTo>
                      <a:pt x="2195" y="0"/>
                    </a:moveTo>
                    <a:lnTo>
                      <a:pt x="2195" y="1913"/>
                    </a:lnTo>
                    <a:lnTo>
                      <a:pt x="806" y="0"/>
                    </a:lnTo>
                    <a:lnTo>
                      <a:pt x="806" y="2"/>
                    </a:lnTo>
                    <a:lnTo>
                      <a:pt x="806" y="0"/>
                    </a:lnTo>
                    <a:lnTo>
                      <a:pt x="0" y="0"/>
                    </a:lnTo>
                    <a:lnTo>
                      <a:pt x="0" y="3066"/>
                    </a:lnTo>
                    <a:lnTo>
                      <a:pt x="806" y="3066"/>
                    </a:lnTo>
                    <a:lnTo>
                      <a:pt x="806" y="1157"/>
                    </a:lnTo>
                    <a:lnTo>
                      <a:pt x="2192" y="3069"/>
                    </a:lnTo>
                    <a:lnTo>
                      <a:pt x="2195" y="3066"/>
                    </a:lnTo>
                    <a:lnTo>
                      <a:pt x="2195" y="3066"/>
                    </a:lnTo>
                    <a:lnTo>
                      <a:pt x="2995" y="3066"/>
                    </a:lnTo>
                    <a:lnTo>
                      <a:pt x="2995" y="0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" name="Freeform 21"/>
              <p:cNvSpPr>
                <a:spLocks/>
              </p:cNvSpPr>
              <p:nvPr/>
            </p:nvSpPr>
            <p:spPr bwMode="gray">
              <a:xfrm>
                <a:off x="-6519863" y="13400088"/>
                <a:ext cx="4759325" cy="4872038"/>
              </a:xfrm>
              <a:custGeom>
                <a:avLst/>
                <a:gdLst>
                  <a:gd name="T0" fmla="*/ 2195 w 2998"/>
                  <a:gd name="T1" fmla="*/ 0 h 3069"/>
                  <a:gd name="T2" fmla="*/ 2195 w 2998"/>
                  <a:gd name="T3" fmla="*/ 1913 h 3069"/>
                  <a:gd name="T4" fmla="*/ 806 w 2998"/>
                  <a:gd name="T5" fmla="*/ 0 h 3069"/>
                  <a:gd name="T6" fmla="*/ 806 w 2998"/>
                  <a:gd name="T7" fmla="*/ 2 h 3069"/>
                  <a:gd name="T8" fmla="*/ 806 w 2998"/>
                  <a:gd name="T9" fmla="*/ 0 h 3069"/>
                  <a:gd name="T10" fmla="*/ 0 w 2998"/>
                  <a:gd name="T11" fmla="*/ 0 h 3069"/>
                  <a:gd name="T12" fmla="*/ 0 w 2998"/>
                  <a:gd name="T13" fmla="*/ 3066 h 3069"/>
                  <a:gd name="T14" fmla="*/ 806 w 2998"/>
                  <a:gd name="T15" fmla="*/ 3066 h 3069"/>
                  <a:gd name="T16" fmla="*/ 806 w 2998"/>
                  <a:gd name="T17" fmla="*/ 1157 h 3069"/>
                  <a:gd name="T18" fmla="*/ 2195 w 2998"/>
                  <a:gd name="T19" fmla="*/ 3069 h 3069"/>
                  <a:gd name="T20" fmla="*/ 2195 w 2998"/>
                  <a:gd name="T21" fmla="*/ 3066 h 3069"/>
                  <a:gd name="T22" fmla="*/ 2195 w 2998"/>
                  <a:gd name="T23" fmla="*/ 3066 h 3069"/>
                  <a:gd name="T24" fmla="*/ 2998 w 2998"/>
                  <a:gd name="T25" fmla="*/ 3066 h 3069"/>
                  <a:gd name="T26" fmla="*/ 2998 w 2998"/>
                  <a:gd name="T27" fmla="*/ 0 h 3069"/>
                  <a:gd name="T28" fmla="*/ 2195 w 2998"/>
                  <a:gd name="T29" fmla="*/ 0 h 30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998" h="3069">
                    <a:moveTo>
                      <a:pt x="2195" y="0"/>
                    </a:moveTo>
                    <a:lnTo>
                      <a:pt x="2195" y="1913"/>
                    </a:lnTo>
                    <a:lnTo>
                      <a:pt x="806" y="0"/>
                    </a:lnTo>
                    <a:lnTo>
                      <a:pt x="806" y="2"/>
                    </a:lnTo>
                    <a:lnTo>
                      <a:pt x="806" y="0"/>
                    </a:lnTo>
                    <a:lnTo>
                      <a:pt x="0" y="0"/>
                    </a:lnTo>
                    <a:lnTo>
                      <a:pt x="0" y="3066"/>
                    </a:lnTo>
                    <a:lnTo>
                      <a:pt x="806" y="3066"/>
                    </a:lnTo>
                    <a:lnTo>
                      <a:pt x="806" y="1157"/>
                    </a:lnTo>
                    <a:lnTo>
                      <a:pt x="2195" y="3069"/>
                    </a:lnTo>
                    <a:lnTo>
                      <a:pt x="2195" y="3066"/>
                    </a:lnTo>
                    <a:lnTo>
                      <a:pt x="2195" y="3066"/>
                    </a:lnTo>
                    <a:lnTo>
                      <a:pt x="2998" y="3066"/>
                    </a:lnTo>
                    <a:lnTo>
                      <a:pt x="2998" y="0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" name="Freeform 22"/>
              <p:cNvSpPr>
                <a:spLocks/>
              </p:cNvSpPr>
              <p:nvPr/>
            </p:nvSpPr>
            <p:spPr bwMode="gray">
              <a:xfrm>
                <a:off x="10480128" y="7677150"/>
                <a:ext cx="7172875" cy="4867273"/>
              </a:xfrm>
              <a:custGeom>
                <a:avLst/>
                <a:gdLst>
                  <a:gd name="T0" fmla="*/ 1071 w 1848"/>
                  <a:gd name="T1" fmla="*/ 0 h 1298"/>
                  <a:gd name="T2" fmla="*/ 1239 w 1848"/>
                  <a:gd name="T3" fmla="*/ 617 h 1298"/>
                  <a:gd name="T4" fmla="*/ 1261 w 1848"/>
                  <a:gd name="T5" fmla="*/ 704 h 1298"/>
                  <a:gd name="T6" fmla="*/ 1281 w 1848"/>
                  <a:gd name="T7" fmla="*/ 808 h 1298"/>
                  <a:gd name="T8" fmla="*/ 1305 w 1848"/>
                  <a:gd name="T9" fmla="*/ 694 h 1298"/>
                  <a:gd name="T10" fmla="*/ 1323 w 1848"/>
                  <a:gd name="T11" fmla="*/ 617 h 1298"/>
                  <a:gd name="T12" fmla="*/ 1480 w 1848"/>
                  <a:gd name="T13" fmla="*/ 0 h 1298"/>
                  <a:gd name="T14" fmla="*/ 1848 w 1848"/>
                  <a:gd name="T15" fmla="*/ 0 h 1298"/>
                  <a:gd name="T16" fmla="*/ 1470 w 1848"/>
                  <a:gd name="T17" fmla="*/ 1298 h 1298"/>
                  <a:gd name="T18" fmla="*/ 1133 w 1848"/>
                  <a:gd name="T19" fmla="*/ 1298 h 1298"/>
                  <a:gd name="T20" fmla="*/ 967 w 1848"/>
                  <a:gd name="T21" fmla="*/ 744 h 1298"/>
                  <a:gd name="T22" fmla="*/ 937 w 1848"/>
                  <a:gd name="T23" fmla="*/ 630 h 1298"/>
                  <a:gd name="T24" fmla="*/ 923 w 1848"/>
                  <a:gd name="T25" fmla="*/ 570 h 1298"/>
                  <a:gd name="T26" fmla="*/ 910 w 1848"/>
                  <a:gd name="T27" fmla="*/ 623 h 1298"/>
                  <a:gd name="T28" fmla="*/ 878 w 1848"/>
                  <a:gd name="T29" fmla="*/ 744 h 1298"/>
                  <a:gd name="T30" fmla="*/ 716 w 1848"/>
                  <a:gd name="T31" fmla="*/ 1298 h 1298"/>
                  <a:gd name="T32" fmla="*/ 377 w 1848"/>
                  <a:gd name="T33" fmla="*/ 1298 h 1298"/>
                  <a:gd name="T34" fmla="*/ 0 w 1848"/>
                  <a:gd name="T35" fmla="*/ 0 h 1298"/>
                  <a:gd name="T36" fmla="*/ 368 w 1848"/>
                  <a:gd name="T37" fmla="*/ 0 h 1298"/>
                  <a:gd name="T38" fmla="*/ 521 w 1848"/>
                  <a:gd name="T39" fmla="*/ 621 h 1298"/>
                  <a:gd name="T40" fmla="*/ 543 w 1848"/>
                  <a:gd name="T41" fmla="*/ 717 h 1298"/>
                  <a:gd name="T42" fmla="*/ 562 w 1848"/>
                  <a:gd name="T43" fmla="*/ 815 h 1298"/>
                  <a:gd name="T44" fmla="*/ 580 w 1848"/>
                  <a:gd name="T45" fmla="*/ 737 h 1298"/>
                  <a:gd name="T46" fmla="*/ 609 w 1848"/>
                  <a:gd name="T47" fmla="*/ 621 h 1298"/>
                  <a:gd name="T48" fmla="*/ 777 w 1848"/>
                  <a:gd name="T49" fmla="*/ 0 h 1298"/>
                  <a:gd name="T50" fmla="*/ 1071 w 1848"/>
                  <a:gd name="T51" fmla="*/ 0 h 1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848" h="1298">
                    <a:moveTo>
                      <a:pt x="1071" y="0"/>
                    </a:moveTo>
                    <a:cubicBezTo>
                      <a:pt x="1239" y="617"/>
                      <a:pt x="1239" y="617"/>
                      <a:pt x="1239" y="617"/>
                    </a:cubicBezTo>
                    <a:cubicBezTo>
                      <a:pt x="1246" y="645"/>
                      <a:pt x="1254" y="674"/>
                      <a:pt x="1261" y="704"/>
                    </a:cubicBezTo>
                    <a:cubicBezTo>
                      <a:pt x="1267" y="734"/>
                      <a:pt x="1274" y="769"/>
                      <a:pt x="1281" y="808"/>
                    </a:cubicBezTo>
                    <a:cubicBezTo>
                      <a:pt x="1291" y="762"/>
                      <a:pt x="1298" y="724"/>
                      <a:pt x="1305" y="694"/>
                    </a:cubicBezTo>
                    <a:cubicBezTo>
                      <a:pt x="1311" y="664"/>
                      <a:pt x="1317" y="638"/>
                      <a:pt x="1323" y="617"/>
                    </a:cubicBezTo>
                    <a:cubicBezTo>
                      <a:pt x="1480" y="0"/>
                      <a:pt x="1480" y="0"/>
                      <a:pt x="1480" y="0"/>
                    </a:cubicBezTo>
                    <a:cubicBezTo>
                      <a:pt x="1848" y="0"/>
                      <a:pt x="1848" y="0"/>
                      <a:pt x="1848" y="0"/>
                    </a:cubicBezTo>
                    <a:cubicBezTo>
                      <a:pt x="1470" y="1298"/>
                      <a:pt x="1470" y="1298"/>
                      <a:pt x="1470" y="1298"/>
                    </a:cubicBezTo>
                    <a:cubicBezTo>
                      <a:pt x="1133" y="1298"/>
                      <a:pt x="1133" y="1298"/>
                      <a:pt x="1133" y="1298"/>
                    </a:cubicBezTo>
                    <a:cubicBezTo>
                      <a:pt x="967" y="744"/>
                      <a:pt x="967" y="744"/>
                      <a:pt x="967" y="744"/>
                    </a:cubicBezTo>
                    <a:cubicBezTo>
                      <a:pt x="961" y="724"/>
                      <a:pt x="951" y="686"/>
                      <a:pt x="937" y="630"/>
                    </a:cubicBezTo>
                    <a:cubicBezTo>
                      <a:pt x="931" y="604"/>
                      <a:pt x="926" y="584"/>
                      <a:pt x="923" y="570"/>
                    </a:cubicBezTo>
                    <a:cubicBezTo>
                      <a:pt x="920" y="583"/>
                      <a:pt x="915" y="600"/>
                      <a:pt x="910" y="623"/>
                    </a:cubicBezTo>
                    <a:cubicBezTo>
                      <a:pt x="896" y="680"/>
                      <a:pt x="885" y="720"/>
                      <a:pt x="878" y="744"/>
                    </a:cubicBezTo>
                    <a:cubicBezTo>
                      <a:pt x="716" y="1298"/>
                      <a:pt x="716" y="1298"/>
                      <a:pt x="716" y="1298"/>
                    </a:cubicBezTo>
                    <a:cubicBezTo>
                      <a:pt x="377" y="1298"/>
                      <a:pt x="377" y="1298"/>
                      <a:pt x="377" y="129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68" y="0"/>
                      <a:pt x="368" y="0"/>
                      <a:pt x="368" y="0"/>
                    </a:cubicBezTo>
                    <a:cubicBezTo>
                      <a:pt x="521" y="621"/>
                      <a:pt x="521" y="621"/>
                      <a:pt x="521" y="621"/>
                    </a:cubicBezTo>
                    <a:cubicBezTo>
                      <a:pt x="528" y="653"/>
                      <a:pt x="536" y="685"/>
                      <a:pt x="543" y="717"/>
                    </a:cubicBezTo>
                    <a:cubicBezTo>
                      <a:pt x="550" y="748"/>
                      <a:pt x="556" y="781"/>
                      <a:pt x="562" y="815"/>
                    </a:cubicBezTo>
                    <a:cubicBezTo>
                      <a:pt x="568" y="790"/>
                      <a:pt x="574" y="764"/>
                      <a:pt x="580" y="737"/>
                    </a:cubicBezTo>
                    <a:cubicBezTo>
                      <a:pt x="586" y="710"/>
                      <a:pt x="596" y="671"/>
                      <a:pt x="609" y="621"/>
                    </a:cubicBezTo>
                    <a:cubicBezTo>
                      <a:pt x="777" y="0"/>
                      <a:pt x="777" y="0"/>
                      <a:pt x="777" y="0"/>
                    </a:cubicBezTo>
                    <a:lnTo>
                      <a:pt x="1071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7" name="Freeform 23"/>
              <p:cNvSpPr>
                <a:spLocks/>
              </p:cNvSpPr>
              <p:nvPr/>
            </p:nvSpPr>
            <p:spPr bwMode="gray">
              <a:xfrm>
                <a:off x="18084800" y="7677150"/>
                <a:ext cx="2981325" cy="4867275"/>
              </a:xfrm>
              <a:custGeom>
                <a:avLst/>
                <a:gdLst>
                  <a:gd name="T0" fmla="*/ 0 w 1878"/>
                  <a:gd name="T1" fmla="*/ 3066 h 3066"/>
                  <a:gd name="T2" fmla="*/ 0 w 1878"/>
                  <a:gd name="T3" fmla="*/ 0 h 3066"/>
                  <a:gd name="T4" fmla="*/ 1878 w 1878"/>
                  <a:gd name="T5" fmla="*/ 0 h 3066"/>
                  <a:gd name="T6" fmla="*/ 1878 w 1878"/>
                  <a:gd name="T7" fmla="*/ 673 h 3066"/>
                  <a:gd name="T8" fmla="*/ 815 w 1878"/>
                  <a:gd name="T9" fmla="*/ 673 h 3066"/>
                  <a:gd name="T10" fmla="*/ 815 w 1878"/>
                  <a:gd name="T11" fmla="*/ 1205 h 3066"/>
                  <a:gd name="T12" fmla="*/ 1818 w 1878"/>
                  <a:gd name="T13" fmla="*/ 1205 h 3066"/>
                  <a:gd name="T14" fmla="*/ 1818 w 1878"/>
                  <a:gd name="T15" fmla="*/ 1862 h 3066"/>
                  <a:gd name="T16" fmla="*/ 815 w 1878"/>
                  <a:gd name="T17" fmla="*/ 1862 h 3066"/>
                  <a:gd name="T18" fmla="*/ 815 w 1878"/>
                  <a:gd name="T19" fmla="*/ 2379 h 3066"/>
                  <a:gd name="T20" fmla="*/ 1878 w 1878"/>
                  <a:gd name="T21" fmla="*/ 2379 h 3066"/>
                  <a:gd name="T22" fmla="*/ 1878 w 1878"/>
                  <a:gd name="T23" fmla="*/ 3066 h 3066"/>
                  <a:gd name="T24" fmla="*/ 0 w 1878"/>
                  <a:gd name="T25" fmla="*/ 3066 h 30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78" h="3066">
                    <a:moveTo>
                      <a:pt x="0" y="3066"/>
                    </a:moveTo>
                    <a:lnTo>
                      <a:pt x="0" y="0"/>
                    </a:lnTo>
                    <a:lnTo>
                      <a:pt x="1878" y="0"/>
                    </a:lnTo>
                    <a:lnTo>
                      <a:pt x="1878" y="673"/>
                    </a:lnTo>
                    <a:lnTo>
                      <a:pt x="815" y="673"/>
                    </a:lnTo>
                    <a:lnTo>
                      <a:pt x="815" y="1205"/>
                    </a:lnTo>
                    <a:lnTo>
                      <a:pt x="1818" y="1205"/>
                    </a:lnTo>
                    <a:lnTo>
                      <a:pt x="1818" y="1862"/>
                    </a:lnTo>
                    <a:lnTo>
                      <a:pt x="815" y="1862"/>
                    </a:lnTo>
                    <a:lnTo>
                      <a:pt x="815" y="2379"/>
                    </a:lnTo>
                    <a:lnTo>
                      <a:pt x="1878" y="2379"/>
                    </a:lnTo>
                    <a:lnTo>
                      <a:pt x="1878" y="3066"/>
                    </a:lnTo>
                    <a:lnTo>
                      <a:pt x="0" y="306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8" name="Rectangle 24"/>
              <p:cNvSpPr>
                <a:spLocks noChangeArrowheads="1"/>
              </p:cNvSpPr>
              <p:nvPr/>
            </p:nvSpPr>
            <p:spPr bwMode="gray">
              <a:xfrm>
                <a:off x="-14754225" y="13400088"/>
                <a:ext cx="1338263" cy="48720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" name="Freeform 25"/>
              <p:cNvSpPr>
                <a:spLocks noEditPoints="1"/>
              </p:cNvSpPr>
              <p:nvPr/>
            </p:nvSpPr>
            <p:spPr bwMode="gray">
              <a:xfrm>
                <a:off x="-925513" y="13292138"/>
                <a:ext cx="5202238" cy="5106988"/>
              </a:xfrm>
              <a:custGeom>
                <a:avLst/>
                <a:gdLst>
                  <a:gd name="T0" fmla="*/ 1387 w 1387"/>
                  <a:gd name="T1" fmla="*/ 681 h 1362"/>
                  <a:gd name="T2" fmla="*/ 1335 w 1387"/>
                  <a:gd name="T3" fmla="*/ 944 h 1362"/>
                  <a:gd name="T4" fmla="*/ 1186 w 1387"/>
                  <a:gd name="T5" fmla="*/ 1163 h 1362"/>
                  <a:gd name="T6" fmla="*/ 959 w 1387"/>
                  <a:gd name="T7" fmla="*/ 1310 h 1362"/>
                  <a:gd name="T8" fmla="*/ 694 w 1387"/>
                  <a:gd name="T9" fmla="*/ 1362 h 1362"/>
                  <a:gd name="T10" fmla="*/ 427 w 1387"/>
                  <a:gd name="T11" fmla="*/ 1310 h 1362"/>
                  <a:gd name="T12" fmla="*/ 204 w 1387"/>
                  <a:gd name="T13" fmla="*/ 1163 h 1362"/>
                  <a:gd name="T14" fmla="*/ 52 w 1387"/>
                  <a:gd name="T15" fmla="*/ 943 h 1362"/>
                  <a:gd name="T16" fmla="*/ 0 w 1387"/>
                  <a:gd name="T17" fmla="*/ 681 h 1362"/>
                  <a:gd name="T18" fmla="*/ 52 w 1387"/>
                  <a:gd name="T19" fmla="*/ 419 h 1362"/>
                  <a:gd name="T20" fmla="*/ 204 w 1387"/>
                  <a:gd name="T21" fmla="*/ 200 h 1362"/>
                  <a:gd name="T22" fmla="*/ 427 w 1387"/>
                  <a:gd name="T23" fmla="*/ 52 h 1362"/>
                  <a:gd name="T24" fmla="*/ 694 w 1387"/>
                  <a:gd name="T25" fmla="*/ 0 h 1362"/>
                  <a:gd name="T26" fmla="*/ 960 w 1387"/>
                  <a:gd name="T27" fmla="*/ 52 h 1362"/>
                  <a:gd name="T28" fmla="*/ 1186 w 1387"/>
                  <a:gd name="T29" fmla="*/ 200 h 1362"/>
                  <a:gd name="T30" fmla="*/ 1335 w 1387"/>
                  <a:gd name="T31" fmla="*/ 419 h 1362"/>
                  <a:gd name="T32" fmla="*/ 1387 w 1387"/>
                  <a:gd name="T33" fmla="*/ 681 h 1362"/>
                  <a:gd name="T34" fmla="*/ 694 w 1387"/>
                  <a:gd name="T35" fmla="*/ 1062 h 1362"/>
                  <a:gd name="T36" fmla="*/ 937 w 1387"/>
                  <a:gd name="T37" fmla="*/ 954 h 1362"/>
                  <a:gd name="T38" fmla="*/ 1033 w 1387"/>
                  <a:gd name="T39" fmla="*/ 681 h 1362"/>
                  <a:gd name="T40" fmla="*/ 936 w 1387"/>
                  <a:gd name="T41" fmla="*/ 409 h 1362"/>
                  <a:gd name="T42" fmla="*/ 694 w 1387"/>
                  <a:gd name="T43" fmla="*/ 300 h 1362"/>
                  <a:gd name="T44" fmla="*/ 450 w 1387"/>
                  <a:gd name="T45" fmla="*/ 409 h 1362"/>
                  <a:gd name="T46" fmla="*/ 354 w 1387"/>
                  <a:gd name="T47" fmla="*/ 681 h 1362"/>
                  <a:gd name="T48" fmla="*/ 449 w 1387"/>
                  <a:gd name="T49" fmla="*/ 955 h 1362"/>
                  <a:gd name="T50" fmla="*/ 694 w 1387"/>
                  <a:gd name="T51" fmla="*/ 1062 h 1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87" h="1362">
                    <a:moveTo>
                      <a:pt x="1387" y="681"/>
                    </a:moveTo>
                    <a:cubicBezTo>
                      <a:pt x="1387" y="775"/>
                      <a:pt x="1370" y="862"/>
                      <a:pt x="1335" y="944"/>
                    </a:cubicBezTo>
                    <a:cubicBezTo>
                      <a:pt x="1301" y="1025"/>
                      <a:pt x="1251" y="1098"/>
                      <a:pt x="1186" y="1163"/>
                    </a:cubicBezTo>
                    <a:cubicBezTo>
                      <a:pt x="1119" y="1226"/>
                      <a:pt x="1044" y="1276"/>
                      <a:pt x="959" y="1310"/>
                    </a:cubicBezTo>
                    <a:cubicBezTo>
                      <a:pt x="874" y="1345"/>
                      <a:pt x="785" y="1362"/>
                      <a:pt x="694" y="1362"/>
                    </a:cubicBezTo>
                    <a:cubicBezTo>
                      <a:pt x="601" y="1362"/>
                      <a:pt x="512" y="1345"/>
                      <a:pt x="427" y="1310"/>
                    </a:cubicBezTo>
                    <a:cubicBezTo>
                      <a:pt x="343" y="1276"/>
                      <a:pt x="268" y="1226"/>
                      <a:pt x="204" y="1163"/>
                    </a:cubicBezTo>
                    <a:cubicBezTo>
                      <a:pt x="137" y="1098"/>
                      <a:pt x="86" y="1025"/>
                      <a:pt x="52" y="943"/>
                    </a:cubicBezTo>
                    <a:cubicBezTo>
                      <a:pt x="17" y="861"/>
                      <a:pt x="0" y="773"/>
                      <a:pt x="0" y="681"/>
                    </a:cubicBezTo>
                    <a:cubicBezTo>
                      <a:pt x="0" y="588"/>
                      <a:pt x="17" y="501"/>
                      <a:pt x="52" y="419"/>
                    </a:cubicBezTo>
                    <a:cubicBezTo>
                      <a:pt x="86" y="337"/>
                      <a:pt x="137" y="264"/>
                      <a:pt x="204" y="200"/>
                    </a:cubicBezTo>
                    <a:cubicBezTo>
                      <a:pt x="268" y="136"/>
                      <a:pt x="343" y="87"/>
                      <a:pt x="427" y="52"/>
                    </a:cubicBezTo>
                    <a:cubicBezTo>
                      <a:pt x="512" y="18"/>
                      <a:pt x="601" y="0"/>
                      <a:pt x="694" y="0"/>
                    </a:cubicBezTo>
                    <a:cubicBezTo>
                      <a:pt x="786" y="0"/>
                      <a:pt x="875" y="18"/>
                      <a:pt x="960" y="52"/>
                    </a:cubicBezTo>
                    <a:cubicBezTo>
                      <a:pt x="1045" y="87"/>
                      <a:pt x="1121" y="136"/>
                      <a:pt x="1186" y="200"/>
                    </a:cubicBezTo>
                    <a:cubicBezTo>
                      <a:pt x="1251" y="264"/>
                      <a:pt x="1300" y="337"/>
                      <a:pt x="1335" y="419"/>
                    </a:cubicBezTo>
                    <a:cubicBezTo>
                      <a:pt x="1369" y="501"/>
                      <a:pt x="1387" y="588"/>
                      <a:pt x="1387" y="681"/>
                    </a:cubicBezTo>
                    <a:close/>
                    <a:moveTo>
                      <a:pt x="694" y="1062"/>
                    </a:moveTo>
                    <a:cubicBezTo>
                      <a:pt x="792" y="1062"/>
                      <a:pt x="873" y="1026"/>
                      <a:pt x="937" y="954"/>
                    </a:cubicBezTo>
                    <a:cubicBezTo>
                      <a:pt x="1001" y="882"/>
                      <a:pt x="1033" y="791"/>
                      <a:pt x="1033" y="681"/>
                    </a:cubicBezTo>
                    <a:cubicBezTo>
                      <a:pt x="1033" y="572"/>
                      <a:pt x="1001" y="482"/>
                      <a:pt x="936" y="409"/>
                    </a:cubicBezTo>
                    <a:cubicBezTo>
                      <a:pt x="871" y="336"/>
                      <a:pt x="790" y="300"/>
                      <a:pt x="694" y="300"/>
                    </a:cubicBezTo>
                    <a:cubicBezTo>
                      <a:pt x="596" y="300"/>
                      <a:pt x="515" y="336"/>
                      <a:pt x="450" y="409"/>
                    </a:cubicBezTo>
                    <a:cubicBezTo>
                      <a:pt x="386" y="481"/>
                      <a:pt x="354" y="572"/>
                      <a:pt x="354" y="681"/>
                    </a:cubicBezTo>
                    <a:cubicBezTo>
                      <a:pt x="354" y="792"/>
                      <a:pt x="386" y="884"/>
                      <a:pt x="449" y="955"/>
                    </a:cubicBezTo>
                    <a:cubicBezTo>
                      <a:pt x="512" y="1027"/>
                      <a:pt x="594" y="1062"/>
                      <a:pt x="694" y="1062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0" name="Freeform 26"/>
              <p:cNvSpPr>
                <a:spLocks/>
              </p:cNvSpPr>
              <p:nvPr/>
            </p:nvSpPr>
            <p:spPr bwMode="gray">
              <a:xfrm>
                <a:off x="4279900" y="13400088"/>
                <a:ext cx="5092700" cy="4872038"/>
              </a:xfrm>
              <a:custGeom>
                <a:avLst/>
                <a:gdLst>
                  <a:gd name="T0" fmla="*/ 2320 w 3208"/>
                  <a:gd name="T1" fmla="*/ 0 h 3069"/>
                  <a:gd name="T2" fmla="*/ 3208 w 3208"/>
                  <a:gd name="T3" fmla="*/ 0 h 3069"/>
                  <a:gd name="T4" fmla="*/ 1923 w 3208"/>
                  <a:gd name="T5" fmla="*/ 3069 h 3069"/>
                  <a:gd name="T6" fmla="*/ 1285 w 3208"/>
                  <a:gd name="T7" fmla="*/ 3069 h 3069"/>
                  <a:gd name="T8" fmla="*/ 0 w 3208"/>
                  <a:gd name="T9" fmla="*/ 0 h 3069"/>
                  <a:gd name="T10" fmla="*/ 888 w 3208"/>
                  <a:gd name="T11" fmla="*/ 0 h 3069"/>
                  <a:gd name="T12" fmla="*/ 1604 w 3208"/>
                  <a:gd name="T13" fmla="*/ 2126 h 3069"/>
                  <a:gd name="T14" fmla="*/ 2320 w 3208"/>
                  <a:gd name="T15" fmla="*/ 0 h 30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08" h="3069">
                    <a:moveTo>
                      <a:pt x="2320" y="0"/>
                    </a:moveTo>
                    <a:lnTo>
                      <a:pt x="3208" y="0"/>
                    </a:lnTo>
                    <a:lnTo>
                      <a:pt x="1923" y="3069"/>
                    </a:lnTo>
                    <a:lnTo>
                      <a:pt x="1285" y="3069"/>
                    </a:lnTo>
                    <a:lnTo>
                      <a:pt x="0" y="0"/>
                    </a:lnTo>
                    <a:lnTo>
                      <a:pt x="888" y="0"/>
                    </a:lnTo>
                    <a:lnTo>
                      <a:pt x="1604" y="2126"/>
                    </a:lnTo>
                    <a:lnTo>
                      <a:pt x="232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1" name="Freeform 27"/>
              <p:cNvSpPr>
                <a:spLocks/>
              </p:cNvSpPr>
              <p:nvPr/>
            </p:nvSpPr>
            <p:spPr bwMode="gray">
              <a:xfrm>
                <a:off x="4279900" y="13400088"/>
                <a:ext cx="5092700" cy="4872038"/>
              </a:xfrm>
              <a:custGeom>
                <a:avLst/>
                <a:gdLst>
                  <a:gd name="T0" fmla="*/ 2320 w 3208"/>
                  <a:gd name="T1" fmla="*/ 0 h 3069"/>
                  <a:gd name="T2" fmla="*/ 3208 w 3208"/>
                  <a:gd name="T3" fmla="*/ 0 h 3069"/>
                  <a:gd name="T4" fmla="*/ 1923 w 3208"/>
                  <a:gd name="T5" fmla="*/ 3069 h 3069"/>
                  <a:gd name="T6" fmla="*/ 1285 w 3208"/>
                  <a:gd name="T7" fmla="*/ 3069 h 3069"/>
                  <a:gd name="T8" fmla="*/ 0 w 3208"/>
                  <a:gd name="T9" fmla="*/ 0 h 3069"/>
                  <a:gd name="T10" fmla="*/ 888 w 3208"/>
                  <a:gd name="T11" fmla="*/ 0 h 3069"/>
                  <a:gd name="T12" fmla="*/ 1604 w 3208"/>
                  <a:gd name="T13" fmla="*/ 2126 h 30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08" h="3069">
                    <a:moveTo>
                      <a:pt x="2320" y="0"/>
                    </a:moveTo>
                    <a:lnTo>
                      <a:pt x="3208" y="0"/>
                    </a:lnTo>
                    <a:lnTo>
                      <a:pt x="1923" y="3069"/>
                    </a:lnTo>
                    <a:lnTo>
                      <a:pt x="1285" y="3069"/>
                    </a:lnTo>
                    <a:lnTo>
                      <a:pt x="0" y="0"/>
                    </a:lnTo>
                    <a:lnTo>
                      <a:pt x="888" y="0"/>
                    </a:lnTo>
                    <a:lnTo>
                      <a:pt x="1604" y="2126"/>
                    </a:lnTo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2" name="Freeform 28"/>
              <p:cNvSpPr>
                <a:spLocks noEditPoints="1"/>
              </p:cNvSpPr>
              <p:nvPr/>
            </p:nvSpPr>
            <p:spPr bwMode="gray">
              <a:xfrm>
                <a:off x="9080500" y="13400088"/>
                <a:ext cx="5021263" cy="4872038"/>
              </a:xfrm>
              <a:custGeom>
                <a:avLst/>
                <a:gdLst>
                  <a:gd name="T0" fmla="*/ 0 w 1339"/>
                  <a:gd name="T1" fmla="*/ 1299 h 1299"/>
                  <a:gd name="T2" fmla="*/ 448 w 1339"/>
                  <a:gd name="T3" fmla="*/ 0 h 1299"/>
                  <a:gd name="T4" fmla="*/ 891 w 1339"/>
                  <a:gd name="T5" fmla="*/ 0 h 1299"/>
                  <a:gd name="T6" fmla="*/ 1339 w 1339"/>
                  <a:gd name="T7" fmla="*/ 1299 h 1299"/>
                  <a:gd name="T8" fmla="*/ 987 w 1339"/>
                  <a:gd name="T9" fmla="*/ 1299 h 1299"/>
                  <a:gd name="T10" fmla="*/ 922 w 1339"/>
                  <a:gd name="T11" fmla="*/ 1066 h 1299"/>
                  <a:gd name="T12" fmla="*/ 419 w 1339"/>
                  <a:gd name="T13" fmla="*/ 1066 h 1299"/>
                  <a:gd name="T14" fmla="*/ 352 w 1339"/>
                  <a:gd name="T15" fmla="*/ 1299 h 1299"/>
                  <a:gd name="T16" fmla="*/ 0 w 1339"/>
                  <a:gd name="T17" fmla="*/ 1299 h 1299"/>
                  <a:gd name="T18" fmla="*/ 495 w 1339"/>
                  <a:gd name="T19" fmla="*/ 814 h 1299"/>
                  <a:gd name="T20" fmla="*/ 847 w 1339"/>
                  <a:gd name="T21" fmla="*/ 814 h 1299"/>
                  <a:gd name="T22" fmla="*/ 715 w 1339"/>
                  <a:gd name="T23" fmla="*/ 385 h 1299"/>
                  <a:gd name="T24" fmla="*/ 698 w 1339"/>
                  <a:gd name="T25" fmla="*/ 322 h 1299"/>
                  <a:gd name="T26" fmla="*/ 671 w 1339"/>
                  <a:gd name="T27" fmla="*/ 211 h 1299"/>
                  <a:gd name="T28" fmla="*/ 648 w 1339"/>
                  <a:gd name="T29" fmla="*/ 302 h 1299"/>
                  <a:gd name="T30" fmla="*/ 626 w 1339"/>
                  <a:gd name="T31" fmla="*/ 385 h 1299"/>
                  <a:gd name="T32" fmla="*/ 495 w 1339"/>
                  <a:gd name="T33" fmla="*/ 814 h 1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39" h="1299">
                    <a:moveTo>
                      <a:pt x="0" y="1299"/>
                    </a:moveTo>
                    <a:cubicBezTo>
                      <a:pt x="448" y="0"/>
                      <a:pt x="448" y="0"/>
                      <a:pt x="448" y="0"/>
                    </a:cubicBezTo>
                    <a:cubicBezTo>
                      <a:pt x="891" y="0"/>
                      <a:pt x="891" y="0"/>
                      <a:pt x="891" y="0"/>
                    </a:cubicBezTo>
                    <a:cubicBezTo>
                      <a:pt x="1339" y="1299"/>
                      <a:pt x="1339" y="1299"/>
                      <a:pt x="1339" y="1299"/>
                    </a:cubicBezTo>
                    <a:cubicBezTo>
                      <a:pt x="987" y="1299"/>
                      <a:pt x="987" y="1299"/>
                      <a:pt x="987" y="1299"/>
                    </a:cubicBezTo>
                    <a:cubicBezTo>
                      <a:pt x="922" y="1066"/>
                      <a:pt x="922" y="1066"/>
                      <a:pt x="922" y="1066"/>
                    </a:cubicBezTo>
                    <a:cubicBezTo>
                      <a:pt x="419" y="1066"/>
                      <a:pt x="419" y="1066"/>
                      <a:pt x="419" y="1066"/>
                    </a:cubicBezTo>
                    <a:cubicBezTo>
                      <a:pt x="352" y="1299"/>
                      <a:pt x="352" y="1299"/>
                      <a:pt x="352" y="1299"/>
                    </a:cubicBezTo>
                    <a:lnTo>
                      <a:pt x="0" y="1299"/>
                    </a:lnTo>
                    <a:close/>
                    <a:moveTo>
                      <a:pt x="495" y="814"/>
                    </a:moveTo>
                    <a:cubicBezTo>
                      <a:pt x="847" y="814"/>
                      <a:pt x="847" y="814"/>
                      <a:pt x="847" y="814"/>
                    </a:cubicBezTo>
                    <a:cubicBezTo>
                      <a:pt x="715" y="385"/>
                      <a:pt x="715" y="385"/>
                      <a:pt x="715" y="385"/>
                    </a:cubicBezTo>
                    <a:cubicBezTo>
                      <a:pt x="711" y="372"/>
                      <a:pt x="705" y="351"/>
                      <a:pt x="698" y="322"/>
                    </a:cubicBezTo>
                    <a:cubicBezTo>
                      <a:pt x="691" y="293"/>
                      <a:pt x="682" y="256"/>
                      <a:pt x="671" y="211"/>
                    </a:cubicBezTo>
                    <a:cubicBezTo>
                      <a:pt x="663" y="243"/>
                      <a:pt x="656" y="273"/>
                      <a:pt x="648" y="302"/>
                    </a:cubicBezTo>
                    <a:cubicBezTo>
                      <a:pt x="641" y="331"/>
                      <a:pt x="633" y="359"/>
                      <a:pt x="626" y="385"/>
                    </a:cubicBezTo>
                    <a:lnTo>
                      <a:pt x="495" y="814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3" name="Freeform 29"/>
              <p:cNvSpPr>
                <a:spLocks/>
              </p:cNvSpPr>
              <p:nvPr/>
            </p:nvSpPr>
            <p:spPr bwMode="gray">
              <a:xfrm>
                <a:off x="13906500" y="13400088"/>
                <a:ext cx="3506788" cy="4872038"/>
              </a:xfrm>
              <a:custGeom>
                <a:avLst/>
                <a:gdLst>
                  <a:gd name="T0" fmla="*/ 687 w 2209"/>
                  <a:gd name="T1" fmla="*/ 3069 h 3069"/>
                  <a:gd name="T2" fmla="*/ 687 w 2209"/>
                  <a:gd name="T3" fmla="*/ 725 h 3069"/>
                  <a:gd name="T4" fmla="*/ 0 w 2209"/>
                  <a:gd name="T5" fmla="*/ 725 h 3069"/>
                  <a:gd name="T6" fmla="*/ 0 w 2209"/>
                  <a:gd name="T7" fmla="*/ 0 h 3069"/>
                  <a:gd name="T8" fmla="*/ 2209 w 2209"/>
                  <a:gd name="T9" fmla="*/ 0 h 3069"/>
                  <a:gd name="T10" fmla="*/ 2209 w 2209"/>
                  <a:gd name="T11" fmla="*/ 725 h 3069"/>
                  <a:gd name="T12" fmla="*/ 1521 w 2209"/>
                  <a:gd name="T13" fmla="*/ 725 h 3069"/>
                  <a:gd name="T14" fmla="*/ 1521 w 2209"/>
                  <a:gd name="T15" fmla="*/ 3069 h 3069"/>
                  <a:gd name="T16" fmla="*/ 687 w 2209"/>
                  <a:gd name="T17" fmla="*/ 3069 h 30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09" h="3069">
                    <a:moveTo>
                      <a:pt x="687" y="3069"/>
                    </a:moveTo>
                    <a:lnTo>
                      <a:pt x="687" y="725"/>
                    </a:lnTo>
                    <a:lnTo>
                      <a:pt x="0" y="725"/>
                    </a:lnTo>
                    <a:lnTo>
                      <a:pt x="0" y="0"/>
                    </a:lnTo>
                    <a:lnTo>
                      <a:pt x="2209" y="0"/>
                    </a:lnTo>
                    <a:lnTo>
                      <a:pt x="2209" y="725"/>
                    </a:lnTo>
                    <a:lnTo>
                      <a:pt x="1521" y="725"/>
                    </a:lnTo>
                    <a:lnTo>
                      <a:pt x="1521" y="3069"/>
                    </a:lnTo>
                    <a:lnTo>
                      <a:pt x="687" y="3069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4" name="Freeform 30"/>
              <p:cNvSpPr>
                <a:spLocks/>
              </p:cNvSpPr>
              <p:nvPr/>
            </p:nvSpPr>
            <p:spPr bwMode="gray">
              <a:xfrm>
                <a:off x="18080038" y="13400088"/>
                <a:ext cx="2981325" cy="4872038"/>
              </a:xfrm>
              <a:custGeom>
                <a:avLst/>
                <a:gdLst>
                  <a:gd name="T0" fmla="*/ 0 w 1878"/>
                  <a:gd name="T1" fmla="*/ 3069 h 3069"/>
                  <a:gd name="T2" fmla="*/ 0 w 1878"/>
                  <a:gd name="T3" fmla="*/ 0 h 3069"/>
                  <a:gd name="T4" fmla="*/ 1878 w 1878"/>
                  <a:gd name="T5" fmla="*/ 0 h 3069"/>
                  <a:gd name="T6" fmla="*/ 1878 w 1878"/>
                  <a:gd name="T7" fmla="*/ 673 h 3069"/>
                  <a:gd name="T8" fmla="*/ 815 w 1878"/>
                  <a:gd name="T9" fmla="*/ 673 h 3069"/>
                  <a:gd name="T10" fmla="*/ 815 w 1878"/>
                  <a:gd name="T11" fmla="*/ 1205 h 3069"/>
                  <a:gd name="T12" fmla="*/ 1817 w 1878"/>
                  <a:gd name="T13" fmla="*/ 1205 h 3069"/>
                  <a:gd name="T14" fmla="*/ 1817 w 1878"/>
                  <a:gd name="T15" fmla="*/ 1864 h 3069"/>
                  <a:gd name="T16" fmla="*/ 815 w 1878"/>
                  <a:gd name="T17" fmla="*/ 1864 h 3069"/>
                  <a:gd name="T18" fmla="*/ 815 w 1878"/>
                  <a:gd name="T19" fmla="*/ 2381 h 3069"/>
                  <a:gd name="T20" fmla="*/ 1878 w 1878"/>
                  <a:gd name="T21" fmla="*/ 2381 h 3069"/>
                  <a:gd name="T22" fmla="*/ 1878 w 1878"/>
                  <a:gd name="T23" fmla="*/ 3069 h 3069"/>
                  <a:gd name="T24" fmla="*/ 0 w 1878"/>
                  <a:gd name="T25" fmla="*/ 3069 h 30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78" h="3069">
                    <a:moveTo>
                      <a:pt x="0" y="3069"/>
                    </a:moveTo>
                    <a:lnTo>
                      <a:pt x="0" y="0"/>
                    </a:lnTo>
                    <a:lnTo>
                      <a:pt x="1878" y="0"/>
                    </a:lnTo>
                    <a:lnTo>
                      <a:pt x="1878" y="673"/>
                    </a:lnTo>
                    <a:lnTo>
                      <a:pt x="815" y="673"/>
                    </a:lnTo>
                    <a:lnTo>
                      <a:pt x="815" y="1205"/>
                    </a:lnTo>
                    <a:lnTo>
                      <a:pt x="1817" y="1205"/>
                    </a:lnTo>
                    <a:lnTo>
                      <a:pt x="1817" y="1864"/>
                    </a:lnTo>
                    <a:lnTo>
                      <a:pt x="815" y="1864"/>
                    </a:lnTo>
                    <a:lnTo>
                      <a:pt x="815" y="2381"/>
                    </a:lnTo>
                    <a:lnTo>
                      <a:pt x="1878" y="2381"/>
                    </a:lnTo>
                    <a:lnTo>
                      <a:pt x="1878" y="3069"/>
                    </a:lnTo>
                    <a:lnTo>
                      <a:pt x="0" y="3069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5" name="Line 31"/>
              <p:cNvSpPr>
                <a:spLocks noChangeShapeType="1"/>
              </p:cNvSpPr>
              <p:nvPr/>
            </p:nvSpPr>
            <p:spPr bwMode="gray">
              <a:xfrm>
                <a:off x="5686425" y="13400088"/>
                <a:ext cx="0" cy="0"/>
              </a:xfrm>
              <a:prstGeom prst="line">
                <a:avLst/>
              </a:prstGeom>
              <a:grpFill/>
              <a:ln w="0" cap="flat">
                <a:solidFill>
                  <a:srgbClr val="007F7A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11" name="Gruppieren 10"/>
            <p:cNvGrpSpPr/>
            <p:nvPr/>
          </p:nvGrpSpPr>
          <p:grpSpPr bwMode="gray">
            <a:xfrm>
              <a:off x="6834717" y="2424641"/>
              <a:ext cx="249766" cy="1415341"/>
              <a:chOff x="647700" y="1219200"/>
              <a:chExt cx="390525" cy="2212976"/>
            </a:xfrm>
            <a:grpFill/>
          </p:grpSpPr>
          <p:sp>
            <p:nvSpPr>
              <p:cNvPr id="12" name="Freeform 21"/>
              <p:cNvSpPr>
                <a:spLocks/>
              </p:cNvSpPr>
              <p:nvPr/>
            </p:nvSpPr>
            <p:spPr bwMode="gray">
              <a:xfrm>
                <a:off x="647700" y="1219200"/>
                <a:ext cx="390525" cy="1679575"/>
              </a:xfrm>
              <a:custGeom>
                <a:avLst/>
                <a:gdLst>
                  <a:gd name="T0" fmla="*/ 0 w 246"/>
                  <a:gd name="T1" fmla="*/ 19 h 1058"/>
                  <a:gd name="T2" fmla="*/ 246 w 246"/>
                  <a:gd name="T3" fmla="*/ 0 h 1058"/>
                  <a:gd name="T4" fmla="*/ 212 w 246"/>
                  <a:gd name="T5" fmla="*/ 1058 h 1058"/>
                  <a:gd name="T6" fmla="*/ 38 w 246"/>
                  <a:gd name="T7" fmla="*/ 1058 h 1058"/>
                  <a:gd name="T8" fmla="*/ 0 w 246"/>
                  <a:gd name="T9" fmla="*/ 19 h 1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6" h="1058">
                    <a:moveTo>
                      <a:pt x="0" y="19"/>
                    </a:moveTo>
                    <a:lnTo>
                      <a:pt x="246" y="0"/>
                    </a:lnTo>
                    <a:lnTo>
                      <a:pt x="212" y="1058"/>
                    </a:lnTo>
                    <a:lnTo>
                      <a:pt x="38" y="1058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" name="Oval 22"/>
              <p:cNvSpPr>
                <a:spLocks noChangeArrowheads="1"/>
              </p:cNvSpPr>
              <p:nvPr/>
            </p:nvSpPr>
            <p:spPr bwMode="gray">
              <a:xfrm>
                <a:off x="647700" y="3052763"/>
                <a:ext cx="377825" cy="37941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sp>
        <p:nvSpPr>
          <p:cNvPr id="26" name="Fußzeilenplatzhalter 25"/>
          <p:cNvSpPr>
            <a:spLocks noGrp="1"/>
          </p:cNvSpPr>
          <p:nvPr>
            <p:ph type="ftr" sz="quarter" idx="10"/>
          </p:nvPr>
        </p:nvSpPr>
        <p:spPr>
          <a:xfrm>
            <a:off x="2339974" y="5329678"/>
            <a:ext cx="5760417" cy="194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algn="r"/>
            <a:r>
              <a:rPr lang="de-DE"/>
              <a:t>fundamentals  |  dated March 2017  |</a:t>
            </a:r>
            <a:endParaRPr lang="de-DE" dirty="0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1"/>
          </p:nvPr>
        </p:nvSpPr>
        <p:spPr>
          <a:xfrm>
            <a:off x="431798" y="5329678"/>
            <a:ext cx="1908000" cy="194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de-DE"/>
              <a:t>S. </a:t>
            </a:r>
            <a:fld id="{B1CECB9D-DB36-4911-8D16-802F277BF7A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8" name="Rechteck 27"/>
          <p:cNvSpPr/>
          <p:nvPr userDrawn="1"/>
        </p:nvSpPr>
        <p:spPr bwMode="gray">
          <a:xfrm>
            <a:off x="8161530" y="4948238"/>
            <a:ext cx="658941" cy="195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001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31800" y="447675"/>
            <a:ext cx="6156325" cy="827486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Agenda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gray">
          <a:xfrm>
            <a:off x="431798" y="1278711"/>
            <a:ext cx="6156325" cy="3528000"/>
          </a:xfrm>
        </p:spPr>
        <p:txBody>
          <a:bodyPr>
            <a:normAutofit/>
          </a:bodyPr>
          <a:lstStyle>
            <a:lvl1pPr marL="266700" indent="-266700">
              <a:buClr>
                <a:schemeClr val="tx1"/>
              </a:buClr>
              <a:buFont typeface="+mj-lt"/>
              <a:buAutoNum type="arabicPeriod"/>
              <a:tabLst/>
              <a:defRPr sz="1400" b="0" i="0" cap="none" baseline="0"/>
            </a:lvl1pPr>
            <a:lvl2pPr marL="266700" indent="-266700">
              <a:buClr>
                <a:schemeClr val="tx1"/>
              </a:buClr>
              <a:buFont typeface="+mj-lt"/>
              <a:buAutoNum type="arabicPeriod"/>
              <a:tabLst/>
              <a:defRPr sz="1400" b="0" i="0" cap="none" baseline="0"/>
            </a:lvl2pPr>
            <a:lvl3pPr marL="266700" indent="-266700">
              <a:buClr>
                <a:schemeClr val="tx1"/>
              </a:buClr>
              <a:buFont typeface="+mj-lt"/>
              <a:buAutoNum type="arabicPeriod"/>
              <a:tabLst/>
              <a:defRPr sz="1400" b="0" i="0" cap="none" baseline="0"/>
            </a:lvl3pPr>
            <a:lvl4pPr marL="266700" indent="-266700">
              <a:buClr>
                <a:schemeClr val="tx1"/>
              </a:buClr>
              <a:buFont typeface="+mj-lt"/>
              <a:buAutoNum type="arabicPeriod"/>
              <a:tabLst/>
              <a:defRPr sz="1400" b="0" i="0" cap="none" baseline="0"/>
            </a:lvl4pPr>
            <a:lvl5pPr marL="266700" indent="-266700">
              <a:buClr>
                <a:schemeClr val="tx1"/>
              </a:buClr>
              <a:buFont typeface="+mj-lt"/>
              <a:buAutoNum type="arabicPeriod"/>
              <a:tabLst/>
              <a:defRPr sz="1400" b="0" i="0" cap="none" baseline="0"/>
            </a:lvl5pPr>
            <a:lvl6pPr marL="266700" indent="-266700">
              <a:buClr>
                <a:schemeClr val="tx1"/>
              </a:buClr>
              <a:buFont typeface="+mj-lt"/>
              <a:buAutoNum type="arabicPeriod"/>
              <a:tabLst/>
              <a:defRPr sz="1400" b="0" i="0" cap="all" baseline="0"/>
            </a:lvl6pPr>
            <a:lvl7pPr marL="266700" indent="-266700">
              <a:buClr>
                <a:schemeClr val="tx1"/>
              </a:buClr>
              <a:buFont typeface="+mj-lt"/>
              <a:buAutoNum type="arabicPeriod"/>
              <a:tabLst/>
              <a:defRPr sz="1400" b="0" i="0" cap="all" baseline="0"/>
            </a:lvl7pPr>
            <a:lvl8pPr marL="266700" indent="-266700">
              <a:buClr>
                <a:schemeClr val="tx1"/>
              </a:buClr>
              <a:buFont typeface="+mj-lt"/>
              <a:buAutoNum type="arabicPeriod"/>
              <a:tabLst/>
              <a:defRPr sz="1400" b="0" i="0" cap="all" baseline="0"/>
            </a:lvl8pPr>
            <a:lvl9pPr marL="266700" indent="-266700">
              <a:buClr>
                <a:schemeClr val="tx1"/>
              </a:buClr>
              <a:buFont typeface="+mj-lt"/>
              <a:buAutoNum type="arabicPeriod"/>
              <a:tabLst/>
              <a:defRPr sz="1400" b="0" i="0" cap="all" baseline="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2339974" y="4949100"/>
            <a:ext cx="5760417" cy="19440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pPr algn="r"/>
            <a:r>
              <a:rPr lang="de-DE"/>
              <a:t>fundamentals  |  dated March 2017  |</a:t>
            </a:r>
            <a:endParaRPr lang="de-DE" dirty="0"/>
          </a:p>
        </p:txBody>
      </p:sp>
      <p:cxnSp>
        <p:nvCxnSpPr>
          <p:cNvPr id="6" name="Gerade Verbindung 5"/>
          <p:cNvCxnSpPr/>
          <p:nvPr userDrawn="1"/>
        </p:nvCxnSpPr>
        <p:spPr bwMode="gray">
          <a:xfrm>
            <a:off x="431798" y="4941888"/>
            <a:ext cx="8280402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180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31799" y="448784"/>
            <a:ext cx="6156000" cy="828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Headline Text Arial 18 Pt, bold, 1 line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431799" y="1278712"/>
            <a:ext cx="6156000" cy="3526991"/>
          </a:xfrm>
        </p:spPr>
        <p:txBody>
          <a:bodyPr/>
          <a:lstStyle>
            <a:lvl1pPr>
              <a:defRPr/>
            </a:lvl1pPr>
            <a:lvl3pPr marL="180000" indent="-180000">
              <a:buFont typeface="Arial" panose="020B0604020202020204" pitchFamily="34" charset="0"/>
              <a:buChar char="•"/>
              <a:defRPr/>
            </a:lvl3pPr>
            <a:lvl4pPr marL="358775" indent="-180000">
              <a:buFont typeface="Arial" panose="020B0604020202020204" pitchFamily="34" charset="0"/>
              <a:buChar char="‒"/>
              <a:defRPr/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cxnSp>
        <p:nvCxnSpPr>
          <p:cNvPr id="9" name="Gerade Verbindung 8"/>
          <p:cNvCxnSpPr/>
          <p:nvPr userDrawn="1"/>
        </p:nvCxnSpPr>
        <p:spPr bwMode="gray">
          <a:xfrm>
            <a:off x="431798" y="4941888"/>
            <a:ext cx="8280402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ußzeilenplatzhalter 2"/>
          <p:cNvSpPr>
            <a:spLocks noGrp="1"/>
          </p:cNvSpPr>
          <p:nvPr>
            <p:ph type="ftr" sz="quarter" idx="17"/>
          </p:nvPr>
        </p:nvSpPr>
        <p:spPr>
          <a:xfrm>
            <a:off x="2339974" y="4949100"/>
            <a:ext cx="5760417" cy="1944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fundamentals  |  dated March 2017  |</a:t>
            </a:r>
            <a:endParaRPr lang="de-DE" dirty="0"/>
          </a:p>
        </p:txBody>
      </p:sp>
      <p:sp>
        <p:nvSpPr>
          <p:cNvPr id="11" name="Textplatzhalter 1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431799" y="776919"/>
            <a:ext cx="6156000" cy="282663"/>
          </a:xfrm>
        </p:spPr>
        <p:txBody>
          <a:bodyPr wrap="square"/>
          <a:lstStyle>
            <a:lvl1pPr marL="0" indent="0">
              <a:buFont typeface="Arial" panose="020B0604020202020204" pitchFamily="34" charset="0"/>
              <a:buNone/>
              <a:defRPr sz="1400" b="0" cap="none" baseline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2pPr>
            <a:lvl3pPr marL="0" indent="0">
              <a:buNone/>
              <a:defRPr sz="1600" b="0" cap="all" baseline="0">
                <a:solidFill>
                  <a:schemeClr val="tx1"/>
                </a:solidFill>
              </a:defRPr>
            </a:lvl3pPr>
            <a:lvl4pPr marL="0" indent="0">
              <a:buNone/>
              <a:defRPr sz="1600" b="0" cap="all" baseline="0">
                <a:solidFill>
                  <a:schemeClr val="tx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5pPr>
            <a:lvl6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6pPr>
            <a:lvl7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7pPr>
            <a:lvl8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8pPr>
            <a:lvl9pPr marL="0" indent="0">
              <a:buFont typeface="Arial" panose="020B0604020202020204" pitchFamily="34" charset="0"/>
              <a:buNone/>
              <a:defRPr sz="1600" b="0" i="0" cap="all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dirty="0"/>
              <a:t>Subheadline</a:t>
            </a:r>
          </a:p>
        </p:txBody>
      </p:sp>
    </p:spTree>
    <p:extLst>
      <p:ext uri="{BB962C8B-B14F-4D97-AF65-F5344CB8AC3E}">
        <p14:creationId xmlns:p14="http://schemas.microsoft.com/office/powerpoint/2010/main" val="3726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31799" y="448784"/>
            <a:ext cx="8280000" cy="828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 Text Arial 18 Pt, bold, 1 line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431798" y="1278712"/>
            <a:ext cx="4032000" cy="352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 marL="180000" indent="-1800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358775" indent="-180000">
              <a:buFont typeface="Arial" panose="020B0604020202020204" pitchFamily="34" charset="0"/>
              <a:buChar char="‒"/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4"/>
          </p:nvPr>
        </p:nvSpPr>
        <p:spPr bwMode="gray">
          <a:xfrm>
            <a:off x="4679799" y="1278712"/>
            <a:ext cx="4032000" cy="352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 marL="180000" indent="-1800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358775" indent="-180000">
              <a:buFont typeface="Arial" panose="020B0604020202020204" pitchFamily="34" charset="0"/>
              <a:buChar char="‒"/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cxnSp>
        <p:nvCxnSpPr>
          <p:cNvPr id="9" name="Gerade Verbindung 8"/>
          <p:cNvCxnSpPr/>
          <p:nvPr userDrawn="1"/>
        </p:nvCxnSpPr>
        <p:spPr bwMode="gray">
          <a:xfrm>
            <a:off x="431798" y="4941888"/>
            <a:ext cx="8280402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ußzeilenplatzhalter 2"/>
          <p:cNvSpPr>
            <a:spLocks noGrp="1"/>
          </p:cNvSpPr>
          <p:nvPr>
            <p:ph type="ftr" sz="quarter" idx="18"/>
          </p:nvPr>
        </p:nvSpPr>
        <p:spPr>
          <a:xfrm>
            <a:off x="2339974" y="4949100"/>
            <a:ext cx="5760417" cy="1944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fundamentals  |  dated March 2017  |</a:t>
            </a:r>
            <a:endParaRPr lang="de-DE" dirty="0"/>
          </a:p>
        </p:txBody>
      </p:sp>
      <p:sp>
        <p:nvSpPr>
          <p:cNvPr id="12" name="Textplatzhalter 1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31798" y="776919"/>
            <a:ext cx="8280401" cy="282663"/>
          </a:xfrm>
        </p:spPr>
        <p:txBody>
          <a:bodyPr wrap="square"/>
          <a:lstStyle>
            <a:lvl1pPr marL="0" indent="0">
              <a:buFont typeface="Arial" panose="020B0604020202020204" pitchFamily="34" charset="0"/>
              <a:buNone/>
              <a:defRPr sz="1400" b="0" cap="none" baseline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2pPr>
            <a:lvl3pPr marL="0" indent="0">
              <a:buNone/>
              <a:defRPr sz="1600" b="0" cap="all" baseline="0">
                <a:solidFill>
                  <a:schemeClr val="tx1"/>
                </a:solidFill>
              </a:defRPr>
            </a:lvl3pPr>
            <a:lvl4pPr marL="0" indent="0">
              <a:buNone/>
              <a:defRPr sz="1600" b="0" cap="all" baseline="0">
                <a:solidFill>
                  <a:schemeClr val="tx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5pPr>
            <a:lvl6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6pPr>
            <a:lvl7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7pPr>
            <a:lvl8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8pPr>
            <a:lvl9pPr marL="0" indent="0">
              <a:buFont typeface="Arial" panose="020B0604020202020204" pitchFamily="34" charset="0"/>
              <a:buNone/>
              <a:defRPr sz="1600" b="0" i="0" cap="all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dirty="0"/>
              <a:t>Subheadline</a:t>
            </a:r>
          </a:p>
        </p:txBody>
      </p:sp>
    </p:spTree>
    <p:extLst>
      <p:ext uri="{BB962C8B-B14F-4D97-AF65-F5344CB8AC3E}">
        <p14:creationId xmlns:p14="http://schemas.microsoft.com/office/powerpoint/2010/main" val="145133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31799" y="448784"/>
            <a:ext cx="8280000" cy="828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 Text Arial 18 Pt, bold, 1 line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431799" y="1278712"/>
            <a:ext cx="2617200" cy="352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 marL="180000" indent="-1800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358775" indent="-180000">
              <a:buFont typeface="Arial" panose="020B0604020202020204" pitchFamily="34" charset="0"/>
              <a:buChar char="‒"/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4"/>
          </p:nvPr>
        </p:nvSpPr>
        <p:spPr bwMode="gray">
          <a:xfrm>
            <a:off x="3263199" y="1278712"/>
            <a:ext cx="2617200" cy="352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 marL="180000" indent="-1800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358775" indent="-180000">
              <a:buFont typeface="Arial" panose="020B0604020202020204" pitchFamily="34" charset="0"/>
              <a:buChar char="‒"/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5"/>
          </p:nvPr>
        </p:nvSpPr>
        <p:spPr bwMode="gray">
          <a:xfrm>
            <a:off x="6094599" y="1278712"/>
            <a:ext cx="2617200" cy="352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 marL="180000" indent="-1800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358775" indent="-180000">
              <a:buFont typeface="Arial" panose="020B0604020202020204" pitchFamily="34" charset="0"/>
              <a:buChar char="‒"/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cxnSp>
        <p:nvCxnSpPr>
          <p:cNvPr id="10" name="Gerade Verbindung 9"/>
          <p:cNvCxnSpPr/>
          <p:nvPr userDrawn="1"/>
        </p:nvCxnSpPr>
        <p:spPr bwMode="gray">
          <a:xfrm>
            <a:off x="431798" y="4941888"/>
            <a:ext cx="8280402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ußzeilenplatzhalter 2"/>
          <p:cNvSpPr>
            <a:spLocks noGrp="1"/>
          </p:cNvSpPr>
          <p:nvPr>
            <p:ph type="ftr" sz="quarter" idx="19"/>
          </p:nvPr>
        </p:nvSpPr>
        <p:spPr>
          <a:xfrm>
            <a:off x="2339974" y="4949100"/>
            <a:ext cx="5760417" cy="1944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fundamentals  |  dated March 2017  |</a:t>
            </a:r>
            <a:endParaRPr lang="de-DE" dirty="0"/>
          </a:p>
        </p:txBody>
      </p:sp>
      <p:sp>
        <p:nvSpPr>
          <p:cNvPr id="13" name="Textplatzhalter 1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31798" y="776919"/>
            <a:ext cx="8280401" cy="282663"/>
          </a:xfrm>
        </p:spPr>
        <p:txBody>
          <a:bodyPr wrap="square"/>
          <a:lstStyle>
            <a:lvl1pPr marL="0" indent="0">
              <a:buFont typeface="Arial" panose="020B0604020202020204" pitchFamily="34" charset="0"/>
              <a:buNone/>
              <a:defRPr sz="1400" b="0" cap="none" baseline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2pPr>
            <a:lvl3pPr marL="0" indent="0">
              <a:buNone/>
              <a:defRPr sz="1600" b="0" cap="all" baseline="0">
                <a:solidFill>
                  <a:schemeClr val="tx1"/>
                </a:solidFill>
              </a:defRPr>
            </a:lvl3pPr>
            <a:lvl4pPr marL="0" indent="0">
              <a:buNone/>
              <a:defRPr sz="1600" b="0" cap="all" baseline="0">
                <a:solidFill>
                  <a:schemeClr val="tx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5pPr>
            <a:lvl6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6pPr>
            <a:lvl7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7pPr>
            <a:lvl8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8pPr>
            <a:lvl9pPr marL="0" indent="0">
              <a:buFont typeface="Arial" panose="020B0604020202020204" pitchFamily="34" charset="0"/>
              <a:buNone/>
              <a:defRPr sz="1600" b="0" i="0" cap="all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dirty="0"/>
              <a:t>Subheadline</a:t>
            </a:r>
          </a:p>
        </p:txBody>
      </p:sp>
    </p:spTree>
    <p:extLst>
      <p:ext uri="{BB962C8B-B14F-4D97-AF65-F5344CB8AC3E}">
        <p14:creationId xmlns:p14="http://schemas.microsoft.com/office/powerpoint/2010/main" val="54260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31799" y="448784"/>
            <a:ext cx="6156000" cy="828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 Text Arial 18 Pt, bold, 1 line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431798" y="1278712"/>
            <a:ext cx="6156000" cy="352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 marL="180000" indent="-1800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358775" indent="-180000">
              <a:buFont typeface="Arial" panose="020B0604020202020204" pitchFamily="34" charset="0"/>
              <a:buChar char="‒"/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804000" y="0"/>
            <a:ext cx="2340000" cy="4950000"/>
          </a:xfrm>
          <a:solidFill>
            <a:schemeClr val="tx2"/>
          </a:solidFill>
        </p:spPr>
        <p:txBody>
          <a:bodyPr anchor="ctr"/>
          <a:lstStyle>
            <a:lvl1pPr algn="ctr">
              <a:defRPr i="0" baseline="0"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Bild durch Klicken hinzufügen</a:t>
            </a:r>
            <a:br>
              <a:rPr lang="de-DE" dirty="0"/>
            </a:br>
            <a:r>
              <a:rPr lang="de-DE" dirty="0"/>
              <a:t>oder Freisteller platzieren.</a:t>
            </a:r>
          </a:p>
        </p:txBody>
      </p:sp>
      <p:cxnSp>
        <p:nvCxnSpPr>
          <p:cNvPr id="9" name="Gerade Verbindung 8"/>
          <p:cNvCxnSpPr/>
          <p:nvPr userDrawn="1"/>
        </p:nvCxnSpPr>
        <p:spPr bwMode="gray">
          <a:xfrm>
            <a:off x="431798" y="4941888"/>
            <a:ext cx="6156000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8"/>
          </p:nvPr>
        </p:nvSpPr>
        <p:spPr>
          <a:xfrm>
            <a:off x="2339974" y="4949100"/>
            <a:ext cx="5760417" cy="1944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fundamentals  |  dated March 2017  |</a:t>
            </a:r>
            <a:endParaRPr lang="de-DE" dirty="0"/>
          </a:p>
        </p:txBody>
      </p:sp>
      <p:sp>
        <p:nvSpPr>
          <p:cNvPr id="12" name="Textplatzhalter 1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31799" y="776919"/>
            <a:ext cx="6156000" cy="282663"/>
          </a:xfrm>
        </p:spPr>
        <p:txBody>
          <a:bodyPr wrap="square"/>
          <a:lstStyle>
            <a:lvl1pPr marL="0" indent="0">
              <a:buFont typeface="Arial" panose="020B0604020202020204" pitchFamily="34" charset="0"/>
              <a:buNone/>
              <a:defRPr sz="1400" b="0" cap="none" baseline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2pPr>
            <a:lvl3pPr marL="0" indent="0">
              <a:buNone/>
              <a:defRPr sz="1600" b="0" cap="all" baseline="0">
                <a:solidFill>
                  <a:schemeClr val="tx1"/>
                </a:solidFill>
              </a:defRPr>
            </a:lvl3pPr>
            <a:lvl4pPr marL="0" indent="0">
              <a:buNone/>
              <a:defRPr sz="1600" b="0" cap="all" baseline="0">
                <a:solidFill>
                  <a:schemeClr val="tx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5pPr>
            <a:lvl6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6pPr>
            <a:lvl7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7pPr>
            <a:lvl8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8pPr>
            <a:lvl9pPr marL="0" indent="0">
              <a:buFont typeface="Arial" panose="020B0604020202020204" pitchFamily="34" charset="0"/>
              <a:buNone/>
              <a:defRPr sz="1600" b="0" i="0" cap="all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dirty="0"/>
              <a:t>Subheadline</a:t>
            </a:r>
          </a:p>
        </p:txBody>
      </p:sp>
    </p:spTree>
    <p:extLst>
      <p:ext uri="{BB962C8B-B14F-4D97-AF65-F5344CB8AC3E}">
        <p14:creationId xmlns:p14="http://schemas.microsoft.com/office/powerpoint/2010/main" val="177299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31799" y="448784"/>
            <a:ext cx="4032000" cy="828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 Text Arial 18 Pt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431798" y="1278712"/>
            <a:ext cx="4032000" cy="352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 marL="180000" indent="-1800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358775" indent="-180000">
              <a:buFont typeface="Arial" panose="020B0604020202020204" pitchFamily="34" charset="0"/>
              <a:buChar char="‒"/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679950" y="0"/>
            <a:ext cx="4464050" cy="4950000"/>
          </a:xfrm>
          <a:solidFill>
            <a:schemeClr val="tx2"/>
          </a:solidFill>
        </p:spPr>
        <p:txBody>
          <a:bodyPr anchor="ctr"/>
          <a:lstStyle>
            <a:lvl1pPr algn="ctr">
              <a:defRPr i="0"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Bild durch Klicken hinzufügen</a:t>
            </a:r>
            <a:br>
              <a:rPr lang="de-DE" dirty="0"/>
            </a:br>
            <a:r>
              <a:rPr lang="de-DE" dirty="0"/>
              <a:t>oder Freisteller platzieren.</a:t>
            </a:r>
          </a:p>
        </p:txBody>
      </p:sp>
      <p:cxnSp>
        <p:nvCxnSpPr>
          <p:cNvPr id="12" name="Gerade Verbindung 11"/>
          <p:cNvCxnSpPr/>
          <p:nvPr userDrawn="1"/>
        </p:nvCxnSpPr>
        <p:spPr bwMode="gray">
          <a:xfrm>
            <a:off x="431798" y="4941888"/>
            <a:ext cx="4032000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8"/>
          </p:nvPr>
        </p:nvSpPr>
        <p:spPr>
          <a:xfrm>
            <a:off x="2339974" y="4949100"/>
            <a:ext cx="5760417" cy="1944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fundamentals  |  dated March 2017  |</a:t>
            </a:r>
            <a:endParaRPr lang="de-DE" dirty="0"/>
          </a:p>
        </p:txBody>
      </p:sp>
      <p:sp>
        <p:nvSpPr>
          <p:cNvPr id="13" name="Textplatzhalter 1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31798" y="776919"/>
            <a:ext cx="4032001" cy="282663"/>
          </a:xfrm>
        </p:spPr>
        <p:txBody>
          <a:bodyPr wrap="square"/>
          <a:lstStyle>
            <a:lvl1pPr marL="0" indent="0">
              <a:buFont typeface="Arial" panose="020B0604020202020204" pitchFamily="34" charset="0"/>
              <a:buNone/>
              <a:defRPr sz="1400" b="0" cap="none" baseline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2pPr>
            <a:lvl3pPr marL="0" indent="0">
              <a:buNone/>
              <a:defRPr sz="1600" b="0" cap="all" baseline="0">
                <a:solidFill>
                  <a:schemeClr val="tx1"/>
                </a:solidFill>
              </a:defRPr>
            </a:lvl3pPr>
            <a:lvl4pPr marL="0" indent="0">
              <a:buNone/>
              <a:defRPr sz="1600" b="0" cap="all" baseline="0">
                <a:solidFill>
                  <a:schemeClr val="tx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5pPr>
            <a:lvl6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6pPr>
            <a:lvl7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7pPr>
            <a:lvl8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8pPr>
            <a:lvl9pPr marL="0" indent="0">
              <a:buFont typeface="Arial" panose="020B0604020202020204" pitchFamily="34" charset="0"/>
              <a:buNone/>
              <a:defRPr sz="1600" b="0" i="0" cap="all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dirty="0"/>
              <a:t>Subheadline</a:t>
            </a:r>
          </a:p>
        </p:txBody>
      </p:sp>
    </p:spTree>
    <p:extLst>
      <p:ext uri="{BB962C8B-B14F-4D97-AF65-F5344CB8AC3E}">
        <p14:creationId xmlns:p14="http://schemas.microsoft.com/office/powerpoint/2010/main" val="407407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31799" y="448784"/>
            <a:ext cx="1908000" cy="828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431799" y="1278712"/>
            <a:ext cx="1908000" cy="352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 marL="180000" indent="-1800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358775" indent="-180000">
              <a:buFont typeface="Arial" panose="020B0604020202020204" pitchFamily="34" charset="0"/>
              <a:buChar char="‒"/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556000" y="0"/>
            <a:ext cx="6588000" cy="4950000"/>
          </a:xfrm>
          <a:solidFill>
            <a:schemeClr val="tx2"/>
          </a:solidFill>
        </p:spPr>
        <p:txBody>
          <a:bodyPr anchor="ctr"/>
          <a:lstStyle>
            <a:lvl1pPr algn="ctr">
              <a:defRPr i="0"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Bild durch Klicken hinzufügen</a:t>
            </a:r>
            <a:br>
              <a:rPr lang="de-DE" dirty="0"/>
            </a:br>
            <a:r>
              <a:rPr lang="de-DE" dirty="0"/>
              <a:t>oder Freisteller platzieren.</a:t>
            </a:r>
          </a:p>
        </p:txBody>
      </p:sp>
      <p:cxnSp>
        <p:nvCxnSpPr>
          <p:cNvPr id="12" name="Gerade Verbindung 11"/>
          <p:cNvCxnSpPr/>
          <p:nvPr userDrawn="1"/>
        </p:nvCxnSpPr>
        <p:spPr bwMode="gray">
          <a:xfrm>
            <a:off x="431798" y="4941888"/>
            <a:ext cx="1908177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8"/>
          </p:nvPr>
        </p:nvSpPr>
        <p:spPr>
          <a:xfrm>
            <a:off x="2339974" y="4949100"/>
            <a:ext cx="5760417" cy="1944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fundamentals  |  dated March 2017  |</a:t>
            </a:r>
            <a:endParaRPr lang="de-DE" dirty="0"/>
          </a:p>
        </p:txBody>
      </p:sp>
      <p:sp>
        <p:nvSpPr>
          <p:cNvPr id="13" name="Textplatzhalter 1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31798" y="776919"/>
            <a:ext cx="1908177" cy="282663"/>
          </a:xfrm>
        </p:spPr>
        <p:txBody>
          <a:bodyPr wrap="square"/>
          <a:lstStyle>
            <a:lvl1pPr marL="0" indent="0">
              <a:buFont typeface="Arial" panose="020B0604020202020204" pitchFamily="34" charset="0"/>
              <a:buNone/>
              <a:defRPr sz="1400" b="0" cap="none" baseline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2pPr>
            <a:lvl3pPr marL="0" indent="0">
              <a:buNone/>
              <a:defRPr sz="1600" b="0" cap="all" baseline="0">
                <a:solidFill>
                  <a:schemeClr val="tx1"/>
                </a:solidFill>
              </a:defRPr>
            </a:lvl3pPr>
            <a:lvl4pPr marL="0" indent="0">
              <a:buNone/>
              <a:defRPr sz="1600" b="0" cap="all" baseline="0">
                <a:solidFill>
                  <a:schemeClr val="tx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5pPr>
            <a:lvl6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6pPr>
            <a:lvl7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7pPr>
            <a:lvl8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8pPr>
            <a:lvl9pPr marL="0" indent="0">
              <a:buFont typeface="Arial" panose="020B0604020202020204" pitchFamily="34" charset="0"/>
              <a:buNone/>
              <a:defRPr sz="1600" b="0" i="0" cap="all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dirty="0"/>
              <a:t>Subheadline</a:t>
            </a:r>
          </a:p>
        </p:txBody>
      </p:sp>
    </p:spTree>
    <p:extLst>
      <p:ext uri="{BB962C8B-B14F-4D97-AF65-F5344CB8AC3E}">
        <p14:creationId xmlns:p14="http://schemas.microsoft.com/office/powerpoint/2010/main" val="3522209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431799" y="448784"/>
            <a:ext cx="8280000" cy="828000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dirty="0"/>
              <a:t>Headline Text Arial 18 </a:t>
            </a:r>
            <a:r>
              <a:rPr lang="en-US" dirty="0" err="1"/>
              <a:t>Pt</a:t>
            </a:r>
            <a:r>
              <a:rPr lang="en-US" dirty="0"/>
              <a:t>, Bold, 1 Line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464755" y="1278712"/>
            <a:ext cx="8280401" cy="352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grpSp>
        <p:nvGrpSpPr>
          <p:cNvPr id="4" name="Gruppieren 3"/>
          <p:cNvGrpSpPr/>
          <p:nvPr/>
        </p:nvGrpSpPr>
        <p:grpSpPr bwMode="gray">
          <a:xfrm>
            <a:off x="-155187" y="-117565"/>
            <a:ext cx="9458102" cy="5389615"/>
            <a:chOff x="-155187" y="-117565"/>
            <a:chExt cx="9458102" cy="5389615"/>
          </a:xfrm>
        </p:grpSpPr>
        <p:sp>
          <p:nvSpPr>
            <p:cNvPr id="52" name="Gleichschenkliges Dreieck 51"/>
            <p:cNvSpPr/>
            <p:nvPr userDrawn="1"/>
          </p:nvSpPr>
          <p:spPr bwMode="gray">
            <a:xfrm rot="5400000">
              <a:off x="-173187" y="411675"/>
              <a:ext cx="108000" cy="720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Gleichschenkliges Dreieck 52"/>
            <p:cNvSpPr/>
            <p:nvPr userDrawn="1"/>
          </p:nvSpPr>
          <p:spPr bwMode="gray">
            <a:xfrm rot="5400000">
              <a:off x="-173187" y="1239161"/>
              <a:ext cx="108000" cy="720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Gleichschenkliges Dreieck 53"/>
            <p:cNvSpPr/>
            <p:nvPr userDrawn="1"/>
          </p:nvSpPr>
          <p:spPr bwMode="gray">
            <a:xfrm rot="5400000">
              <a:off x="-173187" y="2896113"/>
              <a:ext cx="108000" cy="720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Gleichschenkliges Dreieck 54"/>
            <p:cNvSpPr/>
            <p:nvPr userDrawn="1"/>
          </p:nvSpPr>
          <p:spPr bwMode="gray">
            <a:xfrm rot="5400000">
              <a:off x="-173187" y="3108863"/>
              <a:ext cx="108000" cy="720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Gleichschenkliges Dreieck 55"/>
            <p:cNvSpPr/>
            <p:nvPr userDrawn="1"/>
          </p:nvSpPr>
          <p:spPr bwMode="gray">
            <a:xfrm rot="5400000">
              <a:off x="-173187" y="4763813"/>
              <a:ext cx="108000" cy="720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Gleichschenkliges Dreieck 56"/>
            <p:cNvSpPr/>
            <p:nvPr userDrawn="1"/>
          </p:nvSpPr>
          <p:spPr bwMode="gray">
            <a:xfrm rot="5400000">
              <a:off x="-173187" y="4912238"/>
              <a:ext cx="108000" cy="720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Gleichschenkliges Dreieck 57"/>
            <p:cNvSpPr/>
            <p:nvPr userDrawn="1"/>
          </p:nvSpPr>
          <p:spPr bwMode="gray">
            <a:xfrm rot="16200000" flipH="1">
              <a:off x="9212915" y="411675"/>
              <a:ext cx="108000" cy="720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Gleichschenkliges Dreieck 58"/>
            <p:cNvSpPr/>
            <p:nvPr userDrawn="1"/>
          </p:nvSpPr>
          <p:spPr bwMode="gray">
            <a:xfrm rot="16200000" flipH="1">
              <a:off x="9212915" y="1242713"/>
              <a:ext cx="108000" cy="720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Gleichschenkliges Dreieck 59"/>
            <p:cNvSpPr/>
            <p:nvPr userDrawn="1"/>
          </p:nvSpPr>
          <p:spPr bwMode="gray">
            <a:xfrm rot="16200000" flipH="1">
              <a:off x="9212915" y="2900870"/>
              <a:ext cx="108000" cy="720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Gleichschenkliges Dreieck 60"/>
            <p:cNvSpPr/>
            <p:nvPr userDrawn="1"/>
          </p:nvSpPr>
          <p:spPr bwMode="gray">
            <a:xfrm rot="16200000" flipH="1">
              <a:off x="9212915" y="3123169"/>
              <a:ext cx="108000" cy="720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" name="Gleichschenkliges Dreieck 90"/>
            <p:cNvSpPr/>
            <p:nvPr userDrawn="1"/>
          </p:nvSpPr>
          <p:spPr bwMode="gray">
            <a:xfrm rot="16200000" flipH="1">
              <a:off x="9212915" y="4770951"/>
              <a:ext cx="108000" cy="720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Gleichschenkliges Dreieck 91"/>
            <p:cNvSpPr/>
            <p:nvPr userDrawn="1"/>
          </p:nvSpPr>
          <p:spPr bwMode="gray">
            <a:xfrm rot="16200000" flipH="1">
              <a:off x="9212915" y="4910727"/>
              <a:ext cx="108000" cy="720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" name="Gleichschenkliges Dreieck 92"/>
            <p:cNvSpPr/>
            <p:nvPr userDrawn="1"/>
          </p:nvSpPr>
          <p:spPr bwMode="gray">
            <a:xfrm rot="10800000">
              <a:off x="377800" y="-117565"/>
              <a:ext cx="108000" cy="540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" name="Gleichschenkliges Dreieck 93"/>
            <p:cNvSpPr/>
            <p:nvPr userDrawn="1"/>
          </p:nvSpPr>
          <p:spPr bwMode="gray">
            <a:xfrm rot="10800000">
              <a:off x="2285975" y="-117565"/>
              <a:ext cx="108000" cy="540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" name="Gleichschenkliges Dreieck 94"/>
            <p:cNvSpPr/>
            <p:nvPr userDrawn="1"/>
          </p:nvSpPr>
          <p:spPr bwMode="gray">
            <a:xfrm rot="10800000">
              <a:off x="2501875" y="-117565"/>
              <a:ext cx="108000" cy="540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" name="Gleichschenkliges Dreieck 95"/>
            <p:cNvSpPr/>
            <p:nvPr userDrawn="1"/>
          </p:nvSpPr>
          <p:spPr bwMode="gray">
            <a:xfrm rot="10800000">
              <a:off x="4410050" y="-117565"/>
              <a:ext cx="108000" cy="540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Gleichschenkliges Dreieck 96"/>
            <p:cNvSpPr/>
            <p:nvPr userDrawn="1"/>
          </p:nvSpPr>
          <p:spPr bwMode="gray">
            <a:xfrm rot="10800000">
              <a:off x="4625950" y="-117565"/>
              <a:ext cx="108000" cy="540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" name="Gleichschenkliges Dreieck 97"/>
            <p:cNvSpPr/>
            <p:nvPr userDrawn="1"/>
          </p:nvSpPr>
          <p:spPr bwMode="gray">
            <a:xfrm rot="10800000">
              <a:off x="6534125" y="-117565"/>
              <a:ext cx="108000" cy="540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9" name="Gleichschenkliges Dreieck 98"/>
            <p:cNvSpPr/>
            <p:nvPr userDrawn="1"/>
          </p:nvSpPr>
          <p:spPr bwMode="gray">
            <a:xfrm rot="10800000">
              <a:off x="6750025" y="-117565"/>
              <a:ext cx="108000" cy="540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Gleichschenkliges Dreieck 99"/>
            <p:cNvSpPr/>
            <p:nvPr userDrawn="1"/>
          </p:nvSpPr>
          <p:spPr bwMode="gray">
            <a:xfrm rot="10800000">
              <a:off x="8658200" y="-117565"/>
              <a:ext cx="108000" cy="540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1" name="Gleichschenkliges Dreieck 100"/>
            <p:cNvSpPr/>
            <p:nvPr userDrawn="1"/>
          </p:nvSpPr>
          <p:spPr bwMode="gray">
            <a:xfrm rot="10800000" flipV="1">
              <a:off x="377800" y="5218050"/>
              <a:ext cx="108000" cy="540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2" name="Gleichschenkliges Dreieck 101"/>
            <p:cNvSpPr/>
            <p:nvPr userDrawn="1"/>
          </p:nvSpPr>
          <p:spPr bwMode="gray">
            <a:xfrm rot="10800000" flipV="1">
              <a:off x="2285975" y="5218050"/>
              <a:ext cx="108000" cy="540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" name="Gleichschenkliges Dreieck 102"/>
            <p:cNvSpPr/>
            <p:nvPr userDrawn="1"/>
          </p:nvSpPr>
          <p:spPr bwMode="gray">
            <a:xfrm rot="10800000" flipV="1">
              <a:off x="2501875" y="5218050"/>
              <a:ext cx="108000" cy="540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" name="Gleichschenkliges Dreieck 103"/>
            <p:cNvSpPr/>
            <p:nvPr userDrawn="1"/>
          </p:nvSpPr>
          <p:spPr bwMode="gray">
            <a:xfrm rot="10800000" flipV="1">
              <a:off x="4410050" y="5218050"/>
              <a:ext cx="108000" cy="540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" name="Gleichschenkliges Dreieck 104"/>
            <p:cNvSpPr/>
            <p:nvPr userDrawn="1"/>
          </p:nvSpPr>
          <p:spPr bwMode="gray">
            <a:xfrm rot="10800000" flipV="1">
              <a:off x="4625950" y="5218050"/>
              <a:ext cx="108000" cy="540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" name="Gleichschenkliges Dreieck 105"/>
            <p:cNvSpPr/>
            <p:nvPr userDrawn="1"/>
          </p:nvSpPr>
          <p:spPr bwMode="gray">
            <a:xfrm rot="10800000" flipV="1">
              <a:off x="6534125" y="5218050"/>
              <a:ext cx="108000" cy="540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" name="Gleichschenkliges Dreieck 106"/>
            <p:cNvSpPr/>
            <p:nvPr userDrawn="1"/>
          </p:nvSpPr>
          <p:spPr bwMode="gray">
            <a:xfrm rot="10800000" flipV="1">
              <a:off x="6750025" y="5218050"/>
              <a:ext cx="108000" cy="540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8" name="Gleichschenkliges Dreieck 107"/>
            <p:cNvSpPr/>
            <p:nvPr userDrawn="1"/>
          </p:nvSpPr>
          <p:spPr bwMode="gray">
            <a:xfrm rot="10800000" flipV="1">
              <a:off x="8658200" y="5218050"/>
              <a:ext cx="108000" cy="540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9" name="Gruppieren 108"/>
          <p:cNvGrpSpPr/>
          <p:nvPr/>
        </p:nvGrpSpPr>
        <p:grpSpPr bwMode="gray">
          <a:xfrm>
            <a:off x="8314684" y="4979194"/>
            <a:ext cx="397515" cy="143888"/>
            <a:chOff x="7165975" y="5967412"/>
            <a:chExt cx="1995488" cy="722313"/>
          </a:xfrm>
          <a:solidFill>
            <a:schemeClr val="accent1"/>
          </a:solidFill>
        </p:grpSpPr>
        <p:sp>
          <p:nvSpPr>
            <p:cNvPr id="110" name="Freeform 23"/>
            <p:cNvSpPr>
              <a:spLocks/>
            </p:cNvSpPr>
            <p:nvPr/>
          </p:nvSpPr>
          <p:spPr bwMode="gray">
            <a:xfrm>
              <a:off x="7165975" y="5967412"/>
              <a:ext cx="827088" cy="571500"/>
            </a:xfrm>
            <a:custGeom>
              <a:avLst/>
              <a:gdLst>
                <a:gd name="T0" fmla="*/ 647 w 1789"/>
                <a:gd name="T1" fmla="*/ 823 h 1237"/>
                <a:gd name="T2" fmla="*/ 595 w 1789"/>
                <a:gd name="T3" fmla="*/ 902 h 1237"/>
                <a:gd name="T4" fmla="*/ 387 w 1789"/>
                <a:gd name="T5" fmla="*/ 1223 h 1237"/>
                <a:gd name="T6" fmla="*/ 363 w 1789"/>
                <a:gd name="T7" fmla="*/ 1237 h 1237"/>
                <a:gd name="T8" fmla="*/ 18 w 1789"/>
                <a:gd name="T9" fmla="*/ 1237 h 1237"/>
                <a:gd name="T10" fmla="*/ 0 w 1789"/>
                <a:gd name="T11" fmla="*/ 1218 h 1237"/>
                <a:gd name="T12" fmla="*/ 0 w 1789"/>
                <a:gd name="T13" fmla="*/ 343 h 1237"/>
                <a:gd name="T14" fmla="*/ 19 w 1789"/>
                <a:gd name="T15" fmla="*/ 324 h 1237"/>
                <a:gd name="T16" fmla="*/ 299 w 1789"/>
                <a:gd name="T17" fmla="*/ 324 h 1237"/>
                <a:gd name="T18" fmla="*/ 319 w 1789"/>
                <a:gd name="T19" fmla="*/ 344 h 1237"/>
                <a:gd name="T20" fmla="*/ 319 w 1789"/>
                <a:gd name="T21" fmla="*/ 719 h 1237"/>
                <a:gd name="T22" fmla="*/ 321 w 1789"/>
                <a:gd name="T23" fmla="*/ 739 h 1237"/>
                <a:gd name="T24" fmla="*/ 369 w 1789"/>
                <a:gd name="T25" fmla="*/ 665 h 1237"/>
                <a:gd name="T26" fmla="*/ 582 w 1789"/>
                <a:gd name="T27" fmla="*/ 337 h 1237"/>
                <a:gd name="T28" fmla="*/ 608 w 1789"/>
                <a:gd name="T29" fmla="*/ 324 h 1237"/>
                <a:gd name="T30" fmla="*/ 950 w 1789"/>
                <a:gd name="T31" fmla="*/ 324 h 1237"/>
                <a:gd name="T32" fmla="*/ 969 w 1789"/>
                <a:gd name="T33" fmla="*/ 344 h 1237"/>
                <a:gd name="T34" fmla="*/ 969 w 1789"/>
                <a:gd name="T35" fmla="*/ 719 h 1237"/>
                <a:gd name="T36" fmla="*/ 969 w 1789"/>
                <a:gd name="T37" fmla="*/ 735 h 1237"/>
                <a:gd name="T38" fmla="*/ 977 w 1789"/>
                <a:gd name="T39" fmla="*/ 730 h 1237"/>
                <a:gd name="T40" fmla="*/ 1294 w 1789"/>
                <a:gd name="T41" fmla="*/ 242 h 1237"/>
                <a:gd name="T42" fmla="*/ 1298 w 1789"/>
                <a:gd name="T43" fmla="*/ 231 h 1237"/>
                <a:gd name="T44" fmla="*/ 1286 w 1789"/>
                <a:gd name="T45" fmla="*/ 229 h 1237"/>
                <a:gd name="T46" fmla="*/ 1175 w 1789"/>
                <a:gd name="T47" fmla="*/ 229 h 1237"/>
                <a:gd name="T48" fmla="*/ 1159 w 1789"/>
                <a:gd name="T49" fmla="*/ 226 h 1237"/>
                <a:gd name="T50" fmla="*/ 1190 w 1789"/>
                <a:gd name="T51" fmla="*/ 209 h 1237"/>
                <a:gd name="T52" fmla="*/ 1583 w 1789"/>
                <a:gd name="T53" fmla="*/ 26 h 1237"/>
                <a:gd name="T54" fmla="*/ 1629 w 1789"/>
                <a:gd name="T55" fmla="*/ 4 h 1237"/>
                <a:gd name="T56" fmla="*/ 1648 w 1789"/>
                <a:gd name="T57" fmla="*/ 9 h 1237"/>
                <a:gd name="T58" fmla="*/ 1782 w 1789"/>
                <a:gd name="T59" fmla="*/ 217 h 1237"/>
                <a:gd name="T60" fmla="*/ 1775 w 1789"/>
                <a:gd name="T61" fmla="*/ 229 h 1237"/>
                <a:gd name="T62" fmla="*/ 1700 w 1789"/>
                <a:gd name="T63" fmla="*/ 229 h 1237"/>
                <a:gd name="T64" fmla="*/ 1679 w 1789"/>
                <a:gd name="T65" fmla="*/ 240 h 1237"/>
                <a:gd name="T66" fmla="*/ 1419 w 1789"/>
                <a:gd name="T67" fmla="*/ 641 h 1237"/>
                <a:gd name="T68" fmla="*/ 1208 w 1789"/>
                <a:gd name="T69" fmla="*/ 965 h 1237"/>
                <a:gd name="T70" fmla="*/ 1043 w 1789"/>
                <a:gd name="T71" fmla="*/ 1221 h 1237"/>
                <a:gd name="T72" fmla="*/ 1013 w 1789"/>
                <a:gd name="T73" fmla="*/ 1237 h 1237"/>
                <a:gd name="T74" fmla="*/ 671 w 1789"/>
                <a:gd name="T75" fmla="*/ 1236 h 1237"/>
                <a:gd name="T76" fmla="*/ 651 w 1789"/>
                <a:gd name="T77" fmla="*/ 1215 h 1237"/>
                <a:gd name="T78" fmla="*/ 651 w 1789"/>
                <a:gd name="T79" fmla="*/ 842 h 1237"/>
                <a:gd name="T80" fmla="*/ 651 w 1789"/>
                <a:gd name="T81" fmla="*/ 824 h 1237"/>
                <a:gd name="T82" fmla="*/ 647 w 1789"/>
                <a:gd name="T83" fmla="*/ 823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89" h="1237">
                  <a:moveTo>
                    <a:pt x="647" y="823"/>
                  </a:moveTo>
                  <a:cubicBezTo>
                    <a:pt x="630" y="850"/>
                    <a:pt x="612" y="876"/>
                    <a:pt x="595" y="902"/>
                  </a:cubicBezTo>
                  <a:cubicBezTo>
                    <a:pt x="526" y="1009"/>
                    <a:pt x="456" y="1116"/>
                    <a:pt x="387" y="1223"/>
                  </a:cubicBezTo>
                  <a:cubicBezTo>
                    <a:pt x="381" y="1233"/>
                    <a:pt x="374" y="1237"/>
                    <a:pt x="363" y="1237"/>
                  </a:cubicBezTo>
                  <a:cubicBezTo>
                    <a:pt x="248" y="1236"/>
                    <a:pt x="133" y="1236"/>
                    <a:pt x="18" y="1237"/>
                  </a:cubicBezTo>
                  <a:cubicBezTo>
                    <a:pt x="4" y="1237"/>
                    <a:pt x="0" y="1232"/>
                    <a:pt x="0" y="1218"/>
                  </a:cubicBezTo>
                  <a:cubicBezTo>
                    <a:pt x="0" y="926"/>
                    <a:pt x="0" y="634"/>
                    <a:pt x="0" y="343"/>
                  </a:cubicBezTo>
                  <a:cubicBezTo>
                    <a:pt x="0" y="328"/>
                    <a:pt x="5" y="324"/>
                    <a:pt x="19" y="324"/>
                  </a:cubicBezTo>
                  <a:cubicBezTo>
                    <a:pt x="112" y="324"/>
                    <a:pt x="206" y="325"/>
                    <a:pt x="299" y="324"/>
                  </a:cubicBezTo>
                  <a:cubicBezTo>
                    <a:pt x="315" y="324"/>
                    <a:pt x="319" y="329"/>
                    <a:pt x="319" y="344"/>
                  </a:cubicBezTo>
                  <a:cubicBezTo>
                    <a:pt x="318" y="469"/>
                    <a:pt x="319" y="594"/>
                    <a:pt x="319" y="719"/>
                  </a:cubicBezTo>
                  <a:cubicBezTo>
                    <a:pt x="319" y="725"/>
                    <a:pt x="317" y="731"/>
                    <a:pt x="321" y="739"/>
                  </a:cubicBezTo>
                  <a:cubicBezTo>
                    <a:pt x="337" y="713"/>
                    <a:pt x="353" y="690"/>
                    <a:pt x="369" y="665"/>
                  </a:cubicBezTo>
                  <a:cubicBezTo>
                    <a:pt x="440" y="556"/>
                    <a:pt x="511" y="447"/>
                    <a:pt x="582" y="337"/>
                  </a:cubicBezTo>
                  <a:cubicBezTo>
                    <a:pt x="588" y="327"/>
                    <a:pt x="596" y="324"/>
                    <a:pt x="608" y="324"/>
                  </a:cubicBezTo>
                  <a:cubicBezTo>
                    <a:pt x="722" y="324"/>
                    <a:pt x="836" y="324"/>
                    <a:pt x="950" y="324"/>
                  </a:cubicBezTo>
                  <a:cubicBezTo>
                    <a:pt x="968" y="324"/>
                    <a:pt x="969" y="325"/>
                    <a:pt x="969" y="344"/>
                  </a:cubicBezTo>
                  <a:cubicBezTo>
                    <a:pt x="969" y="469"/>
                    <a:pt x="969" y="594"/>
                    <a:pt x="969" y="719"/>
                  </a:cubicBezTo>
                  <a:cubicBezTo>
                    <a:pt x="969" y="724"/>
                    <a:pt x="969" y="730"/>
                    <a:pt x="969" y="735"/>
                  </a:cubicBezTo>
                  <a:cubicBezTo>
                    <a:pt x="975" y="737"/>
                    <a:pt x="976" y="732"/>
                    <a:pt x="977" y="730"/>
                  </a:cubicBezTo>
                  <a:cubicBezTo>
                    <a:pt x="1083" y="567"/>
                    <a:pt x="1188" y="404"/>
                    <a:pt x="1294" y="242"/>
                  </a:cubicBezTo>
                  <a:cubicBezTo>
                    <a:pt x="1296" y="238"/>
                    <a:pt x="1300" y="235"/>
                    <a:pt x="1298" y="231"/>
                  </a:cubicBezTo>
                  <a:cubicBezTo>
                    <a:pt x="1295" y="227"/>
                    <a:pt x="1290" y="229"/>
                    <a:pt x="1286" y="229"/>
                  </a:cubicBezTo>
                  <a:cubicBezTo>
                    <a:pt x="1249" y="229"/>
                    <a:pt x="1212" y="229"/>
                    <a:pt x="1175" y="229"/>
                  </a:cubicBezTo>
                  <a:cubicBezTo>
                    <a:pt x="1170" y="229"/>
                    <a:pt x="1165" y="230"/>
                    <a:pt x="1159" y="226"/>
                  </a:cubicBezTo>
                  <a:cubicBezTo>
                    <a:pt x="1169" y="218"/>
                    <a:pt x="1180" y="214"/>
                    <a:pt x="1190" y="209"/>
                  </a:cubicBezTo>
                  <a:cubicBezTo>
                    <a:pt x="1321" y="148"/>
                    <a:pt x="1452" y="87"/>
                    <a:pt x="1583" y="26"/>
                  </a:cubicBezTo>
                  <a:cubicBezTo>
                    <a:pt x="1598" y="19"/>
                    <a:pt x="1614" y="12"/>
                    <a:pt x="1629" y="4"/>
                  </a:cubicBezTo>
                  <a:cubicBezTo>
                    <a:pt x="1637" y="0"/>
                    <a:pt x="1643" y="1"/>
                    <a:pt x="1648" y="9"/>
                  </a:cubicBezTo>
                  <a:cubicBezTo>
                    <a:pt x="1693" y="78"/>
                    <a:pt x="1737" y="147"/>
                    <a:pt x="1782" y="217"/>
                  </a:cubicBezTo>
                  <a:cubicBezTo>
                    <a:pt x="1789" y="226"/>
                    <a:pt x="1785" y="229"/>
                    <a:pt x="1775" y="229"/>
                  </a:cubicBezTo>
                  <a:cubicBezTo>
                    <a:pt x="1750" y="229"/>
                    <a:pt x="1725" y="229"/>
                    <a:pt x="1700" y="229"/>
                  </a:cubicBezTo>
                  <a:cubicBezTo>
                    <a:pt x="1691" y="228"/>
                    <a:pt x="1684" y="232"/>
                    <a:pt x="1679" y="240"/>
                  </a:cubicBezTo>
                  <a:cubicBezTo>
                    <a:pt x="1592" y="374"/>
                    <a:pt x="1505" y="507"/>
                    <a:pt x="1419" y="641"/>
                  </a:cubicBezTo>
                  <a:cubicBezTo>
                    <a:pt x="1348" y="749"/>
                    <a:pt x="1278" y="857"/>
                    <a:pt x="1208" y="965"/>
                  </a:cubicBezTo>
                  <a:cubicBezTo>
                    <a:pt x="1153" y="1050"/>
                    <a:pt x="1097" y="1135"/>
                    <a:pt x="1043" y="1221"/>
                  </a:cubicBezTo>
                  <a:cubicBezTo>
                    <a:pt x="1035" y="1232"/>
                    <a:pt x="1027" y="1237"/>
                    <a:pt x="1013" y="1237"/>
                  </a:cubicBezTo>
                  <a:cubicBezTo>
                    <a:pt x="899" y="1236"/>
                    <a:pt x="785" y="1236"/>
                    <a:pt x="671" y="1236"/>
                  </a:cubicBezTo>
                  <a:cubicBezTo>
                    <a:pt x="651" y="1236"/>
                    <a:pt x="651" y="1236"/>
                    <a:pt x="651" y="1215"/>
                  </a:cubicBezTo>
                  <a:cubicBezTo>
                    <a:pt x="651" y="1091"/>
                    <a:pt x="651" y="966"/>
                    <a:pt x="651" y="842"/>
                  </a:cubicBezTo>
                  <a:cubicBezTo>
                    <a:pt x="651" y="836"/>
                    <a:pt x="651" y="830"/>
                    <a:pt x="651" y="824"/>
                  </a:cubicBezTo>
                  <a:cubicBezTo>
                    <a:pt x="649" y="824"/>
                    <a:pt x="648" y="824"/>
                    <a:pt x="647" y="8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1" name="Freeform 24"/>
            <p:cNvSpPr>
              <a:spLocks noEditPoints="1"/>
            </p:cNvSpPr>
            <p:nvPr/>
          </p:nvSpPr>
          <p:spPr bwMode="gray">
            <a:xfrm>
              <a:off x="7618413" y="6118225"/>
              <a:ext cx="601663" cy="571500"/>
            </a:xfrm>
            <a:custGeom>
              <a:avLst/>
              <a:gdLst>
                <a:gd name="T0" fmla="*/ 631 w 1302"/>
                <a:gd name="T1" fmla="*/ 1012 h 1237"/>
                <a:gd name="T2" fmla="*/ 579 w 1302"/>
                <a:gd name="T3" fmla="*/ 1036 h 1237"/>
                <a:gd name="T4" fmla="*/ 226 w 1302"/>
                <a:gd name="T5" fmla="*/ 1201 h 1237"/>
                <a:gd name="T6" fmla="*/ 160 w 1302"/>
                <a:gd name="T7" fmla="*/ 1232 h 1237"/>
                <a:gd name="T8" fmla="*/ 140 w 1302"/>
                <a:gd name="T9" fmla="*/ 1226 h 1237"/>
                <a:gd name="T10" fmla="*/ 7 w 1302"/>
                <a:gd name="T11" fmla="*/ 1021 h 1237"/>
                <a:gd name="T12" fmla="*/ 15 w 1302"/>
                <a:gd name="T13" fmla="*/ 1008 h 1237"/>
                <a:gd name="T14" fmla="*/ 100 w 1302"/>
                <a:gd name="T15" fmla="*/ 1008 h 1237"/>
                <a:gd name="T16" fmla="*/ 121 w 1302"/>
                <a:gd name="T17" fmla="*/ 997 h 1237"/>
                <a:gd name="T18" fmla="*/ 644 w 1302"/>
                <a:gd name="T19" fmla="*/ 191 h 1237"/>
                <a:gd name="T20" fmla="*/ 760 w 1302"/>
                <a:gd name="T21" fmla="*/ 12 h 1237"/>
                <a:gd name="T22" fmla="*/ 782 w 1302"/>
                <a:gd name="T23" fmla="*/ 0 h 1237"/>
                <a:gd name="T24" fmla="*/ 1283 w 1302"/>
                <a:gd name="T25" fmla="*/ 0 h 1237"/>
                <a:gd name="T26" fmla="*/ 1302 w 1302"/>
                <a:gd name="T27" fmla="*/ 21 h 1237"/>
                <a:gd name="T28" fmla="*/ 1302 w 1302"/>
                <a:gd name="T29" fmla="*/ 391 h 1237"/>
                <a:gd name="T30" fmla="*/ 1302 w 1302"/>
                <a:gd name="T31" fmla="*/ 888 h 1237"/>
                <a:gd name="T32" fmla="*/ 1278 w 1302"/>
                <a:gd name="T33" fmla="*/ 912 h 1237"/>
                <a:gd name="T34" fmla="*/ 1005 w 1302"/>
                <a:gd name="T35" fmla="*/ 912 h 1237"/>
                <a:gd name="T36" fmla="*/ 981 w 1302"/>
                <a:gd name="T37" fmla="*/ 889 h 1237"/>
                <a:gd name="T38" fmla="*/ 981 w 1302"/>
                <a:gd name="T39" fmla="*/ 771 h 1237"/>
                <a:gd name="T40" fmla="*/ 964 w 1302"/>
                <a:gd name="T41" fmla="*/ 754 h 1237"/>
                <a:gd name="T42" fmla="*/ 673 w 1302"/>
                <a:gd name="T43" fmla="*/ 754 h 1237"/>
                <a:gd name="T44" fmla="*/ 651 w 1302"/>
                <a:gd name="T45" fmla="*/ 766 h 1237"/>
                <a:gd name="T46" fmla="*/ 502 w 1302"/>
                <a:gd name="T47" fmla="*/ 995 h 1237"/>
                <a:gd name="T48" fmla="*/ 509 w 1302"/>
                <a:gd name="T49" fmla="*/ 1008 h 1237"/>
                <a:gd name="T50" fmla="*/ 613 w 1302"/>
                <a:gd name="T51" fmla="*/ 1008 h 1237"/>
                <a:gd name="T52" fmla="*/ 631 w 1302"/>
                <a:gd name="T53" fmla="*/ 1012 h 1237"/>
                <a:gd name="T54" fmla="*/ 981 w 1302"/>
                <a:gd name="T55" fmla="*/ 265 h 1237"/>
                <a:gd name="T56" fmla="*/ 970 w 1302"/>
                <a:gd name="T57" fmla="*/ 274 h 1237"/>
                <a:gd name="T58" fmla="*/ 770 w 1302"/>
                <a:gd name="T59" fmla="*/ 582 h 1237"/>
                <a:gd name="T60" fmla="*/ 767 w 1302"/>
                <a:gd name="T61" fmla="*/ 591 h 1237"/>
                <a:gd name="T62" fmla="*/ 777 w 1302"/>
                <a:gd name="T63" fmla="*/ 594 h 1237"/>
                <a:gd name="T64" fmla="*/ 960 w 1302"/>
                <a:gd name="T65" fmla="*/ 594 h 1237"/>
                <a:gd name="T66" fmla="*/ 981 w 1302"/>
                <a:gd name="T67" fmla="*/ 573 h 1237"/>
                <a:gd name="T68" fmla="*/ 981 w 1302"/>
                <a:gd name="T69" fmla="*/ 281 h 1237"/>
                <a:gd name="T70" fmla="*/ 981 w 1302"/>
                <a:gd name="T71" fmla="*/ 265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302" h="1237">
                  <a:moveTo>
                    <a:pt x="631" y="1012"/>
                  </a:moveTo>
                  <a:cubicBezTo>
                    <a:pt x="613" y="1020"/>
                    <a:pt x="596" y="1028"/>
                    <a:pt x="579" y="1036"/>
                  </a:cubicBezTo>
                  <a:cubicBezTo>
                    <a:pt x="462" y="1091"/>
                    <a:pt x="344" y="1146"/>
                    <a:pt x="226" y="1201"/>
                  </a:cubicBezTo>
                  <a:cubicBezTo>
                    <a:pt x="204" y="1212"/>
                    <a:pt x="182" y="1221"/>
                    <a:pt x="160" y="1232"/>
                  </a:cubicBezTo>
                  <a:cubicBezTo>
                    <a:pt x="150" y="1237"/>
                    <a:pt x="145" y="1235"/>
                    <a:pt x="140" y="1226"/>
                  </a:cubicBezTo>
                  <a:cubicBezTo>
                    <a:pt x="96" y="1158"/>
                    <a:pt x="51" y="1089"/>
                    <a:pt x="7" y="1021"/>
                  </a:cubicBezTo>
                  <a:cubicBezTo>
                    <a:pt x="0" y="1010"/>
                    <a:pt x="3" y="1008"/>
                    <a:pt x="15" y="1008"/>
                  </a:cubicBezTo>
                  <a:cubicBezTo>
                    <a:pt x="43" y="1008"/>
                    <a:pt x="72" y="1008"/>
                    <a:pt x="100" y="1008"/>
                  </a:cubicBezTo>
                  <a:cubicBezTo>
                    <a:pt x="110" y="1008"/>
                    <a:pt x="116" y="1005"/>
                    <a:pt x="121" y="997"/>
                  </a:cubicBezTo>
                  <a:cubicBezTo>
                    <a:pt x="295" y="728"/>
                    <a:pt x="470" y="459"/>
                    <a:pt x="644" y="191"/>
                  </a:cubicBezTo>
                  <a:cubicBezTo>
                    <a:pt x="683" y="131"/>
                    <a:pt x="722" y="72"/>
                    <a:pt x="760" y="12"/>
                  </a:cubicBezTo>
                  <a:cubicBezTo>
                    <a:pt x="766" y="3"/>
                    <a:pt x="772" y="0"/>
                    <a:pt x="782" y="0"/>
                  </a:cubicBezTo>
                  <a:cubicBezTo>
                    <a:pt x="949" y="0"/>
                    <a:pt x="1116" y="0"/>
                    <a:pt x="1283" y="0"/>
                  </a:cubicBezTo>
                  <a:cubicBezTo>
                    <a:pt x="1299" y="0"/>
                    <a:pt x="1302" y="7"/>
                    <a:pt x="1302" y="21"/>
                  </a:cubicBezTo>
                  <a:cubicBezTo>
                    <a:pt x="1301" y="145"/>
                    <a:pt x="1302" y="268"/>
                    <a:pt x="1302" y="391"/>
                  </a:cubicBezTo>
                  <a:cubicBezTo>
                    <a:pt x="1302" y="557"/>
                    <a:pt x="1302" y="722"/>
                    <a:pt x="1302" y="888"/>
                  </a:cubicBezTo>
                  <a:cubicBezTo>
                    <a:pt x="1302" y="912"/>
                    <a:pt x="1301" y="912"/>
                    <a:pt x="1278" y="912"/>
                  </a:cubicBezTo>
                  <a:cubicBezTo>
                    <a:pt x="1187" y="912"/>
                    <a:pt x="1096" y="912"/>
                    <a:pt x="1005" y="912"/>
                  </a:cubicBezTo>
                  <a:cubicBezTo>
                    <a:pt x="981" y="912"/>
                    <a:pt x="981" y="912"/>
                    <a:pt x="981" y="889"/>
                  </a:cubicBezTo>
                  <a:cubicBezTo>
                    <a:pt x="981" y="850"/>
                    <a:pt x="981" y="810"/>
                    <a:pt x="981" y="771"/>
                  </a:cubicBezTo>
                  <a:cubicBezTo>
                    <a:pt x="981" y="758"/>
                    <a:pt x="977" y="754"/>
                    <a:pt x="964" y="754"/>
                  </a:cubicBezTo>
                  <a:cubicBezTo>
                    <a:pt x="867" y="754"/>
                    <a:pt x="770" y="754"/>
                    <a:pt x="673" y="754"/>
                  </a:cubicBezTo>
                  <a:cubicBezTo>
                    <a:pt x="662" y="754"/>
                    <a:pt x="656" y="757"/>
                    <a:pt x="651" y="766"/>
                  </a:cubicBezTo>
                  <a:cubicBezTo>
                    <a:pt x="602" y="842"/>
                    <a:pt x="552" y="918"/>
                    <a:pt x="502" y="995"/>
                  </a:cubicBezTo>
                  <a:cubicBezTo>
                    <a:pt x="495" y="1005"/>
                    <a:pt x="497" y="1008"/>
                    <a:pt x="509" y="1008"/>
                  </a:cubicBezTo>
                  <a:cubicBezTo>
                    <a:pt x="544" y="1008"/>
                    <a:pt x="578" y="1008"/>
                    <a:pt x="613" y="1008"/>
                  </a:cubicBezTo>
                  <a:cubicBezTo>
                    <a:pt x="618" y="1008"/>
                    <a:pt x="624" y="1006"/>
                    <a:pt x="631" y="1012"/>
                  </a:cubicBezTo>
                  <a:close/>
                  <a:moveTo>
                    <a:pt x="981" y="265"/>
                  </a:moveTo>
                  <a:cubicBezTo>
                    <a:pt x="974" y="267"/>
                    <a:pt x="972" y="271"/>
                    <a:pt x="970" y="274"/>
                  </a:cubicBezTo>
                  <a:cubicBezTo>
                    <a:pt x="904" y="377"/>
                    <a:pt x="837" y="479"/>
                    <a:pt x="770" y="582"/>
                  </a:cubicBezTo>
                  <a:cubicBezTo>
                    <a:pt x="769" y="585"/>
                    <a:pt x="766" y="589"/>
                    <a:pt x="767" y="591"/>
                  </a:cubicBezTo>
                  <a:cubicBezTo>
                    <a:pt x="768" y="596"/>
                    <a:pt x="773" y="594"/>
                    <a:pt x="777" y="594"/>
                  </a:cubicBezTo>
                  <a:cubicBezTo>
                    <a:pt x="838" y="594"/>
                    <a:pt x="899" y="594"/>
                    <a:pt x="960" y="594"/>
                  </a:cubicBezTo>
                  <a:cubicBezTo>
                    <a:pt x="981" y="594"/>
                    <a:pt x="981" y="594"/>
                    <a:pt x="981" y="573"/>
                  </a:cubicBezTo>
                  <a:cubicBezTo>
                    <a:pt x="981" y="476"/>
                    <a:pt x="981" y="378"/>
                    <a:pt x="981" y="281"/>
                  </a:cubicBezTo>
                  <a:cubicBezTo>
                    <a:pt x="981" y="276"/>
                    <a:pt x="981" y="271"/>
                    <a:pt x="981" y="2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2" name="Freeform 25"/>
            <p:cNvSpPr>
              <a:spLocks noEditPoints="1"/>
            </p:cNvSpPr>
            <p:nvPr/>
          </p:nvSpPr>
          <p:spPr bwMode="gray">
            <a:xfrm>
              <a:off x="8740775" y="6118225"/>
              <a:ext cx="420688" cy="420688"/>
            </a:xfrm>
            <a:custGeom>
              <a:avLst/>
              <a:gdLst>
                <a:gd name="T0" fmla="*/ 912 w 912"/>
                <a:gd name="T1" fmla="*/ 458 h 912"/>
                <a:gd name="T2" fmla="*/ 912 w 912"/>
                <a:gd name="T3" fmla="*/ 789 h 912"/>
                <a:gd name="T4" fmla="*/ 789 w 912"/>
                <a:gd name="T5" fmla="*/ 912 h 912"/>
                <a:gd name="T6" fmla="*/ 130 w 912"/>
                <a:gd name="T7" fmla="*/ 912 h 912"/>
                <a:gd name="T8" fmla="*/ 0 w 912"/>
                <a:gd name="T9" fmla="*/ 782 h 912"/>
                <a:gd name="T10" fmla="*/ 0 w 912"/>
                <a:gd name="T11" fmla="*/ 404 h 912"/>
                <a:gd name="T12" fmla="*/ 0 w 912"/>
                <a:gd name="T13" fmla="*/ 130 h 912"/>
                <a:gd name="T14" fmla="*/ 37 w 912"/>
                <a:gd name="T15" fmla="*/ 35 h 912"/>
                <a:gd name="T16" fmla="*/ 120 w 912"/>
                <a:gd name="T17" fmla="*/ 0 h 912"/>
                <a:gd name="T18" fmla="*/ 794 w 912"/>
                <a:gd name="T19" fmla="*/ 0 h 912"/>
                <a:gd name="T20" fmla="*/ 912 w 912"/>
                <a:gd name="T21" fmla="*/ 120 h 912"/>
                <a:gd name="T22" fmla="*/ 912 w 912"/>
                <a:gd name="T23" fmla="*/ 458 h 912"/>
                <a:gd name="T24" fmla="*/ 593 w 912"/>
                <a:gd name="T25" fmla="*/ 456 h 912"/>
                <a:gd name="T26" fmla="*/ 593 w 912"/>
                <a:gd name="T27" fmla="*/ 338 h 912"/>
                <a:gd name="T28" fmla="*/ 575 w 912"/>
                <a:gd name="T29" fmla="*/ 319 h 912"/>
                <a:gd name="T30" fmla="*/ 338 w 912"/>
                <a:gd name="T31" fmla="*/ 319 h 912"/>
                <a:gd name="T32" fmla="*/ 320 w 912"/>
                <a:gd name="T33" fmla="*/ 337 h 912"/>
                <a:gd name="T34" fmla="*/ 320 w 912"/>
                <a:gd name="T35" fmla="*/ 576 h 912"/>
                <a:gd name="T36" fmla="*/ 337 w 912"/>
                <a:gd name="T37" fmla="*/ 594 h 912"/>
                <a:gd name="T38" fmla="*/ 577 w 912"/>
                <a:gd name="T39" fmla="*/ 594 h 912"/>
                <a:gd name="T40" fmla="*/ 593 w 912"/>
                <a:gd name="T41" fmla="*/ 578 h 912"/>
                <a:gd name="T42" fmla="*/ 593 w 912"/>
                <a:gd name="T43" fmla="*/ 456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12" h="912">
                  <a:moveTo>
                    <a:pt x="912" y="458"/>
                  </a:moveTo>
                  <a:cubicBezTo>
                    <a:pt x="912" y="568"/>
                    <a:pt x="912" y="679"/>
                    <a:pt x="912" y="789"/>
                  </a:cubicBezTo>
                  <a:cubicBezTo>
                    <a:pt x="912" y="860"/>
                    <a:pt x="859" y="912"/>
                    <a:pt x="789" y="912"/>
                  </a:cubicBezTo>
                  <a:cubicBezTo>
                    <a:pt x="569" y="912"/>
                    <a:pt x="350" y="912"/>
                    <a:pt x="130" y="912"/>
                  </a:cubicBezTo>
                  <a:cubicBezTo>
                    <a:pt x="51" y="912"/>
                    <a:pt x="0" y="862"/>
                    <a:pt x="0" y="782"/>
                  </a:cubicBezTo>
                  <a:cubicBezTo>
                    <a:pt x="0" y="656"/>
                    <a:pt x="0" y="530"/>
                    <a:pt x="0" y="404"/>
                  </a:cubicBezTo>
                  <a:cubicBezTo>
                    <a:pt x="0" y="312"/>
                    <a:pt x="0" y="221"/>
                    <a:pt x="0" y="130"/>
                  </a:cubicBezTo>
                  <a:cubicBezTo>
                    <a:pt x="0" y="93"/>
                    <a:pt x="10" y="61"/>
                    <a:pt x="37" y="35"/>
                  </a:cubicBezTo>
                  <a:cubicBezTo>
                    <a:pt x="60" y="12"/>
                    <a:pt x="88" y="1"/>
                    <a:pt x="120" y="0"/>
                  </a:cubicBezTo>
                  <a:cubicBezTo>
                    <a:pt x="345" y="0"/>
                    <a:pt x="569" y="0"/>
                    <a:pt x="794" y="0"/>
                  </a:cubicBezTo>
                  <a:cubicBezTo>
                    <a:pt x="860" y="1"/>
                    <a:pt x="912" y="55"/>
                    <a:pt x="912" y="120"/>
                  </a:cubicBezTo>
                  <a:cubicBezTo>
                    <a:pt x="912" y="233"/>
                    <a:pt x="912" y="345"/>
                    <a:pt x="912" y="458"/>
                  </a:cubicBezTo>
                  <a:close/>
                  <a:moveTo>
                    <a:pt x="593" y="456"/>
                  </a:moveTo>
                  <a:cubicBezTo>
                    <a:pt x="593" y="417"/>
                    <a:pt x="593" y="377"/>
                    <a:pt x="593" y="338"/>
                  </a:cubicBezTo>
                  <a:cubicBezTo>
                    <a:pt x="594" y="324"/>
                    <a:pt x="590" y="318"/>
                    <a:pt x="575" y="319"/>
                  </a:cubicBezTo>
                  <a:cubicBezTo>
                    <a:pt x="496" y="319"/>
                    <a:pt x="417" y="319"/>
                    <a:pt x="338" y="319"/>
                  </a:cubicBezTo>
                  <a:cubicBezTo>
                    <a:pt x="325" y="319"/>
                    <a:pt x="320" y="323"/>
                    <a:pt x="320" y="337"/>
                  </a:cubicBezTo>
                  <a:cubicBezTo>
                    <a:pt x="321" y="416"/>
                    <a:pt x="321" y="496"/>
                    <a:pt x="320" y="576"/>
                  </a:cubicBezTo>
                  <a:cubicBezTo>
                    <a:pt x="320" y="589"/>
                    <a:pt x="324" y="594"/>
                    <a:pt x="337" y="594"/>
                  </a:cubicBezTo>
                  <a:cubicBezTo>
                    <a:pt x="417" y="593"/>
                    <a:pt x="497" y="593"/>
                    <a:pt x="577" y="594"/>
                  </a:cubicBezTo>
                  <a:cubicBezTo>
                    <a:pt x="589" y="594"/>
                    <a:pt x="593" y="590"/>
                    <a:pt x="593" y="578"/>
                  </a:cubicBezTo>
                  <a:cubicBezTo>
                    <a:pt x="593" y="537"/>
                    <a:pt x="593" y="497"/>
                    <a:pt x="593" y="4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3" name="Freeform 26"/>
            <p:cNvSpPr>
              <a:spLocks/>
            </p:cNvSpPr>
            <p:nvPr/>
          </p:nvSpPr>
          <p:spPr bwMode="gray">
            <a:xfrm>
              <a:off x="8269288" y="6118225"/>
              <a:ext cx="422275" cy="420688"/>
            </a:xfrm>
            <a:custGeom>
              <a:avLst/>
              <a:gdLst>
                <a:gd name="T0" fmla="*/ 505 w 911"/>
                <a:gd name="T1" fmla="*/ 0 h 912"/>
                <a:gd name="T2" fmla="*/ 887 w 911"/>
                <a:gd name="T3" fmla="*/ 0 h 912"/>
                <a:gd name="T4" fmla="*/ 910 w 911"/>
                <a:gd name="T5" fmla="*/ 22 h 912"/>
                <a:gd name="T6" fmla="*/ 910 w 911"/>
                <a:gd name="T7" fmla="*/ 298 h 912"/>
                <a:gd name="T8" fmla="*/ 889 w 911"/>
                <a:gd name="T9" fmla="*/ 319 h 912"/>
                <a:gd name="T10" fmla="*/ 342 w 911"/>
                <a:gd name="T11" fmla="*/ 319 h 912"/>
                <a:gd name="T12" fmla="*/ 319 w 911"/>
                <a:gd name="T13" fmla="*/ 342 h 912"/>
                <a:gd name="T14" fmla="*/ 318 w 911"/>
                <a:gd name="T15" fmla="*/ 575 h 912"/>
                <a:gd name="T16" fmla="*/ 338 w 911"/>
                <a:gd name="T17" fmla="*/ 594 h 912"/>
                <a:gd name="T18" fmla="*/ 572 w 911"/>
                <a:gd name="T19" fmla="*/ 594 h 912"/>
                <a:gd name="T20" fmla="*/ 592 w 911"/>
                <a:gd name="T21" fmla="*/ 574 h 912"/>
                <a:gd name="T22" fmla="*/ 591 w 911"/>
                <a:gd name="T23" fmla="*/ 529 h 912"/>
                <a:gd name="T24" fmla="*/ 570 w 911"/>
                <a:gd name="T25" fmla="*/ 507 h 912"/>
                <a:gd name="T26" fmla="*/ 473 w 911"/>
                <a:gd name="T27" fmla="*/ 508 h 912"/>
                <a:gd name="T28" fmla="*/ 453 w 911"/>
                <a:gd name="T29" fmla="*/ 489 h 912"/>
                <a:gd name="T30" fmla="*/ 453 w 911"/>
                <a:gd name="T31" fmla="*/ 420 h 912"/>
                <a:gd name="T32" fmla="*/ 469 w 911"/>
                <a:gd name="T33" fmla="*/ 405 h 912"/>
                <a:gd name="T34" fmla="*/ 895 w 911"/>
                <a:gd name="T35" fmla="*/ 405 h 912"/>
                <a:gd name="T36" fmla="*/ 910 w 911"/>
                <a:gd name="T37" fmla="*/ 421 h 912"/>
                <a:gd name="T38" fmla="*/ 910 w 911"/>
                <a:gd name="T39" fmla="*/ 802 h 912"/>
                <a:gd name="T40" fmla="*/ 788 w 911"/>
                <a:gd name="T41" fmla="*/ 912 h 912"/>
                <a:gd name="T42" fmla="*/ 233 w 911"/>
                <a:gd name="T43" fmla="*/ 912 h 912"/>
                <a:gd name="T44" fmla="*/ 122 w 911"/>
                <a:gd name="T45" fmla="*/ 912 h 912"/>
                <a:gd name="T46" fmla="*/ 0 w 911"/>
                <a:gd name="T47" fmla="*/ 790 h 912"/>
                <a:gd name="T48" fmla="*/ 0 w 911"/>
                <a:gd name="T49" fmla="*/ 123 h 912"/>
                <a:gd name="T50" fmla="*/ 122 w 911"/>
                <a:gd name="T51" fmla="*/ 0 h 912"/>
                <a:gd name="T52" fmla="*/ 505 w 911"/>
                <a:gd name="T53" fmla="*/ 0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11" h="912">
                  <a:moveTo>
                    <a:pt x="505" y="0"/>
                  </a:moveTo>
                  <a:cubicBezTo>
                    <a:pt x="632" y="0"/>
                    <a:pt x="760" y="0"/>
                    <a:pt x="887" y="0"/>
                  </a:cubicBezTo>
                  <a:cubicBezTo>
                    <a:pt x="910" y="0"/>
                    <a:pt x="910" y="0"/>
                    <a:pt x="910" y="22"/>
                  </a:cubicBezTo>
                  <a:cubicBezTo>
                    <a:pt x="910" y="114"/>
                    <a:pt x="910" y="206"/>
                    <a:pt x="910" y="298"/>
                  </a:cubicBezTo>
                  <a:cubicBezTo>
                    <a:pt x="910" y="319"/>
                    <a:pt x="910" y="319"/>
                    <a:pt x="889" y="319"/>
                  </a:cubicBezTo>
                  <a:cubicBezTo>
                    <a:pt x="707" y="319"/>
                    <a:pt x="524" y="319"/>
                    <a:pt x="342" y="319"/>
                  </a:cubicBezTo>
                  <a:cubicBezTo>
                    <a:pt x="319" y="319"/>
                    <a:pt x="319" y="319"/>
                    <a:pt x="319" y="342"/>
                  </a:cubicBezTo>
                  <a:cubicBezTo>
                    <a:pt x="319" y="420"/>
                    <a:pt x="319" y="497"/>
                    <a:pt x="318" y="575"/>
                  </a:cubicBezTo>
                  <a:cubicBezTo>
                    <a:pt x="318" y="590"/>
                    <a:pt x="323" y="594"/>
                    <a:pt x="338" y="594"/>
                  </a:cubicBezTo>
                  <a:cubicBezTo>
                    <a:pt x="416" y="593"/>
                    <a:pt x="494" y="593"/>
                    <a:pt x="572" y="594"/>
                  </a:cubicBezTo>
                  <a:cubicBezTo>
                    <a:pt x="587" y="594"/>
                    <a:pt x="593" y="590"/>
                    <a:pt x="592" y="574"/>
                  </a:cubicBezTo>
                  <a:cubicBezTo>
                    <a:pt x="591" y="559"/>
                    <a:pt x="592" y="544"/>
                    <a:pt x="591" y="529"/>
                  </a:cubicBezTo>
                  <a:cubicBezTo>
                    <a:pt x="591" y="508"/>
                    <a:pt x="591" y="507"/>
                    <a:pt x="570" y="507"/>
                  </a:cubicBezTo>
                  <a:cubicBezTo>
                    <a:pt x="538" y="507"/>
                    <a:pt x="505" y="507"/>
                    <a:pt x="473" y="508"/>
                  </a:cubicBezTo>
                  <a:cubicBezTo>
                    <a:pt x="459" y="508"/>
                    <a:pt x="453" y="504"/>
                    <a:pt x="453" y="489"/>
                  </a:cubicBezTo>
                  <a:cubicBezTo>
                    <a:pt x="454" y="466"/>
                    <a:pt x="454" y="443"/>
                    <a:pt x="453" y="420"/>
                  </a:cubicBezTo>
                  <a:cubicBezTo>
                    <a:pt x="453" y="409"/>
                    <a:pt x="458" y="405"/>
                    <a:pt x="469" y="405"/>
                  </a:cubicBezTo>
                  <a:cubicBezTo>
                    <a:pt x="611" y="405"/>
                    <a:pt x="753" y="405"/>
                    <a:pt x="895" y="405"/>
                  </a:cubicBezTo>
                  <a:cubicBezTo>
                    <a:pt x="906" y="405"/>
                    <a:pt x="910" y="409"/>
                    <a:pt x="910" y="421"/>
                  </a:cubicBezTo>
                  <a:cubicBezTo>
                    <a:pt x="910" y="548"/>
                    <a:pt x="911" y="675"/>
                    <a:pt x="910" y="802"/>
                  </a:cubicBezTo>
                  <a:cubicBezTo>
                    <a:pt x="909" y="862"/>
                    <a:pt x="853" y="912"/>
                    <a:pt x="788" y="912"/>
                  </a:cubicBezTo>
                  <a:cubicBezTo>
                    <a:pt x="603" y="912"/>
                    <a:pt x="418" y="912"/>
                    <a:pt x="233" y="912"/>
                  </a:cubicBezTo>
                  <a:cubicBezTo>
                    <a:pt x="196" y="912"/>
                    <a:pt x="159" y="912"/>
                    <a:pt x="122" y="912"/>
                  </a:cubicBezTo>
                  <a:cubicBezTo>
                    <a:pt x="52" y="912"/>
                    <a:pt x="0" y="860"/>
                    <a:pt x="0" y="790"/>
                  </a:cubicBezTo>
                  <a:cubicBezTo>
                    <a:pt x="0" y="568"/>
                    <a:pt x="0" y="345"/>
                    <a:pt x="0" y="123"/>
                  </a:cubicBezTo>
                  <a:cubicBezTo>
                    <a:pt x="0" y="53"/>
                    <a:pt x="52" y="0"/>
                    <a:pt x="122" y="0"/>
                  </a:cubicBezTo>
                  <a:cubicBezTo>
                    <a:pt x="250" y="0"/>
                    <a:pt x="377" y="0"/>
                    <a:pt x="5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8" name="Rechteck 7"/>
          <p:cNvSpPr/>
          <p:nvPr userDrawn="1"/>
        </p:nvSpPr>
        <p:spPr>
          <a:xfrm>
            <a:off x="367992" y="4946726"/>
            <a:ext cx="18694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600" dirty="0"/>
              <a:t>1 - </a:t>
            </a:r>
            <a:fld id="{B1CECB9D-DB36-4911-8D16-802F277BF7AF}" type="slidenum">
              <a:rPr lang="de-DE" sz="600" smtClean="0"/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de-DE" sz="600" baseline="0" dirty="0"/>
              <a:t>   </a:t>
            </a:r>
            <a:r>
              <a:rPr lang="de-DE" sz="600" dirty="0"/>
              <a:t>WAGO Kontakttechnik GmbH &amp; Co. KG</a:t>
            </a:r>
          </a:p>
          <a:p>
            <a:endParaRPr lang="de-DE" sz="600" dirty="0"/>
          </a:p>
        </p:txBody>
      </p:sp>
      <p:sp>
        <p:nvSpPr>
          <p:cNvPr id="40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2339974" y="4949100"/>
            <a:ext cx="5760417" cy="19440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algn="r">
              <a:defRPr sz="600" cap="all" baseline="0">
                <a:solidFill>
                  <a:schemeClr val="tx1"/>
                </a:solidFill>
              </a:defRPr>
            </a:lvl1pPr>
          </a:lstStyle>
          <a:p>
            <a:r>
              <a:rPr lang="de-DE" dirty="0" err="1"/>
              <a:t>fundamentals</a:t>
            </a:r>
            <a:r>
              <a:rPr lang="de-DE" dirty="0"/>
              <a:t>  |  </a:t>
            </a:r>
            <a:r>
              <a:rPr lang="de-DE" dirty="0" err="1"/>
              <a:t>dated</a:t>
            </a:r>
            <a:r>
              <a:rPr lang="de-DE" dirty="0"/>
              <a:t> March 2017  |</a:t>
            </a:r>
          </a:p>
        </p:txBody>
      </p:sp>
    </p:spTree>
    <p:extLst>
      <p:ext uri="{BB962C8B-B14F-4D97-AF65-F5344CB8AC3E}">
        <p14:creationId xmlns:p14="http://schemas.microsoft.com/office/powerpoint/2010/main" val="151441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4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66" r:id="rId10"/>
    <p:sldLayoutId id="2147483667" r:id="rId11"/>
    <p:sldLayoutId id="2147483668" r:id="rId12"/>
    <p:sldLayoutId id="2147483657" r:id="rId13"/>
    <p:sldLayoutId id="2147483672" r:id="rId14"/>
    <p:sldLayoutId id="2147483669" r:id="rId15"/>
    <p:sldLayoutId id="2147483658" r:id="rId16"/>
    <p:sldLayoutId id="2147483659" r:id="rId17"/>
    <p:sldLayoutId id="2147483660" r:id="rId18"/>
    <p:sldLayoutId id="2147483673" r:id="rId19"/>
    <p:sldLayoutId id="2147483670" r:id="rId20"/>
    <p:sldLayoutId id="2147483671" r:id="rId21"/>
    <p:sldLayoutId id="2147483661" r:id="rId22"/>
    <p:sldLayoutId id="2147483665" r:id="rId23"/>
    <p:sldLayoutId id="2147483662" r:id="rId2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spcBef>
          <a:spcPct val="0"/>
        </a:spcBef>
        <a:buNone/>
        <a:defRPr sz="18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200" b="0" kern="1200" cap="all" baseline="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358775" indent="-1800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‒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1800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Char char="‒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0000" indent="-1800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+mj-lt"/>
        <a:buAutoNum type="arabicPeriod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00" indent="-1800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+mj-lt"/>
        <a:buAutoNum type="arabicPeriod"/>
        <a:defRPr sz="1100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540000" indent="-1800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+mj-lt"/>
        <a:buAutoNum type="arabicPeriod"/>
        <a:defRPr sz="1100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000" b="0" i="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19.jpeg"/><Relationship Id="rId21" Type="http://schemas.openxmlformats.org/officeDocument/2006/relationships/diagramQuickStyle" Target="../diagrams/quickStyle1.xml"/><Relationship Id="rId7" Type="http://schemas.openxmlformats.org/officeDocument/2006/relationships/image" Target="../media/image23.jpe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2.png"/><Relationship Id="rId20" Type="http://schemas.openxmlformats.org/officeDocument/2006/relationships/diagramLayout" Target="../diagrams/layout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jpeg"/><Relationship Id="rId11" Type="http://schemas.openxmlformats.org/officeDocument/2006/relationships/image" Target="../media/image27.png"/><Relationship Id="rId5" Type="http://schemas.openxmlformats.org/officeDocument/2006/relationships/image" Target="../media/image21.jpeg"/><Relationship Id="rId15" Type="http://schemas.openxmlformats.org/officeDocument/2006/relationships/image" Target="../media/image31.png"/><Relationship Id="rId23" Type="http://schemas.microsoft.com/office/2007/relationships/diagramDrawing" Target="../diagrams/drawing1.xml"/><Relationship Id="rId10" Type="http://schemas.openxmlformats.org/officeDocument/2006/relationships/image" Target="../media/image26.png"/><Relationship Id="rId19" Type="http://schemas.openxmlformats.org/officeDocument/2006/relationships/diagramData" Target="../diagrams/data1.xml"/><Relationship Id="rId4" Type="http://schemas.openxmlformats.org/officeDocument/2006/relationships/image" Target="../media/image20.jpeg"/><Relationship Id="rId9" Type="http://schemas.openxmlformats.org/officeDocument/2006/relationships/image" Target="../media/image25.png"/><Relationship Id="rId14" Type="http://schemas.openxmlformats.org/officeDocument/2006/relationships/image" Target="../media/image30.png"/><Relationship Id="rId22" Type="http://schemas.openxmlformats.org/officeDocument/2006/relationships/diagramColors" Target="../diagrams/colors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g"/><Relationship Id="rId3" Type="http://schemas.openxmlformats.org/officeDocument/2006/relationships/image" Target="../media/image35.jpg"/><Relationship Id="rId7" Type="http://schemas.openxmlformats.org/officeDocument/2006/relationships/image" Target="../media/image3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jpg"/><Relationship Id="rId9" Type="http://schemas.openxmlformats.org/officeDocument/2006/relationships/image" Target="../media/image41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361950" indent="-361950"/>
            <a:r>
              <a:rPr lang="cs-CZ" sz="1600" dirty="0"/>
              <a:t>WAGO </a:t>
            </a:r>
          </a:p>
          <a:p>
            <a:pPr marL="361950" indent="-361950"/>
            <a:r>
              <a:rPr lang="de-DE" sz="1600" dirty="0">
                <a:solidFill>
                  <a:srgbClr val="3B5C14"/>
                </a:solidFill>
              </a:rPr>
              <a:t>WAGO-I/O-SYSTEM</a:t>
            </a:r>
          </a:p>
          <a:p>
            <a:pPr marL="714375" lvl="1" indent="-257175">
              <a:buClr>
                <a:srgbClr val="8BB63B"/>
              </a:buClr>
              <a:buFont typeface="Arial" panose="020B0604020202020204" pitchFamily="34" charset="0"/>
              <a:buChar char="•"/>
            </a:pPr>
            <a:r>
              <a:rPr lang="cs-CZ" sz="1600" dirty="0" err="1">
                <a:solidFill>
                  <a:srgbClr val="8BB63B"/>
                </a:solidFill>
              </a:rPr>
              <a:t>e!Cockpit</a:t>
            </a:r>
            <a:endParaRPr lang="cs-CZ" sz="1600" dirty="0">
              <a:solidFill>
                <a:srgbClr val="8BB63B"/>
              </a:solidFill>
            </a:endParaRPr>
          </a:p>
          <a:p>
            <a:pPr marL="714375" lvl="1" indent="-257175">
              <a:buClr>
                <a:srgbClr val="8BB63B"/>
              </a:buClr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8BB63B"/>
                </a:solidFill>
              </a:rPr>
              <a:t>IEC 61131</a:t>
            </a:r>
          </a:p>
          <a:p>
            <a:pPr marL="714375" lvl="1" indent="-257175">
              <a:buClr>
                <a:srgbClr val="8BB63B"/>
              </a:buClr>
              <a:buFont typeface="Arial" panose="020B0604020202020204" pitchFamily="34" charset="0"/>
              <a:buChar char="•"/>
            </a:pPr>
            <a:r>
              <a:rPr lang="cs-CZ" sz="1600" dirty="0">
                <a:solidFill>
                  <a:srgbClr val="8BB63B"/>
                </a:solidFill>
              </a:rPr>
              <a:t>Výhody </a:t>
            </a:r>
            <a:r>
              <a:rPr lang="de-DE" sz="1600" dirty="0">
                <a:solidFill>
                  <a:srgbClr val="8BB63B"/>
                </a:solidFill>
              </a:rPr>
              <a:t>WAGO PLC</a:t>
            </a:r>
          </a:p>
          <a:p>
            <a:pPr marL="361950" indent="-361950"/>
            <a:r>
              <a:rPr lang="de-DE" sz="1600" dirty="0"/>
              <a:t>Hardware</a:t>
            </a:r>
          </a:p>
          <a:p>
            <a:pPr marL="361950" indent="-361950"/>
            <a:r>
              <a:rPr lang="de-DE" sz="1600" dirty="0"/>
              <a:t>Software</a:t>
            </a:r>
          </a:p>
          <a:p>
            <a:pPr marL="361950" indent="-361950"/>
            <a:r>
              <a:rPr lang="cs-CZ" sz="1600" dirty="0"/>
              <a:t>Programování</a:t>
            </a:r>
            <a:endParaRPr lang="de-DE" sz="1600" dirty="0"/>
          </a:p>
          <a:p>
            <a:pPr marL="361950" indent="-361950"/>
            <a:r>
              <a:rPr lang="cs-CZ" sz="1600" dirty="0"/>
              <a:t>Datové typy </a:t>
            </a:r>
            <a:r>
              <a:rPr lang="de-DE" sz="1600" dirty="0"/>
              <a:t>&amp; </a:t>
            </a:r>
            <a:r>
              <a:rPr lang="cs-CZ" sz="1600" dirty="0"/>
              <a:t>Proměnné</a:t>
            </a:r>
            <a:endParaRPr lang="de-DE" sz="1600" dirty="0"/>
          </a:p>
          <a:p>
            <a:pPr marL="361950" indent="-361950"/>
            <a:r>
              <a:rPr lang="cs-CZ" sz="1600" dirty="0"/>
              <a:t>Knihovny</a:t>
            </a:r>
            <a:endParaRPr lang="de-DE" sz="1600" dirty="0"/>
          </a:p>
          <a:p>
            <a:pPr marL="361950" indent="-361950"/>
            <a:r>
              <a:rPr lang="cs-CZ" sz="1600" dirty="0"/>
              <a:t>Přílohy</a:t>
            </a:r>
            <a:r>
              <a:rPr lang="de-DE" sz="1600" dirty="0"/>
              <a:t>	</a:t>
            </a:r>
          </a:p>
          <a:p>
            <a:endParaRPr lang="de-DE" sz="1100" dirty="0"/>
          </a:p>
          <a:p>
            <a:endParaRPr lang="de-DE" sz="1100" dirty="0" err="1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31899" y="450000"/>
            <a:ext cx="6156325" cy="827486"/>
          </a:xfrm>
        </p:spPr>
        <p:txBody>
          <a:bodyPr/>
          <a:lstStyle/>
          <a:p>
            <a:r>
              <a:rPr lang="cs-CZ" dirty="0"/>
              <a:t>Obsah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de-DE"/>
              <a:t>fundamentals  |  dated March 2017  |</a:t>
            </a:r>
            <a:endParaRPr lang="de-DE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7330291">
            <a:off x="4607580" y="1168453"/>
            <a:ext cx="4130596" cy="252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138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platzhalter 4"/>
          <p:cNvSpPr>
            <a:spLocks noGrp="1"/>
          </p:cNvSpPr>
          <p:nvPr>
            <p:ph type="body" sz="quarter" idx="4294967295"/>
          </p:nvPr>
        </p:nvSpPr>
        <p:spPr>
          <a:xfrm>
            <a:off x="432000" y="777600"/>
            <a:ext cx="8280401" cy="282663"/>
          </a:xfrm>
          <a:prstGeom prst="rect">
            <a:avLst/>
          </a:prstGeom>
        </p:spPr>
        <p:txBody>
          <a:bodyPr/>
          <a:lstStyle/>
          <a:p>
            <a:r>
              <a:rPr lang="cs-CZ" sz="1400"/>
              <a:t>Malé </a:t>
            </a:r>
            <a:r>
              <a:rPr lang="cs-CZ" sz="1400" dirty="0"/>
              <a:t>řídicí systémy, decentralizované systémy, nebo </a:t>
            </a:r>
            <a:r>
              <a:rPr lang="en-US" sz="1400" dirty="0"/>
              <a:t>“stand alone” </a:t>
            </a:r>
          </a:p>
          <a:p>
            <a:endParaRPr lang="de-DE" sz="1400" dirty="0"/>
          </a:p>
        </p:txBody>
      </p:sp>
      <p:grpSp>
        <p:nvGrpSpPr>
          <p:cNvPr id="21" name="Gruppieren 20"/>
          <p:cNvGrpSpPr/>
          <p:nvPr/>
        </p:nvGrpSpPr>
        <p:grpSpPr>
          <a:xfrm>
            <a:off x="-16065" y="1087438"/>
            <a:ext cx="4540766" cy="2680642"/>
            <a:chOff x="1237254" y="1448985"/>
            <a:chExt cx="7786038" cy="4555491"/>
          </a:xfrm>
        </p:grpSpPr>
        <p:grpSp>
          <p:nvGrpSpPr>
            <p:cNvPr id="22" name="Gruppieren 21"/>
            <p:cNvGrpSpPr/>
            <p:nvPr/>
          </p:nvGrpSpPr>
          <p:grpSpPr>
            <a:xfrm>
              <a:off x="1237254" y="4827035"/>
              <a:ext cx="2236431" cy="963767"/>
              <a:chOff x="-1221205" y="1608418"/>
              <a:chExt cx="5352789" cy="2071322"/>
            </a:xfrm>
          </p:grpSpPr>
          <p:pic>
            <p:nvPicPr>
              <p:cNvPr id="74" name="Grafik 7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8910" y="1608418"/>
                <a:ext cx="1441094" cy="1565451"/>
              </a:xfrm>
              <a:prstGeom prst="rect">
                <a:avLst/>
              </a:prstGeom>
            </p:spPr>
          </p:pic>
          <p:sp>
            <p:nvSpPr>
              <p:cNvPr id="75" name="Rectangle 1034"/>
              <p:cNvSpPr>
                <a:spLocks noChangeArrowheads="1"/>
              </p:cNvSpPr>
              <p:nvPr/>
            </p:nvSpPr>
            <p:spPr bwMode="auto">
              <a:xfrm>
                <a:off x="-1221205" y="2983603"/>
                <a:ext cx="5352789" cy="6961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29" tIns="45715" rIns="91429" bIns="45715"/>
              <a:lstStyle/>
              <a:p>
                <a:pPr algn="ctr" eaLnBrk="1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cs-CZ" sz="800" dirty="0"/>
                  <a:t>ELEKTRICKÁ ENERGIE</a:t>
                </a:r>
                <a:endParaRPr lang="de-DE" sz="800" dirty="0"/>
              </a:p>
            </p:txBody>
          </p:sp>
        </p:grpSp>
        <p:grpSp>
          <p:nvGrpSpPr>
            <p:cNvPr id="23" name="Gruppieren 22"/>
            <p:cNvGrpSpPr/>
            <p:nvPr/>
          </p:nvGrpSpPr>
          <p:grpSpPr>
            <a:xfrm>
              <a:off x="3457352" y="4835689"/>
              <a:ext cx="949838" cy="1005312"/>
              <a:chOff x="6388577" y="1510155"/>
              <a:chExt cx="2273389" cy="2160609"/>
            </a:xfrm>
          </p:grpSpPr>
          <p:pic>
            <p:nvPicPr>
              <p:cNvPr id="72" name="Grafik 7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10454" y="1510155"/>
                <a:ext cx="1466698" cy="1565453"/>
              </a:xfrm>
              <a:prstGeom prst="rect">
                <a:avLst/>
              </a:prstGeom>
            </p:spPr>
          </p:pic>
          <p:sp>
            <p:nvSpPr>
              <p:cNvPr id="73" name="Rectangle 1034"/>
              <p:cNvSpPr>
                <a:spLocks noChangeArrowheads="1"/>
              </p:cNvSpPr>
              <p:nvPr/>
            </p:nvSpPr>
            <p:spPr bwMode="auto">
              <a:xfrm>
                <a:off x="6388577" y="2874634"/>
                <a:ext cx="2273389" cy="7961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29" tIns="45715" rIns="91429" bIns="45715"/>
              <a:lstStyle/>
              <a:p>
                <a:pPr algn="ctr" eaLnBrk="1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cs-CZ" sz="800" dirty="0"/>
                  <a:t>PLYN</a:t>
                </a:r>
                <a:endParaRPr lang="de-DE" sz="1000" dirty="0"/>
              </a:p>
            </p:txBody>
          </p:sp>
        </p:grpSp>
        <p:grpSp>
          <p:nvGrpSpPr>
            <p:cNvPr id="24" name="Gruppieren 23"/>
            <p:cNvGrpSpPr/>
            <p:nvPr/>
          </p:nvGrpSpPr>
          <p:grpSpPr>
            <a:xfrm>
              <a:off x="4246412" y="4936288"/>
              <a:ext cx="1160967" cy="871706"/>
              <a:chOff x="1338406" y="-2492282"/>
              <a:chExt cx="2778720" cy="1873460"/>
            </a:xfrm>
          </p:grpSpPr>
          <p:pic>
            <p:nvPicPr>
              <p:cNvPr id="70" name="Grafik 6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69255" y="-2492282"/>
                <a:ext cx="1565452" cy="969264"/>
              </a:xfrm>
              <a:prstGeom prst="rect">
                <a:avLst/>
              </a:prstGeom>
            </p:spPr>
          </p:pic>
          <p:sp>
            <p:nvSpPr>
              <p:cNvPr id="71" name="Rectangle 1034"/>
              <p:cNvSpPr>
                <a:spLocks noChangeArrowheads="1"/>
              </p:cNvSpPr>
              <p:nvPr/>
            </p:nvSpPr>
            <p:spPr bwMode="auto">
              <a:xfrm>
                <a:off x="1338406" y="-1363333"/>
                <a:ext cx="2778720" cy="7445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29" tIns="45715" rIns="91429" bIns="45715"/>
              <a:lstStyle/>
              <a:p>
                <a:pPr algn="ctr" eaLnBrk="1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cs-CZ" sz="800" dirty="0"/>
                  <a:t>VODA</a:t>
                </a:r>
                <a:endParaRPr lang="de-DE" sz="1000" dirty="0"/>
              </a:p>
            </p:txBody>
          </p:sp>
        </p:grpSp>
        <p:grpSp>
          <p:nvGrpSpPr>
            <p:cNvPr id="25" name="Gruppieren 24"/>
            <p:cNvGrpSpPr/>
            <p:nvPr/>
          </p:nvGrpSpPr>
          <p:grpSpPr>
            <a:xfrm>
              <a:off x="2686051" y="4986490"/>
              <a:ext cx="1109054" cy="1017986"/>
              <a:chOff x="6375430" y="4364728"/>
              <a:chExt cx="2654467" cy="2187850"/>
            </a:xfrm>
          </p:grpSpPr>
          <p:pic>
            <p:nvPicPr>
              <p:cNvPr id="68" name="Grafik 67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1076" y="4364728"/>
                <a:ext cx="1565454" cy="1027784"/>
              </a:xfrm>
              <a:prstGeom prst="rect">
                <a:avLst/>
              </a:prstGeom>
            </p:spPr>
          </p:pic>
          <p:sp>
            <p:nvSpPr>
              <p:cNvPr id="69" name="Rectangle 1034"/>
              <p:cNvSpPr>
                <a:spLocks noChangeArrowheads="1"/>
              </p:cNvSpPr>
              <p:nvPr/>
            </p:nvSpPr>
            <p:spPr bwMode="auto">
              <a:xfrm>
                <a:off x="6375430" y="5412878"/>
                <a:ext cx="2654467" cy="11397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29" tIns="45715" rIns="91429" bIns="45715"/>
              <a:lstStyle/>
              <a:p>
                <a:pPr algn="ctr" eaLnBrk="1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cs-CZ" sz="800" dirty="0"/>
                  <a:t>TEPLO</a:t>
                </a:r>
                <a:endParaRPr lang="de-DE" sz="1000" dirty="0"/>
              </a:p>
            </p:txBody>
          </p:sp>
        </p:grpSp>
        <p:cxnSp>
          <p:nvCxnSpPr>
            <p:cNvPr id="26" name="Gerade Verbindung 25"/>
            <p:cNvCxnSpPr/>
            <p:nvPr/>
          </p:nvCxnSpPr>
          <p:spPr bwMode="auto">
            <a:xfrm>
              <a:off x="2407010" y="4279070"/>
              <a:ext cx="0" cy="578643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9C9D9D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27" name="Grafik 2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010013" y="4506386"/>
              <a:ext cx="523614" cy="167015"/>
            </a:xfrm>
            <a:prstGeom prst="rect">
              <a:avLst/>
            </a:prstGeom>
          </p:spPr>
        </p:pic>
        <p:cxnSp>
          <p:nvCxnSpPr>
            <p:cNvPr id="28" name="Gerade Verbindung 27"/>
            <p:cNvCxnSpPr/>
            <p:nvPr/>
          </p:nvCxnSpPr>
          <p:spPr bwMode="auto">
            <a:xfrm>
              <a:off x="2384580" y="4301130"/>
              <a:ext cx="439913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9C9D9D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29" name="Grafik 2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810802" y="4703255"/>
              <a:ext cx="440055" cy="144188"/>
            </a:xfrm>
            <a:prstGeom prst="rect">
              <a:avLst/>
            </a:prstGeom>
          </p:spPr>
        </p:pic>
        <p:cxnSp>
          <p:nvCxnSpPr>
            <p:cNvPr id="30" name="Gerade Verbindung 29"/>
            <p:cNvCxnSpPr/>
            <p:nvPr/>
          </p:nvCxnSpPr>
          <p:spPr bwMode="auto">
            <a:xfrm flipV="1">
              <a:off x="3169753" y="3867814"/>
              <a:ext cx="0" cy="1205426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84D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Gerade Verbindung 30"/>
            <p:cNvCxnSpPr/>
            <p:nvPr/>
          </p:nvCxnSpPr>
          <p:spPr bwMode="auto">
            <a:xfrm flipH="1" flipV="1">
              <a:off x="4721737" y="4478400"/>
              <a:ext cx="2" cy="531043"/>
            </a:xfrm>
            <a:prstGeom prst="line">
              <a:avLst/>
            </a:prstGeom>
            <a:ln w="25400" cap="flat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 bwMode="auto">
            <a:xfrm flipH="1" flipV="1">
              <a:off x="3916782" y="4481544"/>
              <a:ext cx="1" cy="401210"/>
            </a:xfrm>
            <a:prstGeom prst="line">
              <a:avLst/>
            </a:prstGeom>
            <a:ln w="25400" cap="flat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 bwMode="auto">
            <a:xfrm>
              <a:off x="3501232" y="4481544"/>
              <a:ext cx="415552" cy="0"/>
            </a:xfrm>
            <a:prstGeom prst="line">
              <a:avLst/>
            </a:prstGeom>
            <a:ln w="25400" cap="flat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/>
          </p:nvCxnSpPr>
          <p:spPr bwMode="auto">
            <a:xfrm flipH="1" flipV="1">
              <a:off x="3517564" y="3928774"/>
              <a:ext cx="2" cy="565325"/>
            </a:xfrm>
            <a:prstGeom prst="line">
              <a:avLst/>
            </a:prstGeom>
            <a:ln w="25400" cap="flat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pic>
          <p:nvPicPr>
            <p:cNvPr id="35" name="Picture 4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4107" y="3251224"/>
              <a:ext cx="1198562" cy="871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6" name="Gerade Verbindung 35"/>
            <p:cNvCxnSpPr/>
            <p:nvPr/>
          </p:nvCxnSpPr>
          <p:spPr bwMode="auto">
            <a:xfrm>
              <a:off x="2824494" y="3944961"/>
              <a:ext cx="0" cy="372356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9C9D9D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Gerade Verbindung 36"/>
            <p:cNvCxnSpPr/>
            <p:nvPr/>
          </p:nvCxnSpPr>
          <p:spPr bwMode="auto">
            <a:xfrm>
              <a:off x="3909162" y="4481544"/>
              <a:ext cx="833486" cy="0"/>
            </a:xfrm>
            <a:prstGeom prst="line">
              <a:avLst/>
            </a:prstGeom>
            <a:ln w="25400" cap="flat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39" name="Gruppieren 38"/>
            <p:cNvGrpSpPr/>
            <p:nvPr/>
          </p:nvGrpSpPr>
          <p:grpSpPr>
            <a:xfrm>
              <a:off x="5841351" y="3251223"/>
              <a:ext cx="3107392" cy="2632821"/>
              <a:chOff x="5841351" y="3251223"/>
              <a:chExt cx="3107392" cy="2632821"/>
            </a:xfrm>
          </p:grpSpPr>
          <p:sp>
            <p:nvSpPr>
              <p:cNvPr id="52" name="Ellipse 51"/>
              <p:cNvSpPr/>
              <p:nvPr/>
            </p:nvSpPr>
            <p:spPr bwMode="auto">
              <a:xfrm>
                <a:off x="5841351" y="4901064"/>
                <a:ext cx="990600" cy="982980"/>
              </a:xfrm>
              <a:prstGeom prst="ellipse">
                <a:avLst/>
              </a:prstGeom>
              <a:solidFill>
                <a:schemeClr val="accent1">
                  <a:alpha val="26000"/>
                </a:schemeClr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3" name="Ellipse 52"/>
              <p:cNvSpPr/>
              <p:nvPr/>
            </p:nvSpPr>
            <p:spPr bwMode="auto">
              <a:xfrm>
                <a:off x="7958143" y="4882754"/>
                <a:ext cx="990600" cy="982980"/>
              </a:xfrm>
              <a:prstGeom prst="ellipse">
                <a:avLst/>
              </a:prstGeom>
              <a:solidFill>
                <a:schemeClr val="accent1">
                  <a:alpha val="26000"/>
                </a:schemeClr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4" name="Ellipse 53"/>
              <p:cNvSpPr/>
              <p:nvPr/>
            </p:nvSpPr>
            <p:spPr bwMode="auto">
              <a:xfrm>
                <a:off x="6893094" y="4893444"/>
                <a:ext cx="990600" cy="982980"/>
              </a:xfrm>
              <a:prstGeom prst="ellipse">
                <a:avLst/>
              </a:prstGeom>
              <a:solidFill>
                <a:schemeClr val="accent1">
                  <a:alpha val="26000"/>
                </a:schemeClr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pic>
            <p:nvPicPr>
              <p:cNvPr id="55" name="Picture 4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03634" y="5246395"/>
                <a:ext cx="292318" cy="2923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6" name="Picture 14" descr="C:\temp\symbols\Icons\g_Icon_Kurve_000_xx.pn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93764" y="5228085"/>
                <a:ext cx="292318" cy="2923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7" name="Picture 16" descr="C:\temp\symbols\Icons\g_Icon_Ventil_000_xx.png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21466" y="5228085"/>
                <a:ext cx="292318" cy="2923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8" name="Picture 17" descr="C:\temp\symbols\Icons\g_Icon_Temperatur_000_xx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51953" y="5246395"/>
                <a:ext cx="292318" cy="2923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9" name="Picture 18" descr="C:\temp\symbols\Icons\g_Icon_Di_Do_000_xx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71066" y="5246395"/>
                <a:ext cx="292318" cy="2923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0" name="Picture 21" descr="C:\temp\symbols\Icons\g_Icon_Motor_000_xx.pn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86978" y="5246395"/>
                <a:ext cx="292318" cy="2923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1" name="Picture 22" descr="C:\temp\symbols\Icons\g_Icon_Bar_000_xx.png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7284" y="5228085"/>
                <a:ext cx="292318" cy="2923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2" name="Line 23"/>
              <p:cNvSpPr>
                <a:spLocks noChangeShapeType="1"/>
              </p:cNvSpPr>
              <p:nvPr/>
            </p:nvSpPr>
            <p:spPr bwMode="auto">
              <a:xfrm>
                <a:off x="8453443" y="3997355"/>
                <a:ext cx="1515" cy="1075886"/>
              </a:xfrm>
              <a:prstGeom prst="line">
                <a:avLst/>
              </a:prstGeom>
              <a:ln>
                <a:headEnd/>
                <a:tailEnd type="oval" w="med" len="med"/>
              </a:ln>
              <a:extLst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" name="Line 23"/>
              <p:cNvSpPr>
                <a:spLocks noChangeShapeType="1"/>
              </p:cNvSpPr>
              <p:nvPr/>
            </p:nvSpPr>
            <p:spPr bwMode="auto">
              <a:xfrm flipH="1">
                <a:off x="6344269" y="4706014"/>
                <a:ext cx="2" cy="367226"/>
              </a:xfrm>
              <a:prstGeom prst="line">
                <a:avLst/>
              </a:prstGeom>
              <a:ln>
                <a:headEnd/>
                <a:tailEnd type="oval" w="med" len="med"/>
              </a:ln>
              <a:extLst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64" name="Gerade Verbindung 63"/>
              <p:cNvCxnSpPr>
                <a:stCxn id="63" idx="0"/>
              </p:cNvCxnSpPr>
              <p:nvPr/>
            </p:nvCxnSpPr>
            <p:spPr bwMode="auto">
              <a:xfrm>
                <a:off x="6344271" y="4706014"/>
                <a:ext cx="888866" cy="0"/>
              </a:xfrm>
              <a:prstGeom prst="line">
                <a:avLst/>
              </a:prstGeom>
              <a:ln/>
              <a:extLst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5" name="Gerade Verbindung 64"/>
              <p:cNvCxnSpPr/>
              <p:nvPr/>
            </p:nvCxnSpPr>
            <p:spPr bwMode="auto">
              <a:xfrm flipV="1">
                <a:off x="7233137" y="3997354"/>
                <a:ext cx="0" cy="708661"/>
              </a:xfrm>
              <a:prstGeom prst="line">
                <a:avLst/>
              </a:prstGeom>
              <a:ln/>
              <a:extLst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66" name="Line 23"/>
              <p:cNvSpPr>
                <a:spLocks noChangeShapeType="1"/>
              </p:cNvSpPr>
              <p:nvPr/>
            </p:nvSpPr>
            <p:spPr bwMode="auto">
              <a:xfrm>
                <a:off x="7403634" y="3987913"/>
                <a:ext cx="1515" cy="1075886"/>
              </a:xfrm>
              <a:prstGeom prst="line">
                <a:avLst/>
              </a:prstGeom>
              <a:ln>
                <a:headEnd/>
                <a:tailEnd type="oval" w="med" len="med"/>
              </a:ln>
              <a:extLst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pic>
            <p:nvPicPr>
              <p:cNvPr id="67" name="Picture 15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80936" y="3251223"/>
                <a:ext cx="1968500" cy="871537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0" name="Gruppieren 39"/>
            <p:cNvGrpSpPr/>
            <p:nvPr/>
          </p:nvGrpSpPr>
          <p:grpSpPr>
            <a:xfrm>
              <a:off x="2026128" y="2852936"/>
              <a:ext cx="6997164" cy="938678"/>
              <a:chOff x="2026128" y="2852936"/>
              <a:chExt cx="6997164" cy="938678"/>
            </a:xfrm>
          </p:grpSpPr>
          <p:cxnSp>
            <p:nvCxnSpPr>
              <p:cNvPr id="44" name="Gerade Verbindung 43"/>
              <p:cNvCxnSpPr/>
              <p:nvPr/>
            </p:nvCxnSpPr>
            <p:spPr bwMode="auto">
              <a:xfrm flipV="1">
                <a:off x="2824493" y="3011615"/>
                <a:ext cx="0" cy="779999"/>
              </a:xfrm>
              <a:prstGeom prst="line">
                <a:avLst/>
              </a:prstGeom>
              <a:solidFill>
                <a:schemeClr val="accent1"/>
              </a:solidFill>
              <a:ln w="31750" cap="flat" cmpd="sng" algn="ctr">
                <a:solidFill>
                  <a:srgbClr val="9C9D9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45" name="Gruppieren 44"/>
              <p:cNvGrpSpPr/>
              <p:nvPr/>
            </p:nvGrpSpPr>
            <p:grpSpPr>
              <a:xfrm>
                <a:off x="2026128" y="2852936"/>
                <a:ext cx="6997164" cy="938678"/>
                <a:chOff x="2026128" y="2852936"/>
                <a:chExt cx="6997164" cy="938678"/>
              </a:xfrm>
            </p:grpSpPr>
            <p:grpSp>
              <p:nvGrpSpPr>
                <p:cNvPr id="46" name="Gruppieren 45"/>
                <p:cNvGrpSpPr/>
                <p:nvPr/>
              </p:nvGrpSpPr>
              <p:grpSpPr>
                <a:xfrm>
                  <a:off x="2026128" y="2852936"/>
                  <a:ext cx="6997164" cy="548679"/>
                  <a:chOff x="2026128" y="2852936"/>
                  <a:chExt cx="6997164" cy="548679"/>
                </a:xfrm>
              </p:grpSpPr>
              <p:cxnSp>
                <p:nvCxnSpPr>
                  <p:cNvPr id="48" name="Gerade Verbindung 47"/>
                  <p:cNvCxnSpPr/>
                  <p:nvPr/>
                </p:nvCxnSpPr>
                <p:spPr bwMode="auto">
                  <a:xfrm>
                    <a:off x="2026128" y="2989736"/>
                    <a:ext cx="6997164" cy="2187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1750" cap="flat" cmpd="sng" algn="ctr">
                    <a:solidFill>
                      <a:srgbClr val="9C9D9D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grpSp>
                <p:nvGrpSpPr>
                  <p:cNvPr id="49" name="Gruppieren 48"/>
                  <p:cNvGrpSpPr/>
                  <p:nvPr/>
                </p:nvGrpSpPr>
                <p:grpSpPr>
                  <a:xfrm>
                    <a:off x="4922977" y="2852936"/>
                    <a:ext cx="3046708" cy="548679"/>
                    <a:chOff x="5118092" y="1134000"/>
                    <a:chExt cx="3046708" cy="548679"/>
                  </a:xfrm>
                </p:grpSpPr>
                <p:sp>
                  <p:nvSpPr>
                    <p:cNvPr id="50" name="Rechteck 49"/>
                    <p:cNvSpPr/>
                    <p:nvPr/>
                  </p:nvSpPr>
                  <p:spPr bwMode="auto">
                    <a:xfrm>
                      <a:off x="5118092" y="1296421"/>
                      <a:ext cx="900000" cy="386258"/>
                    </a:xfrm>
                    <a:prstGeom prst="rect">
                      <a:avLst/>
                    </a:prstGeom>
                    <a:solidFill>
                      <a:srgbClr val="9C9D9D"/>
                    </a:solidFill>
                    <a:ln>
                      <a:solidFill>
                        <a:srgbClr val="9C9D9D"/>
                      </a:solidFill>
                    </a:ln>
                    <a:effectLst/>
                    <a:extLst/>
                  </p:spPr>
                  <p:txBody>
                    <a:bodyPr vert="horz" wrap="square" lIns="0" tIns="6480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Ethernet</a:t>
                      </a:r>
                    </a:p>
                  </p:txBody>
                </p:sp>
                <p:sp>
                  <p:nvSpPr>
                    <p:cNvPr id="51" name="Rechteck 50"/>
                    <p:cNvSpPr/>
                    <p:nvPr/>
                  </p:nvSpPr>
                  <p:spPr bwMode="auto">
                    <a:xfrm>
                      <a:off x="7264800" y="1134000"/>
                      <a:ext cx="900000" cy="1368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/>
                  </p:spPr>
                  <p:txBody>
                    <a:bodyPr vert="horz" wrap="square" lIns="0" tIns="45720" rIns="0" bIns="6480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de-DE" sz="1000" dirty="0">
                        <a:latin typeface="Arial" charset="0"/>
                      </a:endParaRPr>
                    </a:p>
                  </p:txBody>
                </p:sp>
              </p:grpSp>
            </p:grpSp>
            <p:cxnSp>
              <p:nvCxnSpPr>
                <p:cNvPr id="47" name="Gerade Verbindung 46"/>
                <p:cNvCxnSpPr/>
                <p:nvPr/>
              </p:nvCxnSpPr>
              <p:spPr bwMode="auto">
                <a:xfrm flipV="1">
                  <a:off x="6824023" y="3011614"/>
                  <a:ext cx="0" cy="780000"/>
                </a:xfrm>
                <a:prstGeom prst="line">
                  <a:avLst/>
                </a:prstGeom>
                <a:solidFill>
                  <a:schemeClr val="accent1"/>
                </a:solidFill>
                <a:ln w="31750" cap="flat" cmpd="sng" algn="ctr">
                  <a:solidFill>
                    <a:srgbClr val="9C9D9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grpSp>
          <p:nvGrpSpPr>
            <p:cNvPr id="41" name="Gruppieren 40"/>
            <p:cNvGrpSpPr/>
            <p:nvPr/>
          </p:nvGrpSpPr>
          <p:grpSpPr>
            <a:xfrm>
              <a:off x="3552412" y="1448985"/>
              <a:ext cx="1905000" cy="1562630"/>
              <a:chOff x="3552412" y="1448985"/>
              <a:chExt cx="1905000" cy="1562630"/>
            </a:xfrm>
          </p:grpSpPr>
          <p:pic>
            <p:nvPicPr>
              <p:cNvPr id="42" name="Picture 11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52412" y="1448985"/>
                <a:ext cx="1905000" cy="8715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43" name="Gerade Verbindung 42"/>
              <p:cNvCxnSpPr/>
              <p:nvPr/>
            </p:nvCxnSpPr>
            <p:spPr bwMode="auto">
              <a:xfrm flipV="1">
                <a:off x="3920532" y="2191126"/>
                <a:ext cx="0" cy="820489"/>
              </a:xfrm>
              <a:prstGeom prst="line">
                <a:avLst/>
              </a:prstGeom>
              <a:solidFill>
                <a:schemeClr val="accent1"/>
              </a:solidFill>
              <a:ln w="31750" cap="flat" cmpd="sng" algn="ctr">
                <a:solidFill>
                  <a:srgbClr val="9C9D9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aphicFrame>
        <p:nvGraphicFramePr>
          <p:cNvPr id="76" name="Diagramm 75"/>
          <p:cNvGraphicFramePr/>
          <p:nvPr>
            <p:extLst>
              <p:ext uri="{D42A27DB-BD31-4B8C-83A1-F6EECF244321}">
                <p14:modId xmlns:p14="http://schemas.microsoft.com/office/powerpoint/2010/main" val="1074103282"/>
              </p:ext>
            </p:extLst>
          </p:nvPr>
        </p:nvGraphicFramePr>
        <p:xfrm>
          <a:off x="3635826" y="739998"/>
          <a:ext cx="525658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  <p:sp>
        <p:nvSpPr>
          <p:cNvPr id="77" name="Textfeld 76"/>
          <p:cNvSpPr txBox="1"/>
          <p:nvPr/>
        </p:nvSpPr>
        <p:spPr bwMode="gray">
          <a:xfrm>
            <a:off x="5905517" y="1234044"/>
            <a:ext cx="754715" cy="5170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r>
              <a:rPr lang="cs-CZ" sz="900" b="1" dirty="0">
                <a:solidFill>
                  <a:schemeClr val="bg1"/>
                </a:solidFill>
              </a:rPr>
              <a:t>Řešení </a:t>
            </a:r>
            <a:r>
              <a:rPr lang="cs-CZ" sz="900" b="1" dirty="0" err="1">
                <a:solidFill>
                  <a:schemeClr val="bg1"/>
                </a:solidFill>
              </a:rPr>
              <a:t>decetralizovaného</a:t>
            </a:r>
            <a:r>
              <a:rPr lang="cs-CZ" sz="900" b="1" dirty="0">
                <a:solidFill>
                  <a:schemeClr val="bg1"/>
                </a:solidFill>
              </a:rPr>
              <a:t> systému</a:t>
            </a:r>
            <a:endParaRPr lang="de-DE" sz="900" b="1" dirty="0">
              <a:solidFill>
                <a:schemeClr val="bg1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de-DE"/>
              <a:t>fundamentals  |  dated March 2017  |</a:t>
            </a:r>
            <a:endParaRPr lang="de-DE" dirty="0"/>
          </a:p>
        </p:txBody>
      </p:sp>
      <p:sp>
        <p:nvSpPr>
          <p:cNvPr id="78" name="Titel 1"/>
          <p:cNvSpPr>
            <a:spLocks noGrp="1"/>
          </p:cNvSpPr>
          <p:nvPr>
            <p:ph type="title"/>
          </p:nvPr>
        </p:nvSpPr>
        <p:spPr>
          <a:xfrm>
            <a:off x="431799" y="448784"/>
            <a:ext cx="8280000" cy="828000"/>
          </a:xfrm>
        </p:spPr>
        <p:txBody>
          <a:bodyPr/>
          <a:lstStyle/>
          <a:p>
            <a:r>
              <a:rPr lang="cs-CZ" dirty="0"/>
              <a:t>Výhody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524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0" t="5168" r="6865"/>
          <a:stretch/>
        </p:blipFill>
        <p:spPr bwMode="auto">
          <a:xfrm>
            <a:off x="4211961" y="988789"/>
            <a:ext cx="4500240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458" y="1714521"/>
            <a:ext cx="569912" cy="361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258" y="1670646"/>
            <a:ext cx="804862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33" y="2399308"/>
            <a:ext cx="804862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445" y="1670646"/>
            <a:ext cx="534988" cy="665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7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44" y="2393503"/>
            <a:ext cx="505090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7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4983" y="3133067"/>
            <a:ext cx="463550" cy="402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7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3083" y="3856271"/>
            <a:ext cx="361950" cy="380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echteck 18"/>
          <p:cNvSpPr/>
          <p:nvPr/>
        </p:nvSpPr>
        <p:spPr bwMode="auto">
          <a:xfrm>
            <a:off x="2795745" y="1661121"/>
            <a:ext cx="1352550" cy="2781300"/>
          </a:xfrm>
          <a:prstGeom prst="rect">
            <a:avLst/>
          </a:prstGeom>
          <a:noFill/>
          <a:ln w="19050">
            <a:solidFill>
              <a:srgbClr val="9C9D9D"/>
            </a:solidFill>
          </a:ln>
          <a:effectLst/>
          <a:extLst/>
        </p:spPr>
        <p:txBody>
          <a:bodyPr/>
          <a:lstStyle/>
          <a:p>
            <a:pPr eaLnBrk="0" hangingPunct="0">
              <a:defRPr/>
            </a:pPr>
            <a:endParaRPr lang="de-DE" sz="1400">
              <a:noFill/>
              <a:cs typeface="+mn-cs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445" y="2351683"/>
            <a:ext cx="534988" cy="66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445" y="3029546"/>
            <a:ext cx="534988" cy="665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795" y="3748683"/>
            <a:ext cx="534988" cy="66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Gerade Verbindung 5"/>
          <p:cNvCxnSpPr>
            <a:cxnSpLocks noChangeShapeType="1"/>
          </p:cNvCxnSpPr>
          <p:nvPr/>
        </p:nvCxnSpPr>
        <p:spPr bwMode="auto">
          <a:xfrm>
            <a:off x="2795745" y="2351683"/>
            <a:ext cx="1352550" cy="0"/>
          </a:xfrm>
          <a:prstGeom prst="line">
            <a:avLst/>
          </a:prstGeom>
          <a:noFill/>
          <a:ln w="25400" algn="ctr">
            <a:solidFill>
              <a:srgbClr val="9C9D9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08" y="3107333"/>
            <a:ext cx="804862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258" y="3818533"/>
            <a:ext cx="804862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6" name="Gerade Verbindung 4"/>
          <p:cNvCxnSpPr>
            <a:cxnSpLocks noChangeShapeType="1"/>
          </p:cNvCxnSpPr>
          <p:nvPr/>
        </p:nvCxnSpPr>
        <p:spPr bwMode="auto">
          <a:xfrm>
            <a:off x="1643220" y="4091583"/>
            <a:ext cx="1152525" cy="0"/>
          </a:xfrm>
          <a:prstGeom prst="line">
            <a:avLst/>
          </a:prstGeom>
          <a:noFill/>
          <a:ln w="50800" algn="ctr">
            <a:solidFill>
              <a:srgbClr val="9C9D9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Gerade Verbindung 50"/>
          <p:cNvCxnSpPr>
            <a:cxnSpLocks noChangeShapeType="1"/>
          </p:cNvCxnSpPr>
          <p:nvPr/>
        </p:nvCxnSpPr>
        <p:spPr bwMode="auto">
          <a:xfrm>
            <a:off x="2795745" y="3020021"/>
            <a:ext cx="1352550" cy="0"/>
          </a:xfrm>
          <a:prstGeom prst="line">
            <a:avLst/>
          </a:prstGeom>
          <a:noFill/>
          <a:ln w="25400" algn="ctr">
            <a:solidFill>
              <a:srgbClr val="9C9D9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Gerade Verbindung 51"/>
          <p:cNvCxnSpPr>
            <a:cxnSpLocks noChangeShapeType="1"/>
          </p:cNvCxnSpPr>
          <p:nvPr/>
        </p:nvCxnSpPr>
        <p:spPr bwMode="auto">
          <a:xfrm>
            <a:off x="2789395" y="3734396"/>
            <a:ext cx="1354138" cy="0"/>
          </a:xfrm>
          <a:prstGeom prst="line">
            <a:avLst/>
          </a:prstGeom>
          <a:noFill/>
          <a:ln w="25400" algn="ctr">
            <a:solidFill>
              <a:srgbClr val="9C9D9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Gerade Verbindung 52"/>
          <p:cNvCxnSpPr>
            <a:cxnSpLocks noChangeShapeType="1"/>
          </p:cNvCxnSpPr>
          <p:nvPr/>
        </p:nvCxnSpPr>
        <p:spPr bwMode="auto">
          <a:xfrm>
            <a:off x="1643220" y="3343871"/>
            <a:ext cx="1152525" cy="0"/>
          </a:xfrm>
          <a:prstGeom prst="line">
            <a:avLst/>
          </a:prstGeom>
          <a:noFill/>
          <a:ln w="50800" algn="ctr">
            <a:solidFill>
              <a:srgbClr val="9C9D9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Gerade Verbindung 53"/>
          <p:cNvCxnSpPr>
            <a:cxnSpLocks noChangeShapeType="1"/>
          </p:cNvCxnSpPr>
          <p:nvPr/>
        </p:nvCxnSpPr>
        <p:spPr bwMode="auto">
          <a:xfrm>
            <a:off x="1643220" y="2683471"/>
            <a:ext cx="1152525" cy="0"/>
          </a:xfrm>
          <a:prstGeom prst="line">
            <a:avLst/>
          </a:prstGeom>
          <a:noFill/>
          <a:ln w="50800" algn="ctr">
            <a:solidFill>
              <a:srgbClr val="9C9D9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Gerade Verbindung 54"/>
          <p:cNvCxnSpPr>
            <a:cxnSpLocks noChangeShapeType="1"/>
          </p:cNvCxnSpPr>
          <p:nvPr/>
        </p:nvCxnSpPr>
        <p:spPr bwMode="auto">
          <a:xfrm>
            <a:off x="1643220" y="1957983"/>
            <a:ext cx="1152525" cy="0"/>
          </a:xfrm>
          <a:prstGeom prst="line">
            <a:avLst/>
          </a:prstGeom>
          <a:noFill/>
          <a:ln w="50800" algn="ctr">
            <a:solidFill>
              <a:srgbClr val="9C9D9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Gerade Verbindung mit Pfeil 16"/>
          <p:cNvCxnSpPr>
            <a:cxnSpLocks noChangeShapeType="1"/>
          </p:cNvCxnSpPr>
          <p:nvPr/>
        </p:nvCxnSpPr>
        <p:spPr bwMode="auto">
          <a:xfrm rot="-5400000">
            <a:off x="1696402" y="1958777"/>
            <a:ext cx="468312" cy="0"/>
          </a:xfrm>
          <a:prstGeom prst="straightConnector1">
            <a:avLst/>
          </a:prstGeom>
          <a:noFill/>
          <a:ln w="50800" algn="ctr">
            <a:solidFill>
              <a:srgbClr val="9C9D9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Gerade Verbindung mit Pfeil 61"/>
          <p:cNvCxnSpPr>
            <a:cxnSpLocks noChangeShapeType="1"/>
          </p:cNvCxnSpPr>
          <p:nvPr/>
        </p:nvCxnSpPr>
        <p:spPr bwMode="auto">
          <a:xfrm rot="-5400000">
            <a:off x="1696401" y="2665215"/>
            <a:ext cx="468313" cy="0"/>
          </a:xfrm>
          <a:prstGeom prst="straightConnector1">
            <a:avLst/>
          </a:prstGeom>
          <a:noFill/>
          <a:ln w="50800" algn="ctr">
            <a:solidFill>
              <a:srgbClr val="9C9D9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Gerade Verbindung mit Pfeil 62"/>
          <p:cNvCxnSpPr>
            <a:cxnSpLocks noChangeShapeType="1"/>
          </p:cNvCxnSpPr>
          <p:nvPr/>
        </p:nvCxnSpPr>
        <p:spPr bwMode="auto">
          <a:xfrm rot="-5400000">
            <a:off x="1697195" y="3343871"/>
            <a:ext cx="466725" cy="0"/>
          </a:xfrm>
          <a:prstGeom prst="straightConnector1">
            <a:avLst/>
          </a:prstGeom>
          <a:noFill/>
          <a:ln w="50800" algn="ctr">
            <a:solidFill>
              <a:srgbClr val="9C9D9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Gerade Verbindung mit Pfeil 63"/>
          <p:cNvCxnSpPr>
            <a:cxnSpLocks noChangeShapeType="1"/>
          </p:cNvCxnSpPr>
          <p:nvPr/>
        </p:nvCxnSpPr>
        <p:spPr bwMode="auto">
          <a:xfrm rot="-5400000">
            <a:off x="1700370" y="4109046"/>
            <a:ext cx="466725" cy="0"/>
          </a:xfrm>
          <a:prstGeom prst="straightConnector1">
            <a:avLst/>
          </a:prstGeom>
          <a:noFill/>
          <a:ln w="50800" algn="ctr">
            <a:solidFill>
              <a:srgbClr val="9C9D9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6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820" y="1888133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583" y="2612033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583" y="3281958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583" y="4029671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platzhalter 11"/>
          <p:cNvSpPr>
            <a:spLocks noGrp="1"/>
          </p:cNvSpPr>
          <p:nvPr>
            <p:ph type="body" sz="quarter" idx="4294967295"/>
          </p:nvPr>
        </p:nvSpPr>
        <p:spPr>
          <a:xfrm>
            <a:off x="432320" y="776919"/>
            <a:ext cx="6155805" cy="282663"/>
          </a:xfrm>
          <a:prstGeom prst="rect">
            <a:avLst/>
          </a:prstGeom>
        </p:spPr>
        <p:txBody>
          <a:bodyPr/>
          <a:lstStyle/>
          <a:p>
            <a:r>
              <a:rPr lang="cs-CZ" sz="1400" dirty="0"/>
              <a:t>Decentralizované řízení se síťovými automaty</a:t>
            </a:r>
            <a:endParaRPr lang="de-DE" sz="1400" dirty="0"/>
          </a:p>
        </p:txBody>
      </p:sp>
      <p:sp>
        <p:nvSpPr>
          <p:cNvPr id="42" name="Titel 1"/>
          <p:cNvSpPr txBox="1">
            <a:spLocks/>
          </p:cNvSpPr>
          <p:nvPr/>
        </p:nvSpPr>
        <p:spPr bwMode="gray">
          <a:xfrm>
            <a:off x="431799" y="448784"/>
            <a:ext cx="6156000" cy="828000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cap="none" dirty="0"/>
              <a:t>Výhody</a:t>
            </a:r>
            <a:endParaRPr lang="en-US" cap="non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de-DE"/>
              <a:t>fundamentals  |  dated March 2017  |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464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Demoverze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cs-CZ" sz="1200" dirty="0"/>
              <a:t>Volně dostupné demo ke stažení na webových stránkách: </a:t>
            </a:r>
          </a:p>
          <a:p>
            <a:pPr algn="ctr">
              <a:lnSpc>
                <a:spcPct val="100000"/>
              </a:lnSpc>
            </a:pPr>
            <a:endParaRPr lang="cs-CZ" sz="1400" dirty="0">
              <a:solidFill>
                <a:schemeClr val="accent1"/>
              </a:solidFill>
              <a:latin typeface="WAGOFuturaDem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cs-CZ" sz="1600" dirty="0">
                <a:solidFill>
                  <a:schemeClr val="accent1"/>
                </a:solidFill>
                <a:latin typeface="WAGOFuturaDem" pitchFamily="18" charset="0"/>
              </a:rPr>
              <a:t>www.wago.com/ecockpit</a:t>
            </a:r>
          </a:p>
          <a:p>
            <a:pPr>
              <a:lnSpc>
                <a:spcPct val="100000"/>
              </a:lnSpc>
            </a:pPr>
            <a:endParaRPr lang="cs-CZ" dirty="0"/>
          </a:p>
          <a:p>
            <a:pPr>
              <a:lnSpc>
                <a:spcPct val="100000"/>
              </a:lnSpc>
            </a:pPr>
            <a:r>
              <a:rPr lang="cs-CZ" sz="1200" dirty="0"/>
              <a:t>Plná funkčnost po dobu 30 dní.</a:t>
            </a:r>
          </a:p>
          <a:p>
            <a:pPr>
              <a:lnSpc>
                <a:spcPct val="100000"/>
              </a:lnSpc>
            </a:pPr>
            <a:endParaRPr lang="cs-CZ" sz="1200" dirty="0"/>
          </a:p>
          <a:p>
            <a:pPr>
              <a:lnSpc>
                <a:spcPct val="100000"/>
              </a:lnSpc>
            </a:pPr>
            <a:r>
              <a:rPr lang="cs-CZ" sz="1200" dirty="0"/>
              <a:t>Možnost prodloužit o dalších 30.</a:t>
            </a:r>
          </a:p>
          <a:p>
            <a:pPr>
              <a:lnSpc>
                <a:spcPct val="100000"/>
              </a:lnSpc>
            </a:pPr>
            <a:endParaRPr lang="cs-CZ" dirty="0"/>
          </a:p>
        </p:txBody>
      </p:sp>
      <p:sp>
        <p:nvSpPr>
          <p:cNvPr id="4" name="Zástupný symbol pro obrázek 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Zástupný symbol pro zápatí 5"/>
          <p:cNvSpPr>
            <a:spLocks noGrp="1"/>
          </p:cNvSpPr>
          <p:nvPr>
            <p:ph type="ftr" sz="quarter" idx="4294967295"/>
          </p:nvPr>
        </p:nvSpPr>
        <p:spPr>
          <a:xfrm>
            <a:off x="2339974" y="4949100"/>
            <a:ext cx="5760417" cy="194400"/>
          </a:xfrm>
          <a:prstGeom prst="rect">
            <a:avLst/>
          </a:prstGeom>
        </p:spPr>
        <p:txBody>
          <a:bodyPr/>
          <a:lstStyle/>
          <a:p>
            <a:r>
              <a:rPr lang="cs-CZ" dirty="0"/>
              <a:t>Základy </a:t>
            </a:r>
            <a:r>
              <a:rPr lang="cs-CZ" dirty="0" err="1"/>
              <a:t>e!cockpit</a:t>
            </a:r>
            <a:r>
              <a:rPr lang="cs-CZ" dirty="0"/>
              <a:t> - Úvod</a:t>
            </a:r>
            <a:r>
              <a:rPr lang="de-DE" dirty="0"/>
              <a:t>   |   </a:t>
            </a:r>
            <a:r>
              <a:rPr lang="cs-CZ" dirty="0"/>
              <a:t>duben 2017</a:t>
            </a:r>
            <a:endParaRPr lang="de-DE" dirty="0"/>
          </a:p>
        </p:txBody>
      </p:sp>
      <p:sp>
        <p:nvSpPr>
          <p:cNvPr id="7" name="Zástupný symbol pro text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TextovéPole 7"/>
          <p:cNvSpPr txBox="1"/>
          <p:nvPr/>
        </p:nvSpPr>
        <p:spPr bwMode="gray">
          <a:xfrm>
            <a:off x="4932040" y="627534"/>
            <a:ext cx="3960440" cy="38884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bg2"/>
              </a:buClr>
              <a:buSzPct val="100000"/>
            </a:pPr>
            <a:r>
              <a:rPr lang="cs-CZ" sz="6600" b="1" dirty="0">
                <a:solidFill>
                  <a:schemeClr val="accent1"/>
                </a:solidFill>
              </a:rPr>
              <a:t>30 dní 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bg2"/>
              </a:buClr>
              <a:buSzPct val="100000"/>
            </a:pPr>
            <a:r>
              <a:rPr lang="cs-CZ" sz="2800" dirty="0">
                <a:solidFill>
                  <a:schemeClr val="accent1"/>
                </a:solidFill>
              </a:rPr>
              <a:t>na vyzkoušení!</a:t>
            </a:r>
          </a:p>
        </p:txBody>
      </p:sp>
    </p:spTree>
    <p:extLst>
      <p:ext uri="{BB962C8B-B14F-4D97-AF65-F5344CB8AC3E}">
        <p14:creationId xmlns:p14="http://schemas.microsoft.com/office/powerpoint/2010/main" val="258792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Licencování</a:t>
            </a:r>
          </a:p>
        </p:txBody>
      </p:sp>
      <p:sp>
        <p:nvSpPr>
          <p:cNvPr id="7" name="Zástupný symbol pro zápatí 6"/>
          <p:cNvSpPr>
            <a:spLocks noGrp="1"/>
          </p:cNvSpPr>
          <p:nvPr>
            <p:ph type="ftr" sz="quarter" idx="4294967295"/>
          </p:nvPr>
        </p:nvSpPr>
        <p:spPr>
          <a:xfrm>
            <a:off x="2339974" y="4949100"/>
            <a:ext cx="5760417" cy="194400"/>
          </a:xfrm>
          <a:prstGeom prst="rect">
            <a:avLst/>
          </a:prstGeom>
        </p:spPr>
        <p:txBody>
          <a:bodyPr/>
          <a:lstStyle/>
          <a:p>
            <a:r>
              <a:rPr lang="cs-CZ" dirty="0"/>
              <a:t>Základy </a:t>
            </a:r>
            <a:r>
              <a:rPr lang="cs-CZ" dirty="0" err="1"/>
              <a:t>e!cockpit</a:t>
            </a:r>
            <a:r>
              <a:rPr lang="cs-CZ" dirty="0"/>
              <a:t> - Úvod</a:t>
            </a:r>
            <a:r>
              <a:rPr lang="de-DE" dirty="0"/>
              <a:t>   |   </a:t>
            </a:r>
            <a:r>
              <a:rPr lang="cs-CZ" dirty="0"/>
              <a:t>duben 2017</a:t>
            </a:r>
            <a:endParaRPr lang="de-DE" dirty="0"/>
          </a:p>
        </p:txBody>
      </p:sp>
      <p:sp>
        <p:nvSpPr>
          <p:cNvPr id="8" name="Zástupný symbol pro text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9" name="Zástupný symbol pro text 2"/>
          <p:cNvSpPr txBox="1">
            <a:spLocks/>
          </p:cNvSpPr>
          <p:nvPr/>
        </p:nvSpPr>
        <p:spPr bwMode="gray">
          <a:xfrm>
            <a:off x="431799" y="1419622"/>
            <a:ext cx="8280000" cy="115212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2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8775" indent="-1800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‒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‒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0000" indent="-1800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+mj-lt"/>
              <a:buAutoNum type="arabicPeriod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00" indent="-1800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+mj-lt"/>
              <a:buAutoNum type="arabicPeriod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0000" indent="-1800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+mj-lt"/>
              <a:buAutoNum type="arabicPeriod"/>
              <a:defRPr sz="11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cs-CZ" dirty="0"/>
              <a:t>Licence vázána na počítač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cs-CZ" dirty="0"/>
              <a:t>Zadávaná formou licenčního klíče (XXXXX-XXXXX-XXXXX-XXXXX)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cs-CZ" dirty="0"/>
              <a:t>Elektronický přístup umožňuje snadnou a rychlou distribuci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cs-CZ" dirty="0"/>
          </a:p>
        </p:txBody>
      </p:sp>
      <p:sp>
        <p:nvSpPr>
          <p:cNvPr id="10" name="Zástupný symbol pro text 2"/>
          <p:cNvSpPr txBox="1">
            <a:spLocks/>
          </p:cNvSpPr>
          <p:nvPr/>
        </p:nvSpPr>
        <p:spPr bwMode="gray">
          <a:xfrm>
            <a:off x="0" y="2571750"/>
            <a:ext cx="9143999" cy="1944216"/>
          </a:xfrm>
          <a:prstGeom prst="rect">
            <a:avLst/>
          </a:prstGeom>
          <a:solidFill>
            <a:schemeClr val="tx2"/>
          </a:solidFill>
        </p:spPr>
        <p:txBody>
          <a:bodyPr vert="horz" wrap="squar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2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8775" indent="-1800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‒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‒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0000" indent="-1800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+mj-lt"/>
              <a:buAutoNum type="arabicPeriod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00" indent="-1800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+mj-lt"/>
              <a:buAutoNum type="arabicPeriod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0000" indent="-1800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+mj-lt"/>
              <a:buAutoNum type="arabicPeriod"/>
              <a:defRPr sz="11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9263">
              <a:lnSpc>
                <a:spcPct val="100000"/>
              </a:lnSpc>
              <a:tabLst>
                <a:tab pos="1882775" algn="l"/>
              </a:tabLst>
            </a:pPr>
            <a:endParaRPr lang="cs-CZ" sz="100" b="1" dirty="0"/>
          </a:p>
          <a:p>
            <a:pPr marL="449263">
              <a:lnSpc>
                <a:spcPct val="150000"/>
              </a:lnSpc>
              <a:tabLst>
                <a:tab pos="1882775" algn="l"/>
              </a:tabLst>
            </a:pPr>
            <a:r>
              <a:rPr lang="cs-CZ" b="1" dirty="0"/>
              <a:t>Varianty licencí</a:t>
            </a:r>
          </a:p>
          <a:p>
            <a:pPr marL="449263">
              <a:lnSpc>
                <a:spcPct val="150000"/>
              </a:lnSpc>
              <a:tabLst>
                <a:tab pos="1882775" algn="l"/>
              </a:tabLst>
            </a:pPr>
            <a:r>
              <a:rPr lang="cs-CZ" dirty="0">
                <a:cs typeface="Arial"/>
              </a:rPr>
              <a:t> └ </a:t>
            </a:r>
            <a:r>
              <a:rPr lang="cs-CZ" dirty="0">
                <a:latin typeface="Arial"/>
                <a:cs typeface="Arial"/>
              </a:rPr>
              <a:t> standardní:	Balíček 2 / 5 / 10 / 15 / 20 licenčních klíčů</a:t>
            </a:r>
          </a:p>
          <a:p>
            <a:pPr marL="449263">
              <a:lnSpc>
                <a:spcPct val="150000"/>
              </a:lnSpc>
              <a:tabLst>
                <a:tab pos="1882775" algn="l"/>
              </a:tabLst>
            </a:pPr>
            <a:r>
              <a:rPr lang="cs-CZ" dirty="0">
                <a:latin typeface="Arial"/>
                <a:cs typeface="Arial"/>
              </a:rPr>
              <a:t> </a:t>
            </a:r>
            <a:r>
              <a:rPr lang="cs-CZ" dirty="0">
                <a:cs typeface="Arial"/>
              </a:rPr>
              <a:t>└</a:t>
            </a:r>
            <a:r>
              <a:rPr lang="cs-CZ" dirty="0">
                <a:latin typeface="Arial"/>
                <a:cs typeface="Arial"/>
              </a:rPr>
              <a:t>  hromadné:	Balíček ᴑᴑ licencí pro firmu na jedné adrese (</a:t>
            </a:r>
            <a:r>
              <a:rPr lang="cs-CZ" dirty="0" err="1">
                <a:latin typeface="Arial"/>
                <a:cs typeface="Arial"/>
              </a:rPr>
              <a:t>site</a:t>
            </a:r>
            <a:r>
              <a:rPr lang="cs-CZ" dirty="0">
                <a:latin typeface="Arial"/>
                <a:cs typeface="Arial"/>
              </a:rPr>
              <a:t>)</a:t>
            </a:r>
          </a:p>
          <a:p>
            <a:pPr marL="449263">
              <a:lnSpc>
                <a:spcPct val="150000"/>
              </a:lnSpc>
              <a:tabLst>
                <a:tab pos="1882775" algn="l"/>
              </a:tabLst>
            </a:pPr>
            <a:r>
              <a:rPr lang="cs-CZ" dirty="0">
                <a:cs typeface="Arial"/>
              </a:rPr>
              <a:t>	Balíček ᴑᴑ licencí pro firmu s možností</a:t>
            </a:r>
            <a:r>
              <a:rPr lang="cs-CZ" dirty="0">
                <a:latin typeface="Arial"/>
                <a:cs typeface="Arial"/>
              </a:rPr>
              <a:t> pro případy prodeje zařízení s instalovaným </a:t>
            </a:r>
            <a:r>
              <a:rPr lang="cs-CZ" dirty="0" err="1">
                <a:latin typeface="Arial"/>
                <a:cs typeface="Arial"/>
              </a:rPr>
              <a:t>e!COCKPIT</a:t>
            </a:r>
            <a:r>
              <a:rPr lang="cs-CZ" dirty="0">
                <a:latin typeface="Arial"/>
                <a:cs typeface="Arial"/>
              </a:rPr>
              <a:t> (</a:t>
            </a:r>
            <a:r>
              <a:rPr lang="cs-CZ" dirty="0" err="1">
                <a:latin typeface="Arial"/>
                <a:cs typeface="Arial"/>
              </a:rPr>
              <a:t>buy-out</a:t>
            </a:r>
            <a:r>
              <a:rPr lang="cs-CZ" dirty="0">
                <a:latin typeface="Arial"/>
                <a:cs typeface="Arial"/>
              </a:rPr>
              <a:t>)</a:t>
            </a:r>
          </a:p>
          <a:p>
            <a:pPr marL="449263">
              <a:lnSpc>
                <a:spcPct val="150000"/>
              </a:lnSpc>
              <a:tabLst>
                <a:tab pos="1882775" algn="l"/>
              </a:tabLst>
            </a:pPr>
            <a:r>
              <a:rPr lang="cs-CZ" dirty="0">
                <a:cs typeface="Arial"/>
              </a:rPr>
              <a:t> └  speciální:	1 licenční klíč v rámci </a:t>
            </a:r>
            <a:r>
              <a:rPr lang="cs-CZ" dirty="0" err="1">
                <a:cs typeface="Arial"/>
              </a:rPr>
              <a:t>Starterkitu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5307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Starterkit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quarter" idx="13"/>
          </p:nvPr>
        </p:nvSpPr>
        <p:spPr>
          <a:xfrm>
            <a:off x="431798" y="1278712"/>
            <a:ext cx="1979961" cy="3528000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cs-CZ" dirty="0"/>
              <a:t>Součástí plnohodnotné sady je:</a:t>
            </a:r>
          </a:p>
          <a:p>
            <a:pPr marL="171450" indent="-17145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cs-CZ" sz="1000" dirty="0"/>
              <a:t>Procesorový modul PFC100</a:t>
            </a:r>
          </a:p>
          <a:p>
            <a:pPr marL="171450" indent="-17145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cs-CZ" sz="1000" dirty="0"/>
              <a:t>DI / DO moduly</a:t>
            </a:r>
          </a:p>
          <a:p>
            <a:pPr marL="171450" indent="-17145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cs-CZ" sz="1000" dirty="0"/>
              <a:t>Síťový zdroj 24V</a:t>
            </a:r>
          </a:p>
          <a:p>
            <a:pPr marL="171450" indent="-1714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cs-CZ" sz="1000" dirty="0"/>
              <a:t>Licence </a:t>
            </a:r>
            <a:r>
              <a:rPr lang="cs-CZ" sz="1000" dirty="0" err="1"/>
              <a:t>e!COCKPIT</a:t>
            </a:r>
            <a:r>
              <a:rPr lang="cs-CZ" sz="1000" dirty="0"/>
              <a:t> pro jeden počítač</a:t>
            </a:r>
          </a:p>
          <a:p>
            <a:pPr marL="171450" indent="-17145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cs-CZ" sz="1000" dirty="0"/>
              <a:t>Simulátor DI</a:t>
            </a:r>
          </a:p>
          <a:p>
            <a:pPr marL="171450" indent="-17145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cs-CZ" sz="1000" dirty="0"/>
              <a:t>Servisní USB kabel</a:t>
            </a:r>
          </a:p>
          <a:p>
            <a:pPr marL="171450" indent="-17145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cs-CZ" sz="1000" dirty="0"/>
              <a:t>Paměťová </a:t>
            </a:r>
            <a:r>
              <a:rPr lang="cs-CZ" sz="1000" dirty="0" err="1"/>
              <a:t>uSD</a:t>
            </a:r>
            <a:r>
              <a:rPr lang="cs-CZ" sz="1000" dirty="0"/>
              <a:t> karta</a:t>
            </a:r>
          </a:p>
          <a:p>
            <a:pPr marL="171450" indent="-17145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cs-CZ" sz="1000" dirty="0"/>
              <a:t>Kabeláž a nástroje</a:t>
            </a:r>
          </a:p>
          <a:p>
            <a:pPr algn="just">
              <a:lnSpc>
                <a:spcPct val="100000"/>
              </a:lnSpc>
            </a:pPr>
            <a:endParaRPr lang="cs-CZ" dirty="0"/>
          </a:p>
          <a:p>
            <a:pPr algn="just">
              <a:lnSpc>
                <a:spcPct val="100000"/>
              </a:lnSpc>
            </a:pPr>
            <a:endParaRPr lang="cs-CZ" dirty="0"/>
          </a:p>
          <a:p>
            <a:pPr algn="just">
              <a:lnSpc>
                <a:spcPct val="100000"/>
              </a:lnSpc>
            </a:pPr>
            <a:endParaRPr lang="cs-CZ" dirty="0"/>
          </a:p>
          <a:p>
            <a:pPr algn="just">
              <a:lnSpc>
                <a:spcPct val="100000"/>
              </a:lnSpc>
            </a:pPr>
            <a:r>
              <a:rPr lang="cs-CZ" dirty="0" err="1"/>
              <a:t>Obj.č</a:t>
            </a:r>
            <a:r>
              <a:rPr lang="cs-CZ" dirty="0"/>
              <a:t>. 8003-0099/750-8100</a:t>
            </a:r>
          </a:p>
        </p:txBody>
      </p:sp>
      <p:pic>
        <p:nvPicPr>
          <p:cNvPr id="8" name="Zástupný symbol pro obrázek 7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60" b="8260"/>
          <a:stretch>
            <a:fillRect/>
          </a:stretch>
        </p:blipFill>
        <p:spPr/>
      </p:pic>
      <p:sp>
        <p:nvSpPr>
          <p:cNvPr id="6" name="Zástupný symbol pro zápatí 5"/>
          <p:cNvSpPr>
            <a:spLocks noGrp="1"/>
          </p:cNvSpPr>
          <p:nvPr>
            <p:ph type="ftr" sz="quarter" idx="4294967295"/>
          </p:nvPr>
        </p:nvSpPr>
        <p:spPr>
          <a:xfrm>
            <a:off x="2339974" y="4949100"/>
            <a:ext cx="5760417" cy="194400"/>
          </a:xfrm>
          <a:prstGeom prst="rect">
            <a:avLst/>
          </a:prstGeom>
        </p:spPr>
        <p:txBody>
          <a:bodyPr/>
          <a:lstStyle/>
          <a:p>
            <a:r>
              <a:rPr lang="cs-CZ" dirty="0"/>
              <a:t>Základy </a:t>
            </a:r>
            <a:r>
              <a:rPr lang="cs-CZ" dirty="0" err="1"/>
              <a:t>e!cockpit</a:t>
            </a:r>
            <a:r>
              <a:rPr lang="cs-CZ" dirty="0"/>
              <a:t> - Úvod</a:t>
            </a:r>
            <a:r>
              <a:rPr lang="de-DE" dirty="0"/>
              <a:t>   |   </a:t>
            </a:r>
            <a:r>
              <a:rPr lang="cs-CZ" dirty="0"/>
              <a:t>duben 2017</a:t>
            </a:r>
            <a:endParaRPr lang="de-DE" dirty="0"/>
          </a:p>
        </p:txBody>
      </p:sp>
      <p:sp>
        <p:nvSpPr>
          <p:cNvPr id="7" name="Zástupný symbol pro text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cs-CZ" dirty="0" err="1"/>
              <a:t>e!COCKPIT</a:t>
            </a:r>
            <a:endParaRPr lang="cs-CZ" dirty="0"/>
          </a:p>
        </p:txBody>
      </p:sp>
      <p:sp>
        <p:nvSpPr>
          <p:cNvPr id="9" name="TextovéPole 8"/>
          <p:cNvSpPr txBox="1"/>
          <p:nvPr/>
        </p:nvSpPr>
        <p:spPr bwMode="gray">
          <a:xfrm>
            <a:off x="7884368" y="322764"/>
            <a:ext cx="1259632" cy="432048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r>
              <a:rPr lang="cs-CZ" sz="2000" dirty="0">
                <a:solidFill>
                  <a:schemeClr val="bg1"/>
                </a:solidFill>
                <a:latin typeface="WAGOFuturaDem" pitchFamily="18" charset="0"/>
              </a:rPr>
              <a:t>18.990,-</a:t>
            </a:r>
          </a:p>
        </p:txBody>
      </p:sp>
    </p:spTree>
    <p:extLst>
      <p:ext uri="{BB962C8B-B14F-4D97-AF65-F5344CB8AC3E}">
        <p14:creationId xmlns:p14="http://schemas.microsoft.com/office/powerpoint/2010/main" val="70683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"/>
          <p:cNvSpPr>
            <a:spLocks noGrp="1"/>
          </p:cNvSpPr>
          <p:nvPr>
            <p:ph type="body" sz="quarter" idx="4294967295"/>
          </p:nvPr>
        </p:nvSpPr>
        <p:spPr>
          <a:xfrm>
            <a:off x="432224" y="776919"/>
            <a:ext cx="6156000" cy="210655"/>
          </a:xfrm>
          <a:prstGeom prst="rect">
            <a:avLst/>
          </a:prstGeom>
        </p:spPr>
        <p:txBody>
          <a:bodyPr/>
          <a:lstStyle/>
          <a:p>
            <a:r>
              <a:rPr lang="de-DE" sz="1400" dirty="0" err="1"/>
              <a:t>Programmable</a:t>
            </a:r>
            <a:r>
              <a:rPr lang="de-DE" sz="1400" dirty="0"/>
              <a:t> </a:t>
            </a:r>
            <a:r>
              <a:rPr lang="de-DE" sz="1400" dirty="0" err="1"/>
              <a:t>Logic</a:t>
            </a:r>
            <a:r>
              <a:rPr lang="de-DE" sz="1400" dirty="0"/>
              <a:t> Controllers</a:t>
            </a:r>
            <a:r>
              <a:rPr lang="cs-CZ" sz="1400" dirty="0"/>
              <a:t> / Programovatelné řídicí automaty</a:t>
            </a:r>
            <a:endParaRPr lang="en-US" sz="1400" dirty="0"/>
          </a:p>
          <a:p>
            <a:r>
              <a:rPr lang="de-DE" sz="1400" dirty="0"/>
              <a:t> 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432224" y="1278712"/>
            <a:ext cx="8279976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90500" indent="-190500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61950" indent="-361950">
              <a:spcBef>
                <a:spcPct val="50000"/>
              </a:spcBef>
              <a:buFontTx/>
              <a:buChar char="•"/>
            </a:pPr>
            <a:r>
              <a:rPr lang="en-US" sz="1400" dirty="0">
                <a:latin typeface="Arial"/>
              </a:rPr>
              <a:t>1965-1970		V USA </a:t>
            </a:r>
            <a:r>
              <a:rPr lang="en-US" sz="1400" dirty="0" err="1">
                <a:latin typeface="Arial"/>
              </a:rPr>
              <a:t>automobilový</a:t>
            </a:r>
            <a:r>
              <a:rPr lang="en-US" sz="1400" dirty="0">
                <a:latin typeface="Arial"/>
              </a:rPr>
              <a:t> </a:t>
            </a:r>
            <a:r>
              <a:rPr lang="en-US" sz="1400" dirty="0" err="1">
                <a:latin typeface="Arial"/>
              </a:rPr>
              <a:t>průmysl</a:t>
            </a:r>
            <a:r>
              <a:rPr lang="en-US" sz="1400" dirty="0">
                <a:latin typeface="Arial"/>
              </a:rPr>
              <a:t> </a:t>
            </a:r>
            <a:r>
              <a:rPr lang="en-US" sz="1400" dirty="0" err="1">
                <a:latin typeface="Arial"/>
              </a:rPr>
              <a:t>povzbudil</a:t>
            </a:r>
            <a:r>
              <a:rPr lang="en-US" sz="1400" dirty="0">
                <a:latin typeface="Arial"/>
              </a:rPr>
              <a:t> </a:t>
            </a:r>
            <a:r>
              <a:rPr lang="en-US" sz="1400" dirty="0" err="1">
                <a:latin typeface="Arial"/>
              </a:rPr>
              <a:t>vývoj</a:t>
            </a:r>
            <a:r>
              <a:rPr lang="en-US" sz="1400" dirty="0">
                <a:latin typeface="Arial"/>
              </a:rPr>
              <a:t> </a:t>
            </a:r>
            <a:r>
              <a:rPr lang="en-US" sz="1400" dirty="0" err="1">
                <a:latin typeface="Arial"/>
              </a:rPr>
              <a:t>nového</a:t>
            </a:r>
            <a:r>
              <a:rPr lang="en-US" sz="1400" dirty="0">
                <a:latin typeface="Arial"/>
              </a:rPr>
              <a:t> </a:t>
            </a:r>
            <a:r>
              <a:rPr lang="en-US" sz="1400" dirty="0" err="1">
                <a:latin typeface="Arial"/>
              </a:rPr>
              <a:t>typu</a:t>
            </a:r>
            <a:r>
              <a:rPr lang="en-US" sz="1400" dirty="0">
                <a:latin typeface="Arial"/>
              </a:rPr>
              <a:t> </a:t>
            </a:r>
            <a:r>
              <a:rPr lang="en-US" sz="1400" dirty="0" err="1">
                <a:latin typeface="Arial"/>
              </a:rPr>
              <a:t>řízení</a:t>
            </a:r>
            <a:r>
              <a:rPr lang="en-US" sz="1400" dirty="0">
                <a:latin typeface="Arial"/>
              </a:rPr>
              <a:t> pro </a:t>
            </a:r>
            <a:r>
              <a:rPr lang="cs-CZ" sz="1400" dirty="0">
                <a:latin typeface="Arial"/>
              </a:rPr>
              <a:t>			výrobní linky. </a:t>
            </a:r>
            <a:r>
              <a:rPr lang="en-US" sz="1400" dirty="0">
                <a:latin typeface="Arial"/>
              </a:rPr>
              <a:t>(PLC − </a:t>
            </a:r>
            <a:r>
              <a:rPr lang="en-US" sz="1400" u="sng" dirty="0">
                <a:latin typeface="Arial"/>
              </a:rPr>
              <a:t>P</a:t>
            </a:r>
            <a:r>
              <a:rPr lang="en-US" sz="1400" dirty="0">
                <a:latin typeface="Arial"/>
              </a:rPr>
              <a:t>rogrammable </a:t>
            </a:r>
            <a:r>
              <a:rPr lang="en-US" sz="1400" u="sng" dirty="0">
                <a:latin typeface="Arial"/>
              </a:rPr>
              <a:t>L</a:t>
            </a:r>
            <a:r>
              <a:rPr lang="en-US" sz="1400" dirty="0">
                <a:latin typeface="Arial"/>
              </a:rPr>
              <a:t>ogic </a:t>
            </a:r>
            <a:r>
              <a:rPr lang="en-US" sz="1400" u="sng" dirty="0">
                <a:latin typeface="Arial"/>
              </a:rPr>
              <a:t>C</a:t>
            </a:r>
            <a:r>
              <a:rPr lang="en-US" sz="1400" dirty="0">
                <a:latin typeface="Arial"/>
              </a:rPr>
              <a:t>ontrollers)</a:t>
            </a:r>
            <a:endParaRPr lang="de-DE" sz="1400" dirty="0">
              <a:latin typeface="Arial"/>
            </a:endParaRPr>
          </a:p>
          <a:p>
            <a:pPr marL="361950" indent="-361950">
              <a:spcBef>
                <a:spcPct val="50000"/>
              </a:spcBef>
              <a:buFontTx/>
              <a:buChar char="•"/>
            </a:pPr>
            <a:r>
              <a:rPr lang="cs-CZ" sz="1400" dirty="0"/>
              <a:t>Začátek</a:t>
            </a:r>
            <a:r>
              <a:rPr lang="de-DE" sz="1400" dirty="0"/>
              <a:t> 1974		</a:t>
            </a:r>
            <a:r>
              <a:rPr lang="en-US" sz="1400" dirty="0" err="1">
                <a:latin typeface="Arial"/>
              </a:rPr>
              <a:t>Tyto</a:t>
            </a:r>
            <a:r>
              <a:rPr lang="en-US" sz="1400" dirty="0">
                <a:latin typeface="Arial"/>
              </a:rPr>
              <a:t> </a:t>
            </a:r>
            <a:r>
              <a:rPr lang="en-US" sz="1400" dirty="0" err="1">
                <a:latin typeface="Arial"/>
              </a:rPr>
              <a:t>regulátory</a:t>
            </a:r>
            <a:r>
              <a:rPr lang="en-US" sz="1400" dirty="0">
                <a:latin typeface="Arial"/>
              </a:rPr>
              <a:t> </a:t>
            </a:r>
            <a:r>
              <a:rPr lang="cs-CZ" sz="1400" dirty="0">
                <a:latin typeface="Arial"/>
              </a:rPr>
              <a:t>se začaly </a:t>
            </a:r>
            <a:r>
              <a:rPr lang="en-US" sz="1400" dirty="0" err="1">
                <a:latin typeface="Arial"/>
              </a:rPr>
              <a:t>použív</a:t>
            </a:r>
            <a:r>
              <a:rPr lang="cs-CZ" sz="1400" dirty="0" err="1">
                <a:latin typeface="Arial"/>
              </a:rPr>
              <a:t>at</a:t>
            </a:r>
            <a:r>
              <a:rPr lang="en-US" sz="1400" dirty="0">
                <a:latin typeface="Arial"/>
              </a:rPr>
              <a:t> v </a:t>
            </a:r>
            <a:r>
              <a:rPr lang="en-US" sz="1400" dirty="0" err="1">
                <a:latin typeface="Arial"/>
              </a:rPr>
              <a:t>Německu</a:t>
            </a:r>
            <a:r>
              <a:rPr lang="en-US" sz="1400" dirty="0">
                <a:latin typeface="Arial"/>
              </a:rPr>
              <a:t>				</a:t>
            </a:r>
            <a:endParaRPr lang="cs-CZ" sz="1400" dirty="0">
              <a:latin typeface="Arial"/>
            </a:endParaRPr>
          </a:p>
          <a:p>
            <a:pPr marL="361950" indent="-361950">
              <a:spcBef>
                <a:spcPct val="50000"/>
              </a:spcBef>
              <a:buFontTx/>
              <a:buChar char="•"/>
            </a:pPr>
            <a:r>
              <a:rPr lang="de-DE" sz="1400" dirty="0"/>
              <a:t>1983			DIN 19239 </a:t>
            </a:r>
          </a:p>
          <a:p>
            <a:pPr marL="361950" indent="-361950">
              <a:spcBef>
                <a:spcPct val="50000"/>
              </a:spcBef>
              <a:buFontTx/>
              <a:buChar char="•"/>
            </a:pPr>
            <a:r>
              <a:rPr lang="de-DE" sz="1400" dirty="0"/>
              <a:t>1993			DIN IEC 61131-3</a:t>
            </a:r>
          </a:p>
          <a:p>
            <a:pPr marL="361950" indent="-361950">
              <a:spcBef>
                <a:spcPct val="50000"/>
              </a:spcBef>
              <a:buFontTx/>
              <a:buChar char="•"/>
            </a:pPr>
            <a:r>
              <a:rPr lang="cs-CZ" sz="1400" dirty="0"/>
              <a:t>Dnes</a:t>
            </a:r>
            <a:r>
              <a:rPr lang="de-DE" sz="1400" dirty="0"/>
              <a:t>			</a:t>
            </a:r>
            <a:r>
              <a:rPr lang="cs-CZ" sz="1400" dirty="0">
                <a:latin typeface="Arial"/>
              </a:rPr>
              <a:t>Velký výběr výrobců. IEC 61131 obsahuje definice požadavků na 			moderní PLC systémy s cílem vyvrátit jazykovou nekompatibilitu a 			zajistit jednotnou programovou strukturu nezávislou na 				programovacích systémech.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de-DE" sz="14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447675"/>
            <a:ext cx="6156325" cy="329244"/>
          </a:xfrm>
        </p:spPr>
        <p:txBody>
          <a:bodyPr/>
          <a:lstStyle/>
          <a:p>
            <a:r>
              <a:rPr lang="de-DE" dirty="0" err="1"/>
              <a:t>Histor</a:t>
            </a:r>
            <a:r>
              <a:rPr lang="cs-CZ" dirty="0" err="1"/>
              <a:t>ie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de-DE"/>
              <a:t>fundamentals  |  dated March 2017  |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355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je </a:t>
            </a:r>
            <a:r>
              <a:rPr lang="cs-CZ" dirty="0" err="1"/>
              <a:t>e!Cockpit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just"/>
            <a:r>
              <a:rPr lang="cs-CZ" sz="1200" dirty="0"/>
              <a:t>Nové vývojové prostředí pro procesorové jednotky WAGO.</a:t>
            </a:r>
          </a:p>
          <a:p>
            <a:pPr algn="just"/>
            <a:endParaRPr lang="cs-CZ" sz="1200" dirty="0"/>
          </a:p>
          <a:p>
            <a:pPr algn="just"/>
            <a:r>
              <a:rPr lang="cs-CZ" sz="1200" dirty="0"/>
              <a:t>Komplexní nástroj pokrývající veškeré úkony spojené s hardwarovou konfigurací, programováním, přípravou vizualizace i finálním oživováním.</a:t>
            </a:r>
          </a:p>
          <a:p>
            <a:pPr algn="just"/>
            <a:endParaRPr lang="cs-CZ" sz="1200" dirty="0"/>
          </a:p>
          <a:p>
            <a:pPr algn="just"/>
            <a:r>
              <a:rPr lang="cs-CZ" sz="1200" dirty="0"/>
              <a:t>Na základech platformy CODESYS 3 od společnosti 3S.</a:t>
            </a:r>
          </a:p>
          <a:p>
            <a:pPr algn="just"/>
            <a:endParaRPr lang="cs-CZ" sz="1200" dirty="0"/>
          </a:p>
          <a:p>
            <a:pPr algn="just"/>
            <a:r>
              <a:rPr lang="cs-CZ" sz="1200" dirty="0"/>
              <a:t>Spousta vylepšení včetně přívětivého uživatelského rozhraní, moderní vizualizace, podpory rozsáhlých projektů, přepracovaných knihoven, atd. </a:t>
            </a:r>
          </a:p>
          <a:p>
            <a:pPr algn="just"/>
            <a:endParaRPr lang="cs-CZ" sz="1200" dirty="0"/>
          </a:p>
          <a:p>
            <a:pPr algn="just"/>
            <a:endParaRPr lang="cs-CZ" sz="1200" dirty="0"/>
          </a:p>
        </p:txBody>
      </p:sp>
      <p:pic>
        <p:nvPicPr>
          <p:cNvPr id="8" name="Zástupný symbol pro obrázek 7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171" r="-25171"/>
          <a:stretch/>
        </p:blipFill>
        <p:spPr>
          <a:noFill/>
        </p:spPr>
      </p:pic>
      <p:sp>
        <p:nvSpPr>
          <p:cNvPr id="7" name="Zástupný symbol pro text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1392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e!Cockpit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cs-CZ" sz="1200" dirty="0"/>
              <a:t>Několik nástrojů v jednom prostředí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cs-CZ" sz="1200" dirty="0"/>
              <a:t>Podpora rozsáhlých projektů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cs-CZ" sz="1200" dirty="0"/>
              <a:t>Konfigurační průvodci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cs-CZ" sz="1200" dirty="0"/>
              <a:t>Zanesení základních mechanismů objektově orientovaného programovaní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cs-CZ" sz="1200" dirty="0"/>
              <a:t>Vylepšená vizualizace kompatibilní napříč platformami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cs-CZ" sz="1200" dirty="0"/>
              <a:t>Aktualizační server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cs-CZ" sz="1200" dirty="0"/>
              <a:t>Návaznost na projekční software</a:t>
            </a:r>
          </a:p>
        </p:txBody>
      </p:sp>
      <p:pic>
        <p:nvPicPr>
          <p:cNvPr id="9" name="Zástupný symbol pro obrázek 8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6475" b="-46475"/>
          <a:stretch/>
        </p:blipFill>
        <p:spPr>
          <a:xfrm>
            <a:off x="6156176" y="555526"/>
            <a:ext cx="1814776" cy="3838948"/>
          </a:xfrm>
          <a:noFill/>
        </p:spPr>
      </p:pic>
      <p:sp>
        <p:nvSpPr>
          <p:cNvPr id="7" name="Zástupný symbol pro text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5693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171" name="Datumsplatzhalter 1"/>
          <p:cNvSpPr txBox="1">
            <a:spLocks noGrp="1"/>
          </p:cNvSpPr>
          <p:nvPr/>
        </p:nvSpPr>
        <p:spPr bwMode="auto">
          <a:xfrm>
            <a:off x="1061111" y="2471876"/>
            <a:ext cx="1905000" cy="33930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8C8C8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72000" rIns="72000" bIns="72000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ebdings" pitchFamily="18" charset="2"/>
              <a:buNone/>
            </a:pPr>
            <a:endParaRPr lang="en-GB" sz="1400">
              <a:cs typeface="Arial" charset="0"/>
            </a:endParaRPr>
          </a:p>
        </p:txBody>
      </p:sp>
      <p:cxnSp>
        <p:nvCxnSpPr>
          <p:cNvPr id="3" name="Gerade Verbindung 2"/>
          <p:cNvCxnSpPr/>
          <p:nvPr/>
        </p:nvCxnSpPr>
        <p:spPr bwMode="auto">
          <a:xfrm>
            <a:off x="4174514" y="1086585"/>
            <a:ext cx="0" cy="540060"/>
          </a:xfrm>
          <a:prstGeom prst="lin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IEC 61131-3 − </a:t>
            </a:r>
            <a:r>
              <a:rPr lang="cs-CZ" dirty="0"/>
              <a:t>Jazyky</a:t>
            </a:r>
            <a:endParaRPr lang="de-DE" dirty="0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6408712" y="2659015"/>
            <a:ext cx="284380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400" dirty="0"/>
              <a:t>SFC (Sequential Function Chart)</a:t>
            </a:r>
            <a:endParaRPr lang="de-DE" sz="1400" dirty="0"/>
          </a:p>
        </p:txBody>
      </p:sp>
      <p:cxnSp>
        <p:nvCxnSpPr>
          <p:cNvPr id="21" name="Gerade Verbindung 20"/>
          <p:cNvCxnSpPr/>
          <p:nvPr/>
        </p:nvCxnSpPr>
        <p:spPr bwMode="auto">
          <a:xfrm>
            <a:off x="4174514" y="1086585"/>
            <a:ext cx="0" cy="540060"/>
          </a:xfrm>
          <a:prstGeom prst="lin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2195736" y="2931790"/>
            <a:ext cx="186461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dirty="0"/>
              <a:t>LD (Ladder Diagram)</a:t>
            </a:r>
            <a:endParaRPr lang="de-DE" sz="1400" dirty="0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4540093" y="1491630"/>
            <a:ext cx="183210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400" dirty="0"/>
              <a:t>ST (Structured Text)</a:t>
            </a:r>
            <a:endParaRPr lang="de-DE" sz="1400" dirty="0"/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827584" y="1471885"/>
            <a:ext cx="165854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400" dirty="0"/>
              <a:t>IL (Instruction List)</a:t>
            </a:r>
            <a:endParaRPr lang="de-DE" sz="1400" dirty="0"/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957" y="3219822"/>
            <a:ext cx="5400849" cy="1408170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98" y="3219822"/>
            <a:ext cx="2705627" cy="1480178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499451" y="4659982"/>
            <a:ext cx="263238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400" dirty="0"/>
              <a:t>FUP (Function Block Diagram)</a:t>
            </a:r>
          </a:p>
        </p:txBody>
      </p:sp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98" y="825430"/>
            <a:ext cx="2445954" cy="690948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344" y="626365"/>
            <a:ext cx="3225100" cy="890013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98" y="1779662"/>
            <a:ext cx="5048499" cy="1187131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154" y="626365"/>
            <a:ext cx="1637651" cy="2059804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Rectangle 7"/>
          <p:cNvSpPr>
            <a:spLocks noChangeArrowheads="1"/>
          </p:cNvSpPr>
          <p:nvPr/>
        </p:nvSpPr>
        <p:spPr bwMode="auto">
          <a:xfrm>
            <a:off x="4611276" y="4659982"/>
            <a:ext cx="276903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400" dirty="0"/>
              <a:t>CFC (</a:t>
            </a:r>
            <a:r>
              <a:rPr lang="en-US" sz="1400" dirty="0" err="1"/>
              <a:t>Continuos</a:t>
            </a:r>
            <a:r>
              <a:rPr lang="en-US" sz="1400" dirty="0"/>
              <a:t> Function Chart)</a:t>
            </a:r>
            <a:endParaRPr lang="de-DE" sz="1400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/>
              <a:t>fundamentals  |  dated March 2017  |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cs-CZ" dirty="0"/>
              <a:t>Knihovny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31799" y="448784"/>
            <a:ext cx="8280000" cy="328135"/>
          </a:xfrm>
        </p:spPr>
        <p:txBody>
          <a:bodyPr/>
          <a:lstStyle/>
          <a:p>
            <a:r>
              <a:rPr lang="cs-CZ" dirty="0"/>
              <a:t>Konfigurace namísto programování</a:t>
            </a:r>
            <a:endParaRPr lang="de-DE" dirty="0"/>
          </a:p>
        </p:txBody>
      </p:sp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48" y="1043781"/>
            <a:ext cx="3132090" cy="380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571" y="3579862"/>
            <a:ext cx="5991572" cy="805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Gerade Verbindung mit Pfeil 9"/>
          <p:cNvCxnSpPr/>
          <p:nvPr/>
        </p:nvCxnSpPr>
        <p:spPr bwMode="gray">
          <a:xfrm>
            <a:off x="1950218" y="3038152"/>
            <a:ext cx="2981822" cy="757734"/>
          </a:xfrm>
          <a:prstGeom prst="straightConnector1">
            <a:avLst/>
          </a:prstGeom>
          <a:ln w="25400">
            <a:solidFill>
              <a:srgbClr val="8BB6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096" y="2282577"/>
            <a:ext cx="6008360" cy="766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Gerade Verbindung mit Pfeil 6"/>
          <p:cNvCxnSpPr/>
          <p:nvPr/>
        </p:nvCxnSpPr>
        <p:spPr bwMode="gray">
          <a:xfrm>
            <a:off x="3441128" y="1779662"/>
            <a:ext cx="1601019" cy="604568"/>
          </a:xfrm>
          <a:prstGeom prst="straightConnector1">
            <a:avLst/>
          </a:prstGeom>
          <a:ln w="25400">
            <a:solidFill>
              <a:srgbClr val="8BB6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ußzeilenplatzhalter 7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/>
              <a:t>fundamentals  |  dated March 2017  |</a:t>
            </a:r>
            <a:endParaRPr lang="de-D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80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chemeClr val="tx1"/>
                </a:solidFill>
              </a:rPr>
              <a:t>Řídicí systémy</a:t>
            </a:r>
            <a:endParaRPr lang="de-DE" sz="2200" dirty="0">
              <a:solidFill>
                <a:schemeClr val="tx1"/>
              </a:solidFill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>
          <a:xfrm>
            <a:off x="432000" y="777600"/>
            <a:ext cx="8280401" cy="282663"/>
          </a:xfrm>
        </p:spPr>
        <p:txBody>
          <a:bodyPr/>
          <a:lstStyle/>
          <a:p>
            <a:r>
              <a:rPr lang="de-DE" b="1" i="1" dirty="0" err="1"/>
              <a:t>e!</a:t>
            </a:r>
            <a:r>
              <a:rPr lang="de-DE" i="1" dirty="0" err="1"/>
              <a:t>COCKPIT</a:t>
            </a:r>
            <a:r>
              <a:rPr lang="de-DE" dirty="0"/>
              <a:t> </a:t>
            </a:r>
            <a:r>
              <a:rPr lang="cs-CZ" dirty="0"/>
              <a:t>podporuje procesory rodiny</a:t>
            </a:r>
            <a:r>
              <a:rPr lang="de-DE" dirty="0"/>
              <a:t> PFC</a:t>
            </a:r>
          </a:p>
        </p:txBody>
      </p:sp>
      <p:sp>
        <p:nvSpPr>
          <p:cNvPr id="1043474" name="Rectangle 18"/>
          <p:cNvSpPr>
            <a:spLocks noChangeArrowheads="1"/>
          </p:cNvSpPr>
          <p:nvPr/>
        </p:nvSpPr>
        <p:spPr bwMode="auto">
          <a:xfrm>
            <a:off x="2987824" y="4064171"/>
            <a:ext cx="410061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</a:pPr>
            <a:r>
              <a:rPr lang="cs-CZ" sz="1400" dirty="0"/>
              <a:t>Programování dle normy </a:t>
            </a:r>
            <a:r>
              <a:rPr lang="de-DE" sz="1400" dirty="0">
                <a:cs typeface="Arial" charset="0"/>
              </a:rPr>
              <a:t>IEC 61131-3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CFD"/>
              </a:clrFrom>
              <a:clrTo>
                <a:srgbClr val="FEFC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30843" y="1679252"/>
            <a:ext cx="1289229" cy="165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EFCFD"/>
              </a:clrFrom>
              <a:clrTo>
                <a:srgbClr val="FEFC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48264" y="1678819"/>
            <a:ext cx="1576144" cy="167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feld 10"/>
          <p:cNvSpPr txBox="1">
            <a:spLocks noChangeArrowheads="1"/>
          </p:cNvSpPr>
          <p:nvPr/>
        </p:nvSpPr>
        <p:spPr bwMode="auto">
          <a:xfrm>
            <a:off x="3842831" y="3334258"/>
            <a:ext cx="188139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de-DE" altLang="en-US" sz="1400" dirty="0"/>
              <a:t>PFC200 750-8202</a:t>
            </a:r>
          </a:p>
        </p:txBody>
      </p:sp>
      <p:sp>
        <p:nvSpPr>
          <p:cNvPr id="17" name="Textfeld 10"/>
          <p:cNvSpPr txBox="1">
            <a:spLocks noChangeArrowheads="1"/>
          </p:cNvSpPr>
          <p:nvPr/>
        </p:nvSpPr>
        <p:spPr bwMode="auto">
          <a:xfrm>
            <a:off x="6939175" y="3334258"/>
            <a:ext cx="188139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de-DE" altLang="en-US" sz="1400" dirty="0"/>
              <a:t>PFC200 750-8206</a:t>
            </a:r>
          </a:p>
        </p:txBody>
      </p:sp>
      <p:sp>
        <p:nvSpPr>
          <p:cNvPr id="18" name="Textfeld 10"/>
          <p:cNvSpPr txBox="1">
            <a:spLocks noChangeArrowheads="1"/>
          </p:cNvSpPr>
          <p:nvPr/>
        </p:nvSpPr>
        <p:spPr bwMode="auto">
          <a:xfrm>
            <a:off x="674479" y="3334258"/>
            <a:ext cx="17372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de-DE" altLang="en-US" sz="1400" dirty="0"/>
              <a:t>PFC100 750-8102</a:t>
            </a: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63638"/>
            <a:ext cx="1506438" cy="1799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ußzeilenplatzhalter 2"/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de-DE"/>
              <a:t>fundamentals  |  dated March 2017  |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7"/>
          <p:cNvSpPr>
            <a:spLocks noGrp="1"/>
          </p:cNvSpPr>
          <p:nvPr>
            <p:ph type="body" sz="quarter" idx="15"/>
          </p:nvPr>
        </p:nvSpPr>
        <p:spPr>
          <a:xfrm>
            <a:off x="431798" y="4731647"/>
            <a:ext cx="8280000" cy="388958"/>
          </a:xfrm>
          <a:prstGeom prst="rect">
            <a:avLst/>
          </a:prstGeom>
        </p:spPr>
        <p:txBody>
          <a:bodyPr/>
          <a:lstStyle/>
          <a:p>
            <a:r>
              <a:rPr lang="cs-CZ" sz="1400" dirty="0"/>
              <a:t>Čas jednoho PLC cyklu záleží na procesoru  a délce programu.</a:t>
            </a:r>
            <a:endParaRPr lang="en-US" sz="1400" dirty="0"/>
          </a:p>
        </p:txBody>
      </p:sp>
      <p:sp>
        <p:nvSpPr>
          <p:cNvPr id="27" name="Textplatzhalter 2"/>
          <p:cNvSpPr>
            <a:spLocks noGrp="1"/>
          </p:cNvSpPr>
          <p:nvPr>
            <p:ph type="body" sz="quarter" idx="17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cs-CZ" dirty="0"/>
              <a:t>Časová reakce</a:t>
            </a:r>
            <a:r>
              <a:rPr lang="de-DE" dirty="0"/>
              <a:t> – PLC </a:t>
            </a:r>
            <a:r>
              <a:rPr lang="de-DE" dirty="0" err="1"/>
              <a:t>Cy</a:t>
            </a:r>
            <a:r>
              <a:rPr lang="cs-CZ" dirty="0"/>
              <a:t>klus</a:t>
            </a:r>
            <a:endParaRPr lang="en-US" altLang="de-DE" dirty="0"/>
          </a:p>
          <a:p>
            <a:endParaRPr lang="de-DE" dirty="0"/>
          </a:p>
        </p:txBody>
      </p:sp>
      <p:sp>
        <p:nvSpPr>
          <p:cNvPr id="25" name="Titel 1"/>
          <p:cNvSpPr txBox="1">
            <a:spLocks/>
          </p:cNvSpPr>
          <p:nvPr/>
        </p:nvSpPr>
        <p:spPr bwMode="gray">
          <a:xfrm>
            <a:off x="431899" y="450000"/>
            <a:ext cx="6156325" cy="827486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de-DE" dirty="0"/>
              <a:t>PLC </a:t>
            </a:r>
            <a:r>
              <a:rPr lang="cs-CZ" altLang="de-DE" cap="none" dirty="0"/>
              <a:t>Cyklus</a:t>
            </a:r>
            <a:endParaRPr lang="en-US" cap="none" dirty="0"/>
          </a:p>
        </p:txBody>
      </p:sp>
      <p:grpSp>
        <p:nvGrpSpPr>
          <p:cNvPr id="26" name="Gruppieren 25"/>
          <p:cNvGrpSpPr/>
          <p:nvPr/>
        </p:nvGrpSpPr>
        <p:grpSpPr>
          <a:xfrm>
            <a:off x="2195735" y="1059582"/>
            <a:ext cx="6092873" cy="3607241"/>
            <a:chOff x="2051719" y="637468"/>
            <a:chExt cx="6754319" cy="3998844"/>
          </a:xfrm>
        </p:grpSpPr>
        <p:pic>
          <p:nvPicPr>
            <p:cNvPr id="28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634"/>
            <a:stretch/>
          </p:blipFill>
          <p:spPr bwMode="auto">
            <a:xfrm>
              <a:off x="6693396" y="697358"/>
              <a:ext cx="2112642" cy="39389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9" name="Abgerundetes Rechteck 28"/>
            <p:cNvSpPr/>
            <p:nvPr/>
          </p:nvSpPr>
          <p:spPr bwMode="gray">
            <a:xfrm>
              <a:off x="3410446" y="990043"/>
              <a:ext cx="1800200" cy="720080"/>
            </a:xfrm>
            <a:prstGeom prst="roundRect">
              <a:avLst/>
            </a:prstGeom>
            <a:solidFill>
              <a:srgbClr val="E3DE00"/>
            </a:solidFill>
            <a:ln w="9525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108000" rIns="144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</a:pPr>
              <a:endParaRPr lang="de-DE" sz="1200" b="1" dirty="0" err="1"/>
            </a:p>
          </p:txBody>
        </p:sp>
        <p:sp>
          <p:nvSpPr>
            <p:cNvPr id="30" name="Abgerundetes Rechteck 29"/>
            <p:cNvSpPr/>
            <p:nvPr/>
          </p:nvSpPr>
          <p:spPr bwMode="gray">
            <a:xfrm>
              <a:off x="3614688" y="2007630"/>
              <a:ext cx="1404218" cy="1368152"/>
            </a:xfrm>
            <a:prstGeom prst="roundRect">
              <a:avLst/>
            </a:prstGeom>
            <a:solidFill>
              <a:srgbClr val="DDDDDD"/>
            </a:solidFill>
            <a:ln w="9525" cap="sq">
              <a:noFill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108000" rIns="144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</a:pPr>
              <a:endParaRPr lang="de-DE" sz="1200" b="1" dirty="0" err="1"/>
            </a:p>
          </p:txBody>
        </p:sp>
        <p:sp>
          <p:nvSpPr>
            <p:cNvPr id="31" name="Pfeil nach links und rechts 30"/>
            <p:cNvSpPr/>
            <p:nvPr/>
          </p:nvSpPr>
          <p:spPr bwMode="gray">
            <a:xfrm>
              <a:off x="5210646" y="1131590"/>
              <a:ext cx="1332086" cy="360040"/>
            </a:xfrm>
            <a:prstGeom prst="leftRightArrow">
              <a:avLst/>
            </a:prstGeom>
            <a:solidFill>
              <a:srgbClr val="E3DE00"/>
            </a:solidFill>
            <a:ln w="9525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108000" rIns="144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</a:pPr>
              <a:endParaRPr lang="de-DE" sz="1200" b="1" dirty="0" err="1"/>
            </a:p>
          </p:txBody>
        </p:sp>
        <p:sp>
          <p:nvSpPr>
            <p:cNvPr id="32" name="Pfeil nach links und rechts 31"/>
            <p:cNvSpPr/>
            <p:nvPr/>
          </p:nvSpPr>
          <p:spPr bwMode="gray">
            <a:xfrm>
              <a:off x="5210646" y="3848199"/>
              <a:ext cx="1332086" cy="360040"/>
            </a:xfrm>
            <a:prstGeom prst="leftRightArrow">
              <a:avLst/>
            </a:prstGeom>
            <a:solidFill>
              <a:srgbClr val="F12F2F"/>
            </a:solidFill>
            <a:ln w="9525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108000" rIns="144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</a:pPr>
              <a:endParaRPr lang="de-DE" sz="1200" b="1" dirty="0" err="1"/>
            </a:p>
          </p:txBody>
        </p:sp>
        <p:sp>
          <p:nvSpPr>
            <p:cNvPr id="33" name="Pfeil nach links und rechts 32"/>
            <p:cNvSpPr/>
            <p:nvPr/>
          </p:nvSpPr>
          <p:spPr bwMode="gray">
            <a:xfrm>
              <a:off x="5210646" y="2427734"/>
              <a:ext cx="1332086" cy="360040"/>
            </a:xfrm>
            <a:prstGeom prst="leftRightArrow">
              <a:avLst/>
            </a:prstGeom>
            <a:solidFill>
              <a:srgbClr val="C0C0C0"/>
            </a:solidFill>
            <a:ln w="9525" cap="sq">
              <a:solidFill>
                <a:srgbClr val="C0C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108000" rIns="144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</a:pPr>
              <a:endParaRPr lang="de-DE" sz="1200" b="1" dirty="0" err="1"/>
            </a:p>
          </p:txBody>
        </p:sp>
        <p:cxnSp>
          <p:nvCxnSpPr>
            <p:cNvPr id="34" name="Gerade Verbindung 33"/>
            <p:cNvCxnSpPr/>
            <p:nvPr/>
          </p:nvCxnSpPr>
          <p:spPr bwMode="gray">
            <a:xfrm flipH="1">
              <a:off x="3194323" y="2007630"/>
              <a:ext cx="864096" cy="0"/>
            </a:xfrm>
            <a:prstGeom prst="line">
              <a:avLst/>
            </a:prstGeom>
            <a:ln w="12700">
              <a:solidFill>
                <a:srgbClr val="C0C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/>
          </p:nvCxnSpPr>
          <p:spPr bwMode="gray">
            <a:xfrm flipH="1">
              <a:off x="3194323" y="3365860"/>
              <a:ext cx="864096" cy="0"/>
            </a:xfrm>
            <a:prstGeom prst="line">
              <a:avLst/>
            </a:prstGeom>
            <a:ln w="12700">
              <a:solidFill>
                <a:srgbClr val="C0C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feld 35"/>
            <p:cNvSpPr txBox="1"/>
            <p:nvPr/>
          </p:nvSpPr>
          <p:spPr bwMode="gray">
            <a:xfrm>
              <a:off x="2796237" y="2590727"/>
              <a:ext cx="911666" cy="2520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  <a:spcAft>
                  <a:spcPts val="400"/>
                </a:spcAft>
              </a:pPr>
              <a:r>
                <a:rPr lang="cs-CZ" sz="1200" dirty="0"/>
                <a:t>Doba cyklu</a:t>
              </a:r>
              <a:endParaRPr lang="de-DE" sz="1200" dirty="0" err="1"/>
            </a:p>
          </p:txBody>
        </p:sp>
        <p:cxnSp>
          <p:nvCxnSpPr>
            <p:cNvPr id="37" name="Gerade Verbindung mit Pfeil 36"/>
            <p:cNvCxnSpPr/>
            <p:nvPr/>
          </p:nvCxnSpPr>
          <p:spPr bwMode="gray">
            <a:xfrm>
              <a:off x="3194546" y="1998105"/>
              <a:ext cx="0" cy="468000"/>
            </a:xfrm>
            <a:prstGeom prst="straightConnector1">
              <a:avLst/>
            </a:prstGeom>
            <a:ln w="25400">
              <a:solidFill>
                <a:srgbClr val="C0C0C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/>
            <p:cNvCxnSpPr/>
            <p:nvPr/>
          </p:nvCxnSpPr>
          <p:spPr bwMode="gray">
            <a:xfrm>
              <a:off x="3194546" y="2861860"/>
              <a:ext cx="0" cy="504000"/>
            </a:xfrm>
            <a:prstGeom prst="straightConnector1">
              <a:avLst/>
            </a:prstGeom>
            <a:ln w="25400">
              <a:solidFill>
                <a:srgbClr val="C0C0C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Pfeil nach rechts 38"/>
            <p:cNvSpPr/>
            <p:nvPr/>
          </p:nvSpPr>
          <p:spPr bwMode="gray">
            <a:xfrm rot="16200000" flipH="1">
              <a:off x="4202534" y="1701994"/>
              <a:ext cx="216024" cy="308384"/>
            </a:xfrm>
            <a:prstGeom prst="rightArrow">
              <a:avLst/>
            </a:prstGeom>
            <a:solidFill>
              <a:schemeClr val="tx1"/>
            </a:solidFill>
            <a:ln w="9525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108000" rIns="144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</a:pPr>
              <a:endParaRPr lang="de-DE" sz="1200" b="1" dirty="0" err="1"/>
            </a:p>
          </p:txBody>
        </p:sp>
        <p:sp>
          <p:nvSpPr>
            <p:cNvPr id="40" name="Pfeil nach rechts 39"/>
            <p:cNvSpPr/>
            <p:nvPr/>
          </p:nvSpPr>
          <p:spPr bwMode="gray">
            <a:xfrm rot="16200000" flipH="1">
              <a:off x="4202534" y="3368520"/>
              <a:ext cx="216024" cy="308384"/>
            </a:xfrm>
            <a:prstGeom prst="rightArrow">
              <a:avLst/>
            </a:prstGeom>
            <a:solidFill>
              <a:schemeClr val="tx1"/>
            </a:solidFill>
            <a:ln w="9525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108000" rIns="144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</a:pPr>
              <a:endParaRPr lang="de-DE" sz="1200" b="1" dirty="0" err="1"/>
            </a:p>
          </p:txBody>
        </p:sp>
        <p:grpSp>
          <p:nvGrpSpPr>
            <p:cNvPr id="41" name="Gruppieren 40"/>
            <p:cNvGrpSpPr/>
            <p:nvPr/>
          </p:nvGrpSpPr>
          <p:grpSpPr>
            <a:xfrm>
              <a:off x="2051719" y="637468"/>
              <a:ext cx="2411685" cy="3950506"/>
              <a:chOff x="2051719" y="637468"/>
              <a:chExt cx="2411685" cy="3950506"/>
            </a:xfrm>
          </p:grpSpPr>
          <p:grpSp>
            <p:nvGrpSpPr>
              <p:cNvPr id="48" name="Gruppieren 47"/>
              <p:cNvGrpSpPr/>
              <p:nvPr/>
            </p:nvGrpSpPr>
            <p:grpSpPr>
              <a:xfrm>
                <a:off x="2051719" y="637468"/>
                <a:ext cx="2411685" cy="3950506"/>
                <a:chOff x="1125140" y="786817"/>
                <a:chExt cx="2411685" cy="3950506"/>
              </a:xfrm>
            </p:grpSpPr>
            <p:cxnSp>
              <p:nvCxnSpPr>
                <p:cNvPr id="50" name="Gerade Verbindung 49"/>
                <p:cNvCxnSpPr/>
                <p:nvPr/>
              </p:nvCxnSpPr>
              <p:spPr bwMode="gray">
                <a:xfrm>
                  <a:off x="1187624" y="786817"/>
                  <a:ext cx="0" cy="3950506"/>
                </a:xfrm>
                <a:prstGeom prst="line">
                  <a:avLst/>
                </a:prstGeom>
                <a:ln w="133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Gerade Verbindung 50"/>
                <p:cNvCxnSpPr/>
                <p:nvPr/>
              </p:nvCxnSpPr>
              <p:spPr bwMode="gray">
                <a:xfrm>
                  <a:off x="1125140" y="856586"/>
                  <a:ext cx="2340000" cy="0"/>
                </a:xfrm>
                <a:prstGeom prst="line">
                  <a:avLst/>
                </a:prstGeom>
                <a:ln w="133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Pfeil nach rechts 51"/>
                <p:cNvSpPr/>
                <p:nvPr/>
              </p:nvSpPr>
              <p:spPr bwMode="gray">
                <a:xfrm rot="16200000" flipH="1">
                  <a:off x="3230825" y="804817"/>
                  <a:ext cx="324000" cy="288000"/>
                </a:xfrm>
                <a:prstGeom prst="rightArrow">
                  <a:avLst/>
                </a:prstGeom>
                <a:solidFill>
                  <a:schemeClr val="tx1"/>
                </a:solidFill>
                <a:ln w="9525" cap="sq">
                  <a:solidFill>
                    <a:schemeClr val="tx1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44000" tIns="108000" rIns="144000" bIns="108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300"/>
                    </a:spcBef>
                    <a:spcAft>
                      <a:spcPts val="300"/>
                    </a:spcAft>
                  </a:pPr>
                  <a:endParaRPr lang="de-DE" sz="1200" b="1" dirty="0" err="1"/>
                </a:p>
              </p:txBody>
            </p:sp>
          </p:grpSp>
          <p:cxnSp>
            <p:nvCxnSpPr>
              <p:cNvPr id="49" name="Gerade Verbindung 48"/>
              <p:cNvCxnSpPr/>
              <p:nvPr/>
            </p:nvCxnSpPr>
            <p:spPr bwMode="gray">
              <a:xfrm>
                <a:off x="2051720" y="4516285"/>
                <a:ext cx="2330834" cy="0"/>
              </a:xfrm>
              <a:prstGeom prst="line">
                <a:avLst/>
              </a:prstGeom>
              <a:ln w="133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Gerade Verbindung 41"/>
            <p:cNvCxnSpPr/>
            <p:nvPr/>
          </p:nvCxnSpPr>
          <p:spPr bwMode="gray">
            <a:xfrm rot="16200000">
              <a:off x="4214068" y="4479974"/>
              <a:ext cx="216000" cy="0"/>
            </a:xfrm>
            <a:prstGeom prst="line">
              <a:avLst/>
            </a:prstGeom>
            <a:ln w="133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Abgerundetes Rechteck 42"/>
            <p:cNvSpPr/>
            <p:nvPr/>
          </p:nvSpPr>
          <p:spPr bwMode="gray">
            <a:xfrm>
              <a:off x="3410446" y="3668179"/>
              <a:ext cx="1800200" cy="720080"/>
            </a:xfrm>
            <a:prstGeom prst="roundRect">
              <a:avLst/>
            </a:prstGeom>
            <a:solidFill>
              <a:srgbClr val="F12F2F"/>
            </a:solidFill>
            <a:ln w="9525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108000" rIns="144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</a:pPr>
              <a:endParaRPr lang="de-DE" sz="1200" b="1" dirty="0" err="1"/>
            </a:p>
          </p:txBody>
        </p:sp>
        <p:sp>
          <p:nvSpPr>
            <p:cNvPr id="44" name="Textfeld 43"/>
            <p:cNvSpPr txBox="1"/>
            <p:nvPr/>
          </p:nvSpPr>
          <p:spPr bwMode="gray">
            <a:xfrm>
              <a:off x="3626371" y="1221719"/>
              <a:ext cx="1521693" cy="3419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  <a:spcAft>
                  <a:spcPts val="400"/>
                </a:spcAft>
              </a:pPr>
              <a:endParaRPr lang="de-DE" sz="1100" dirty="0" err="1"/>
            </a:p>
          </p:txBody>
        </p:sp>
        <p:sp>
          <p:nvSpPr>
            <p:cNvPr id="45" name="Textfeld 44"/>
            <p:cNvSpPr txBox="1"/>
            <p:nvPr/>
          </p:nvSpPr>
          <p:spPr bwMode="gray">
            <a:xfrm>
              <a:off x="3707903" y="1198265"/>
              <a:ext cx="1296143" cy="4320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  <a:spcAft>
                  <a:spcPts val="400"/>
                </a:spcAft>
              </a:pPr>
              <a:r>
                <a:rPr lang="en-US" sz="1100" b="1" dirty="0"/>
                <a:t>Input (</a:t>
              </a:r>
              <a:r>
                <a:rPr lang="cs-CZ" sz="1100" b="1" dirty="0"/>
                <a:t>čtení </a:t>
              </a:r>
              <a:r>
                <a:rPr lang="en-US" sz="1100" b="1" dirty="0"/>
                <a:t>process image)</a:t>
              </a:r>
              <a:endParaRPr lang="de-DE" sz="1100" b="1" dirty="0" err="1"/>
            </a:p>
          </p:txBody>
        </p:sp>
        <p:sp>
          <p:nvSpPr>
            <p:cNvPr id="46" name="Textfeld 45"/>
            <p:cNvSpPr txBox="1"/>
            <p:nvPr/>
          </p:nvSpPr>
          <p:spPr bwMode="gray">
            <a:xfrm>
              <a:off x="3640087" y="3886944"/>
              <a:ext cx="1435968" cy="3600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  <a:spcAft>
                  <a:spcPts val="400"/>
                </a:spcAft>
              </a:pPr>
              <a:r>
                <a:rPr lang="en-US" sz="1100" b="1" dirty="0"/>
                <a:t>Output (</a:t>
              </a:r>
              <a:r>
                <a:rPr lang="cs-CZ" sz="1100" b="1" dirty="0"/>
                <a:t>zápis </a:t>
              </a:r>
              <a:r>
                <a:rPr lang="en-US" sz="1100" b="1" dirty="0"/>
                <a:t>process image)</a:t>
              </a:r>
              <a:endParaRPr lang="de-DE" sz="1100" b="1" dirty="0" err="1"/>
            </a:p>
          </p:txBody>
        </p:sp>
        <p:sp>
          <p:nvSpPr>
            <p:cNvPr id="47" name="Textfeld 46"/>
            <p:cNvSpPr txBox="1"/>
            <p:nvPr/>
          </p:nvSpPr>
          <p:spPr bwMode="gray">
            <a:xfrm>
              <a:off x="3952503" y="2448129"/>
              <a:ext cx="916230" cy="5556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  <a:spcAft>
                  <a:spcPts val="400"/>
                </a:spcAft>
              </a:pPr>
              <a:r>
                <a:rPr lang="en-US" sz="1100" b="1" dirty="0"/>
                <a:t>Processing (run the program) </a:t>
              </a:r>
              <a:endParaRPr lang="de-DE" sz="1100" b="1" dirty="0" err="1"/>
            </a:p>
          </p:txBody>
        </p:sp>
      </p:grpSp>
      <p:sp>
        <p:nvSpPr>
          <p:cNvPr id="2" name="Fußzeilenplatzhalter 1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dirty="0" err="1"/>
              <a:t>fundamentals</a:t>
            </a:r>
            <a:r>
              <a:rPr lang="de-DE" dirty="0"/>
              <a:t>  |  </a:t>
            </a:r>
            <a:r>
              <a:rPr lang="de-DE" dirty="0" err="1"/>
              <a:t>dated</a:t>
            </a:r>
            <a:r>
              <a:rPr lang="de-DE" dirty="0"/>
              <a:t> March 2017  |</a:t>
            </a:r>
          </a:p>
        </p:txBody>
      </p:sp>
    </p:spTree>
    <p:extLst>
      <p:ext uri="{BB962C8B-B14F-4D97-AF65-F5344CB8AC3E}">
        <p14:creationId xmlns:p14="http://schemas.microsoft.com/office/powerpoint/2010/main" val="338192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Výhody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/>
              <a:t>fundamentals  |  dated March 2017  |</a:t>
            </a:r>
            <a:endParaRPr lang="de-DE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3826308" y="475971"/>
            <a:ext cx="4593301" cy="4103856"/>
            <a:chOff x="3363075" y="443399"/>
            <a:chExt cx="5006164" cy="4472726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 rot="1041747">
              <a:off x="4939251" y="443399"/>
              <a:ext cx="3429988" cy="21000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 rot="1041747">
              <a:off x="4939251" y="2816027"/>
              <a:ext cx="3429988" cy="21000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Ellipse 1"/>
            <p:cNvSpPr>
              <a:spLocks noChangeArrowheads="1"/>
            </p:cNvSpPr>
            <p:nvPr/>
          </p:nvSpPr>
          <p:spPr bwMode="auto">
            <a:xfrm>
              <a:off x="3363075" y="1715651"/>
              <a:ext cx="255588" cy="23850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de-DE" sz="1400"/>
            </a:p>
          </p:txBody>
        </p:sp>
        <p:sp>
          <p:nvSpPr>
            <p:cNvPr id="10" name="Ellipse 16"/>
            <p:cNvSpPr>
              <a:spLocks noChangeArrowheads="1"/>
            </p:cNvSpPr>
            <p:nvPr/>
          </p:nvSpPr>
          <p:spPr bwMode="auto">
            <a:xfrm>
              <a:off x="3363075" y="4061058"/>
              <a:ext cx="255588" cy="2385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de-DE" sz="1400"/>
            </a:p>
          </p:txBody>
        </p:sp>
        <p:grpSp>
          <p:nvGrpSpPr>
            <p:cNvPr id="11" name="Gruppieren 2"/>
            <p:cNvGrpSpPr>
              <a:grpSpLocks/>
            </p:cNvGrpSpPr>
            <p:nvPr/>
          </p:nvGrpSpPr>
          <p:grpSpPr bwMode="auto">
            <a:xfrm>
              <a:off x="3490075" y="1275606"/>
              <a:ext cx="1489075" cy="3411696"/>
              <a:chOff x="804067" y="1716774"/>
              <a:chExt cx="1488116" cy="3655326"/>
            </a:xfrm>
          </p:grpSpPr>
          <p:cxnSp>
            <p:nvCxnSpPr>
              <p:cNvPr id="12" name="Gerade Verbindung 3"/>
              <p:cNvCxnSpPr>
                <a:cxnSpLocks noChangeShapeType="1"/>
              </p:cNvCxnSpPr>
              <p:nvPr/>
            </p:nvCxnSpPr>
            <p:spPr bwMode="auto">
              <a:xfrm>
                <a:off x="804067" y="1716774"/>
                <a:ext cx="0" cy="3655326"/>
              </a:xfrm>
              <a:prstGeom prst="line">
                <a:avLst/>
              </a:prstGeom>
              <a:noFill/>
              <a:ln w="4127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" name="Gerade Verbindung 5"/>
              <p:cNvCxnSpPr>
                <a:cxnSpLocks noChangeShapeType="1"/>
              </p:cNvCxnSpPr>
              <p:nvPr/>
            </p:nvCxnSpPr>
            <p:spPr bwMode="auto">
              <a:xfrm>
                <a:off x="842168" y="2310185"/>
                <a:ext cx="679053" cy="0"/>
              </a:xfrm>
              <a:prstGeom prst="line">
                <a:avLst/>
              </a:prstGeom>
              <a:noFill/>
              <a:ln w="4127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" name="Gerade Verbindung 22"/>
              <p:cNvCxnSpPr>
                <a:cxnSpLocks noChangeShapeType="1"/>
              </p:cNvCxnSpPr>
              <p:nvPr/>
            </p:nvCxnSpPr>
            <p:spPr bwMode="auto">
              <a:xfrm>
                <a:off x="804068" y="4822308"/>
                <a:ext cx="1488115" cy="0"/>
              </a:xfrm>
              <a:prstGeom prst="line">
                <a:avLst/>
              </a:prstGeom>
              <a:noFill/>
              <a:ln w="4127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" name="Gekrümmte Verbindung 24"/>
              <p:cNvCxnSpPr>
                <a:cxnSpLocks noChangeShapeType="1"/>
              </p:cNvCxnSpPr>
              <p:nvPr/>
            </p:nvCxnSpPr>
            <p:spPr bwMode="auto">
              <a:xfrm rot="1500000">
                <a:off x="1459514" y="2202185"/>
                <a:ext cx="180000" cy="216000"/>
              </a:xfrm>
              <a:prstGeom prst="curvedConnector3">
                <a:avLst>
                  <a:gd name="adj1" fmla="val 34375"/>
                </a:avLst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" name="Gekrümmte Verbindung 45"/>
              <p:cNvCxnSpPr>
                <a:cxnSpLocks noChangeShapeType="1"/>
              </p:cNvCxnSpPr>
              <p:nvPr/>
            </p:nvCxnSpPr>
            <p:spPr bwMode="auto">
              <a:xfrm rot="1500000">
                <a:off x="1551705" y="2192659"/>
                <a:ext cx="180000" cy="216000"/>
              </a:xfrm>
              <a:prstGeom prst="curvedConnector3">
                <a:avLst>
                  <a:gd name="adj1" fmla="val 34375"/>
                </a:avLst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" name="Gerade Verbindung 46"/>
              <p:cNvCxnSpPr>
                <a:cxnSpLocks noChangeShapeType="1"/>
              </p:cNvCxnSpPr>
              <p:nvPr/>
            </p:nvCxnSpPr>
            <p:spPr bwMode="auto">
              <a:xfrm>
                <a:off x="1613130" y="2310185"/>
                <a:ext cx="679053" cy="0"/>
              </a:xfrm>
              <a:prstGeom prst="line">
                <a:avLst/>
              </a:prstGeom>
              <a:noFill/>
              <a:ln w="4127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pic>
          <p:nvPicPr>
            <p:cNvPr id="18" name="Picture 41" descr="C:\Users\u016299\Desktop\electric-sign-15962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2538" y="932865"/>
              <a:ext cx="222250" cy="538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9" name="Gerade Verbindung mit Pfeil 54"/>
            <p:cNvCxnSpPr>
              <a:cxnSpLocks noChangeShapeType="1"/>
            </p:cNvCxnSpPr>
            <p:nvPr/>
          </p:nvCxnSpPr>
          <p:spPr bwMode="auto">
            <a:xfrm>
              <a:off x="3742488" y="3938002"/>
              <a:ext cx="1114425" cy="0"/>
            </a:xfrm>
            <a:prstGeom prst="straightConnector1">
              <a:avLst/>
            </a:prstGeom>
            <a:noFill/>
            <a:ln w="38100" algn="ctr">
              <a:solidFill>
                <a:srgbClr val="8BB63B"/>
              </a:solidFill>
              <a:round/>
              <a:headEnd type="triangle" w="med" len="med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Gerade Verbindung mit Pfeil 1053704"/>
            <p:cNvCxnSpPr>
              <a:cxnSpLocks noChangeShapeType="1"/>
            </p:cNvCxnSpPr>
            <p:nvPr/>
          </p:nvCxnSpPr>
          <p:spPr bwMode="auto">
            <a:xfrm>
              <a:off x="6121871" y="699542"/>
              <a:ext cx="1114425" cy="0"/>
            </a:xfrm>
            <a:prstGeom prst="straightConnector1">
              <a:avLst/>
            </a:prstGeom>
            <a:noFill/>
            <a:ln w="38100" algn="ctr">
              <a:solidFill>
                <a:srgbClr val="8BB63B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22" name="Picture 41" descr="C:\Users\u016299\Desktop\electric-sign-15962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0232" y="2643758"/>
              <a:ext cx="220662" cy="538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" name="Textplatzhalter 7"/>
          <p:cNvSpPr txBox="1">
            <a:spLocks/>
          </p:cNvSpPr>
          <p:nvPr/>
        </p:nvSpPr>
        <p:spPr>
          <a:xfrm>
            <a:off x="429517" y="1275606"/>
            <a:ext cx="2846339" cy="3528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2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8775" indent="-1800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‒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‒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0000" indent="-1800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+mj-lt"/>
              <a:buAutoNum type="arabicPeriod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00" indent="-1800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+mj-lt"/>
              <a:buAutoNum type="arabicPeriod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0000" indent="-1800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+mj-lt"/>
              <a:buAutoNum type="arabicPeriod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indent="-361950">
              <a:buFont typeface="+mj-lt"/>
              <a:buAutoNum type="arabicPeriod"/>
            </a:pPr>
            <a:r>
              <a:rPr lang="cs-CZ" sz="1400" dirty="0"/>
              <a:t>Zvýšená dostupnost systému díky modularitě</a:t>
            </a:r>
          </a:p>
          <a:p>
            <a:pPr marL="361950" indent="-361950">
              <a:buFont typeface="+mj-lt"/>
              <a:buAutoNum type="arabicPeriod"/>
            </a:pPr>
            <a:r>
              <a:rPr lang="cs-CZ" sz="1400" dirty="0"/>
              <a:t>Bezpečný a definovatelný stav při výpadku  sítě</a:t>
            </a:r>
          </a:p>
          <a:p>
            <a:pPr marL="361950" indent="-361950">
              <a:buFont typeface="+mj-lt"/>
              <a:buAutoNum type="arabicPeriod"/>
            </a:pPr>
            <a:r>
              <a:rPr lang="cs-CZ" sz="1400" dirty="0"/>
              <a:t>Pokročilé možnosti diagnostiky</a:t>
            </a:r>
          </a:p>
          <a:p>
            <a:pPr marL="361950" indent="-361950">
              <a:buFont typeface="+mj-lt"/>
              <a:buAutoNum type="arabicPeriod"/>
            </a:pPr>
            <a:r>
              <a:rPr lang="cs-CZ" sz="1400" dirty="0"/>
              <a:t>Propojte data v reálném čase „Real-</a:t>
            </a:r>
            <a:r>
              <a:rPr lang="cs-CZ" sz="1400" dirty="0" err="1"/>
              <a:t>Time</a:t>
            </a:r>
            <a:r>
              <a:rPr lang="cs-CZ" sz="1400" dirty="0"/>
              <a:t>“ a IT aplikace</a:t>
            </a:r>
          </a:p>
          <a:p>
            <a:pPr marL="361950" indent="-361950">
              <a:buFont typeface="+mj-lt"/>
              <a:buAutoNum type="arabicPeriod"/>
            </a:pPr>
            <a:r>
              <a:rPr lang="cs-CZ" sz="1400" dirty="0"/>
              <a:t>Podporuje protokoly jako:</a:t>
            </a:r>
          </a:p>
          <a:p>
            <a:pPr lvl="1"/>
            <a:r>
              <a:rPr lang="cs-CZ" sz="1500" dirty="0"/>
              <a:t>	HTTP, SNTP, </a:t>
            </a:r>
            <a:r>
              <a:rPr lang="cs-CZ" sz="1400" dirty="0"/>
              <a:t>SNMP,  	FTP</a:t>
            </a:r>
          </a:p>
          <a:p>
            <a:pPr marL="361950" indent="-361950" defTabSz="361950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26405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NNOVA_CATEGORY" val="None"/>
</p:tagLst>
</file>

<file path=ppt/theme/theme1.xml><?xml version="1.0" encoding="utf-8"?>
<a:theme xmlns:a="http://schemas.openxmlformats.org/drawingml/2006/main" name="WAGO_Master_DE_16-9">
  <a:themeElements>
    <a:clrScheme name="Benutzerdefiniert 1">
      <a:dk1>
        <a:sysClr val="windowText" lastClr="000000"/>
      </a:dk1>
      <a:lt1>
        <a:sysClr val="window" lastClr="FFFFFF"/>
      </a:lt1>
      <a:dk2>
        <a:srgbClr val="E0DDD9"/>
      </a:dk2>
      <a:lt2>
        <a:srgbClr val="848380"/>
      </a:lt2>
      <a:accent1>
        <a:srgbClr val="76B828"/>
      </a:accent1>
      <a:accent2>
        <a:srgbClr val="2EAFDE"/>
      </a:accent2>
      <a:accent3>
        <a:srgbClr val="FDC300"/>
      </a:accent3>
      <a:accent4>
        <a:srgbClr val="457217"/>
      </a:accent4>
      <a:accent5>
        <a:srgbClr val="1D7492"/>
      </a:accent5>
      <a:accent6>
        <a:srgbClr val="DB9400"/>
      </a:accent6>
      <a:hlink>
        <a:srgbClr val="000000"/>
      </a:hlink>
      <a:folHlink>
        <a:srgbClr val="000000"/>
      </a:folHlink>
    </a:clrScheme>
    <a:fontScheme name="Benutzerdefiniert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 w="9525" cap="sq">
          <a:solidFill>
            <a:schemeClr val="accent1"/>
          </a:solidFill>
          <a:miter lim="800000"/>
        </a:ln>
      </a:spPr>
      <a:bodyPr rot="0" spcFirstLastPara="0" vertOverflow="overflow" horzOverflow="overflow" vert="horz" wrap="square" lIns="144000" tIns="108000" rIns="144000" bIns="10800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spcBef>
            <a:spcPts val="300"/>
          </a:spcBef>
          <a:spcAft>
            <a:spcPts val="300"/>
          </a:spcAft>
          <a:defRPr sz="1200" b="1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spcBef>
            <a:spcPts val="400"/>
          </a:spcBef>
          <a:spcAft>
            <a:spcPts val="400"/>
          </a:spcAft>
          <a:defRPr sz="11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Benutzerdefiniert 1">
      <a:dk1>
        <a:sysClr val="windowText" lastClr="000000"/>
      </a:dk1>
      <a:lt1>
        <a:sysClr val="window" lastClr="FFFFFF"/>
      </a:lt1>
      <a:dk2>
        <a:srgbClr val="E0DDD9"/>
      </a:dk2>
      <a:lt2>
        <a:srgbClr val="848380"/>
      </a:lt2>
      <a:accent1>
        <a:srgbClr val="76B828"/>
      </a:accent1>
      <a:accent2>
        <a:srgbClr val="2EAFDE"/>
      </a:accent2>
      <a:accent3>
        <a:srgbClr val="FDC300"/>
      </a:accent3>
      <a:accent4>
        <a:srgbClr val="457217"/>
      </a:accent4>
      <a:accent5>
        <a:srgbClr val="1D7492"/>
      </a:accent5>
      <a:accent6>
        <a:srgbClr val="DB9400"/>
      </a:accent6>
      <a:hlink>
        <a:srgbClr val="000000"/>
      </a:hlink>
      <a:folHlink>
        <a:srgbClr val="000000"/>
      </a:folHlink>
    </a:clrScheme>
    <a:fontScheme name="WAG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200"/>
          </a:spcBef>
          <a:spcAft>
            <a:spcPts val="200"/>
          </a:spcAft>
          <a:defRPr sz="1200" b="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0" indent="0">
          <a:spcBef>
            <a:spcPts val="200"/>
          </a:spcBef>
          <a:spcAft>
            <a:spcPts val="200"/>
          </a:spcAft>
          <a:buClr>
            <a:schemeClr val="bg2"/>
          </a:buClr>
          <a:buSzPct val="100000"/>
          <a:buFont typeface="Wingdings" panose="05000000000000000000" pitchFamily="2" charset="2"/>
          <a:buNone/>
          <a:defRPr sz="110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Larissa">
  <a:themeElements>
    <a:clrScheme name="Benutzerdefiniert 1">
      <a:dk1>
        <a:sysClr val="windowText" lastClr="000000"/>
      </a:dk1>
      <a:lt1>
        <a:sysClr val="window" lastClr="FFFFFF"/>
      </a:lt1>
      <a:dk2>
        <a:srgbClr val="E0DDD9"/>
      </a:dk2>
      <a:lt2>
        <a:srgbClr val="848380"/>
      </a:lt2>
      <a:accent1>
        <a:srgbClr val="76B828"/>
      </a:accent1>
      <a:accent2>
        <a:srgbClr val="2EAFDE"/>
      </a:accent2>
      <a:accent3>
        <a:srgbClr val="FDC300"/>
      </a:accent3>
      <a:accent4>
        <a:srgbClr val="457217"/>
      </a:accent4>
      <a:accent5>
        <a:srgbClr val="1D7492"/>
      </a:accent5>
      <a:accent6>
        <a:srgbClr val="DB9400"/>
      </a:accent6>
      <a:hlink>
        <a:srgbClr val="000000"/>
      </a:hlink>
      <a:folHlink>
        <a:srgbClr val="000000"/>
      </a:folHlink>
    </a:clrScheme>
    <a:fontScheme name="WAG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200"/>
          </a:spcBef>
          <a:spcAft>
            <a:spcPts val="200"/>
          </a:spcAft>
          <a:defRPr sz="1200" b="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0" indent="0">
          <a:spcBef>
            <a:spcPts val="200"/>
          </a:spcBef>
          <a:spcAft>
            <a:spcPts val="200"/>
          </a:spcAft>
          <a:buClr>
            <a:schemeClr val="bg2"/>
          </a:buClr>
          <a:buSzPct val="100000"/>
          <a:buFont typeface="Wingdings" panose="05000000000000000000" pitchFamily="2" charset="2"/>
          <a:buNone/>
          <a:defRPr sz="1100" dirty="0" err="1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WAGO_Master_DE_16-9</Template>
  <TotalTime>384</TotalTime>
  <Words>1001</Words>
  <Application>Microsoft Office PowerPoint</Application>
  <PresentationFormat>Předvádění na obrazovce (16:9)</PresentationFormat>
  <Paragraphs>191</Paragraphs>
  <Slides>14</Slides>
  <Notes>11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14</vt:i4>
      </vt:variant>
    </vt:vector>
  </HeadingPairs>
  <TitlesOfParts>
    <vt:vector size="21" baseType="lpstr">
      <vt:lpstr>Arial</vt:lpstr>
      <vt:lpstr>Symbol</vt:lpstr>
      <vt:lpstr>Times New Roman</vt:lpstr>
      <vt:lpstr>WAGOFuturaDem</vt:lpstr>
      <vt:lpstr>Webdings</vt:lpstr>
      <vt:lpstr>Wingdings</vt:lpstr>
      <vt:lpstr>WAGO_Master_DE_16-9</vt:lpstr>
      <vt:lpstr>Obsah</vt:lpstr>
      <vt:lpstr>Historie</vt:lpstr>
      <vt:lpstr>Co je e!Cockpit</vt:lpstr>
      <vt:lpstr>e!Cockpit</vt:lpstr>
      <vt:lpstr>IEC 61131-3 − Jazyky</vt:lpstr>
      <vt:lpstr>Konfigurace namísto programování</vt:lpstr>
      <vt:lpstr>Řídicí systémy</vt:lpstr>
      <vt:lpstr>Prezentace aplikace PowerPoint</vt:lpstr>
      <vt:lpstr>Výhody</vt:lpstr>
      <vt:lpstr>Výhody</vt:lpstr>
      <vt:lpstr>Prezentace aplikace PowerPoint</vt:lpstr>
      <vt:lpstr>Demoverze</vt:lpstr>
      <vt:lpstr>Licencování</vt:lpstr>
      <vt:lpstr>Starterkit</vt:lpstr>
    </vt:vector>
  </TitlesOfParts>
  <Company>Wago Kontakttechnik GmbH &amp; Co.KG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Wolf, Benjamin</dc:creator>
  <cp:lastModifiedBy>Jakub Baránek</cp:lastModifiedBy>
  <cp:revision>136</cp:revision>
  <cp:lastPrinted>2017-04-03T10:54:58Z</cp:lastPrinted>
  <dcterms:created xsi:type="dcterms:W3CDTF">2016-09-29T10:20:21Z</dcterms:created>
  <dcterms:modified xsi:type="dcterms:W3CDTF">2022-10-03T07:45:32Z</dcterms:modified>
</cp:coreProperties>
</file>