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</p:sldIdLst>
  <p:sldSz cx="9144000" cy="5143500" type="screen16x9"/>
  <p:notesSz cx="6669088" cy="9775825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GO" id="{FDEC6987-68F8-4CB3-A689-9D5088DB2439}">
          <p14:sldIdLst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INFORMATIONEN" id="{9D526A16-4D76-4BC6-9483-0A576CD8206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63B"/>
    <a:srgbClr val="3B5C14"/>
    <a:srgbClr val="FEFEFE"/>
    <a:srgbClr val="FFFEFE"/>
    <a:srgbClr val="FFFFFE"/>
    <a:srgbClr val="FFFFFD"/>
    <a:srgbClr val="FFFEFD"/>
    <a:srgbClr val="FFFEFF"/>
    <a:srgbClr val="FEFEFF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89538" autoAdjust="0"/>
  </p:normalViewPr>
  <p:slideViewPr>
    <p:cSldViewPr snapToObjects="1" showGuides="1">
      <p:cViewPr>
        <p:scale>
          <a:sx n="100" d="100"/>
          <a:sy n="100" d="100"/>
        </p:scale>
        <p:origin x="-402" y="-600"/>
      </p:cViewPr>
      <p:guideLst>
        <p:guide orient="horz" pos="804"/>
        <p:guide orient="horz" pos="3026"/>
        <p:guide orient="horz" pos="1847"/>
        <p:guide orient="horz" pos="1983"/>
        <p:guide orient="horz" pos="282"/>
        <p:guide orient="horz" pos="3117"/>
        <p:guide pos="272"/>
        <p:guide pos="5488"/>
        <p:guide pos="2812"/>
        <p:guide pos="2948"/>
        <p:guide pos="1610"/>
        <p:guide pos="1474"/>
        <p:guide pos="4150"/>
        <p:guide pos="4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7" d="100"/>
          <a:sy n="77" d="100"/>
        </p:scale>
        <p:origin x="-3288" y="-96"/>
      </p:cViewPr>
      <p:guideLst>
        <p:guide orient="horz" pos="2263"/>
        <p:guide orient="horz" pos="2217"/>
        <p:guide orient="horz" pos="335"/>
        <p:guide orient="horz" pos="5891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98554" y="538342"/>
            <a:ext cx="5647638" cy="24439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770045" y="9122008"/>
            <a:ext cx="980342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B9342E5-7155-48B1-BC18-D8E454B8263A}" type="datetimeFigureOut">
              <a:rPr lang="de-DE" smtClean="0"/>
              <a:pPr/>
              <a:t>03.11.2017</a:t>
            </a:fld>
            <a:endParaRPr lang="de-DE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98553" y="9122008"/>
            <a:ext cx="4271492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5750388" y="9122008"/>
            <a:ext cx="395804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496E556-79A2-4370-BFB7-7666B5E3819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98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38200" y="612826"/>
            <a:ext cx="6339327" cy="356604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38200" y="4455864"/>
            <a:ext cx="6339327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de-DE" dirty="0" smtClean="0"/>
              <a:t>1 - </a:t>
            </a:r>
            <a:fld id="{62F7485A-418B-4270-A800-203437757C4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720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0" indent="0" algn="l" defTabSz="914400" rtl="0" eaLnBrk="1" latinLnBrk="0" hangingPunct="1">
      <a:spcBef>
        <a:spcPts val="200"/>
      </a:spcBef>
      <a:spcAft>
        <a:spcPts val="200"/>
      </a:spcAft>
      <a:defRPr sz="1100" b="1" kern="1200" cap="all" baseline="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365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809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355600" indent="-17462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b="0" kern="1200" baseline="0">
        <a:solidFill>
          <a:schemeClr val="tx1"/>
        </a:solidFill>
        <a:latin typeface="+mn-lt"/>
        <a:ea typeface="+mn-ea"/>
        <a:cs typeface="+mn-cs"/>
      </a:defRPr>
    </a:lvl7pPr>
    <a:lvl8pPr marL="5365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b="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050" b="0" i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1 - </a:t>
            </a:r>
            <a:fld id="{62F7485A-418B-4270-A800-203437757C4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818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07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76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783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028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896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987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57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57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579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57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709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57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59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dirty="0" smtClean="0"/>
              <a:t>In der vierten Karteikarte „Ressourcen“ befindet sich der Bibliotheksverwalter.</a:t>
            </a:r>
          </a:p>
          <a:p>
            <a:r>
              <a:rPr lang="de-DE" sz="1100" dirty="0" smtClean="0"/>
              <a:t>Über rechte Maus „Weitere Bibliothek …“ oder im Menü „Einfügen“ =&gt; „Weitere Bibliothek“ lassen sich Sammlungen von Funktionsbausteinen (das verbirgt sich hinter den Bibliotheken) dem Projekt hinzufügen.</a:t>
            </a:r>
          </a:p>
          <a:p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7 - </a:t>
            </a:r>
            <a:fld id="{FCF35B05-A73D-40FB-8B63-AA1901C5FB10}" type="slidenum">
              <a:rPr lang="de-DE" smtClean="0"/>
              <a:pPr/>
              <a:t>4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58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58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70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70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</p:spPr>
        <p:txBody>
          <a:bodyPr/>
          <a:lstStyle/>
          <a:p>
            <a:r>
              <a:rPr lang="de-DE" dirty="0" smtClean="0"/>
              <a:t>6 - </a:t>
            </a:r>
            <a:fld id="{62F7485A-418B-4270-A800-203437757C4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7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8161530" y="4948238"/>
            <a:ext cx="658941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3500"/>
            <a:ext cx="9143999" cy="3870000"/>
          </a:xfrm>
          <a:solidFill>
            <a:schemeClr val="tx2"/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de-DE" dirty="0" smtClean="0"/>
              <a:t>Bild durch Klicken hinzufügen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776919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0"/>
            <a:ext cx="6156000" cy="721257"/>
          </a:xfrm>
        </p:spPr>
        <p:txBody>
          <a:bodyPr wrap="square" tIns="0" bIns="0" anchor="b" anchorCtr="0"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 bwMode="gray">
          <a:xfrm>
            <a:off x="2339974" y="5308054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>
          <a:xfrm>
            <a:off x="431798" y="5308054"/>
            <a:ext cx="1908000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smtClean="0"/>
              <a:t>S. </a:t>
            </a:r>
            <a:fld id="{B1CECB9D-DB36-4911-8D16-802F277BF7AF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 bwMode="gray">
          <a:xfrm>
            <a:off x="7315092" y="342569"/>
            <a:ext cx="1397208" cy="505751"/>
            <a:chOff x="7165975" y="5917527"/>
            <a:chExt cx="1995488" cy="722318"/>
          </a:xfrm>
          <a:solidFill>
            <a:schemeClr val="accent1"/>
          </a:solidFill>
        </p:grpSpPr>
        <p:sp>
          <p:nvSpPr>
            <p:cNvPr id="11" name="Freeform 23"/>
            <p:cNvSpPr>
              <a:spLocks/>
            </p:cNvSpPr>
            <p:nvPr/>
          </p:nvSpPr>
          <p:spPr bwMode="gray">
            <a:xfrm>
              <a:off x="7165975" y="5917527"/>
              <a:ext cx="827087" cy="571504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gray">
            <a:xfrm>
              <a:off x="7618413" y="6068341"/>
              <a:ext cx="601664" cy="571504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5"/>
            <p:cNvSpPr>
              <a:spLocks noEditPoints="1"/>
            </p:cNvSpPr>
            <p:nvPr/>
          </p:nvSpPr>
          <p:spPr bwMode="gray">
            <a:xfrm>
              <a:off x="8740775" y="6068341"/>
              <a:ext cx="420688" cy="420691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gray">
            <a:xfrm>
              <a:off x="8269288" y="6068341"/>
              <a:ext cx="422275" cy="420691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31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56200" y="448784"/>
            <a:ext cx="6156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2556199" y="1278712"/>
            <a:ext cx="6156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2340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2556200" y="4941888"/>
            <a:ext cx="6156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56199" y="776919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2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77628" y="448784"/>
            <a:ext cx="4032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677627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446405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680200" y="4941888"/>
            <a:ext cx="4032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200" y="776919"/>
            <a:ext cx="4031999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4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805133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6805133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6588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6804023" y="4941888"/>
            <a:ext cx="1908177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04023" y="776919"/>
            <a:ext cx="1908176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0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3999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7675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3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1"/>
            <a:ext cx="9143999" cy="3525063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8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xtra lar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227497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431798" y="3766982"/>
            <a:ext cx="8280000" cy="103703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3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431798" y="3148012"/>
            <a:ext cx="8280000" cy="1656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0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431798" y="3148013"/>
            <a:ext cx="8280000" cy="1656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2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4320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/>
          </p:nvPr>
        </p:nvSpPr>
        <p:spPr bwMode="gray">
          <a:xfrm>
            <a:off x="32634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1"/>
          </p:nvPr>
        </p:nvSpPr>
        <p:spPr bwMode="gray">
          <a:xfrm>
            <a:off x="60948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0" y="314695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3263400" y="314695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94800" y="314695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37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3999" cy="3870000"/>
          </a:xfrm>
          <a:solidFill>
            <a:schemeClr val="tx2"/>
          </a:solidFill>
        </p:spPr>
        <p:txBody>
          <a:bodyPr anchor="ctr"/>
          <a:lstStyle>
            <a:lvl1pPr algn="ctr">
              <a:defRPr i="0"/>
            </a:lvl1pPr>
          </a:lstStyle>
          <a:p>
            <a:r>
              <a:rPr lang="de-DE" dirty="0" smtClean="0"/>
              <a:t>Bild durch Klicken hinzufügen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2339974" y="5308054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431798" y="5308054"/>
            <a:ext cx="1908000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smtClean="0"/>
              <a:t>S. </a:t>
            </a:r>
            <a:fld id="{B1CECB9D-DB36-4911-8D16-802F277BF7A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4631403"/>
            <a:ext cx="6156000" cy="3166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017720"/>
            <a:ext cx="6156000" cy="594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8161530" y="4948238"/>
            <a:ext cx="586933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 bwMode="gray">
          <a:xfrm>
            <a:off x="7315092" y="4400085"/>
            <a:ext cx="1397208" cy="505751"/>
            <a:chOff x="7165975" y="5917527"/>
            <a:chExt cx="1995488" cy="722318"/>
          </a:xfrm>
          <a:solidFill>
            <a:schemeClr val="accent1"/>
          </a:solidFill>
        </p:grpSpPr>
        <p:sp>
          <p:nvSpPr>
            <p:cNvPr id="13" name="Freeform 23"/>
            <p:cNvSpPr>
              <a:spLocks/>
            </p:cNvSpPr>
            <p:nvPr/>
          </p:nvSpPr>
          <p:spPr bwMode="gray">
            <a:xfrm>
              <a:off x="7165975" y="5917527"/>
              <a:ext cx="827087" cy="571504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4"/>
            <p:cNvSpPr>
              <a:spLocks noEditPoints="1"/>
            </p:cNvSpPr>
            <p:nvPr/>
          </p:nvSpPr>
          <p:spPr bwMode="gray">
            <a:xfrm>
              <a:off x="7618413" y="6068341"/>
              <a:ext cx="601664" cy="571504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5"/>
            <p:cNvSpPr>
              <a:spLocks noEditPoints="1"/>
            </p:cNvSpPr>
            <p:nvPr/>
          </p:nvSpPr>
          <p:spPr bwMode="gray">
            <a:xfrm>
              <a:off x="8740775" y="6068341"/>
              <a:ext cx="420688" cy="420691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gray">
            <a:xfrm>
              <a:off x="8269288" y="6068341"/>
              <a:ext cx="422275" cy="420691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Rechteck 1"/>
          <p:cNvSpPr/>
          <p:nvPr userDrawn="1"/>
        </p:nvSpPr>
        <p:spPr bwMode="gray">
          <a:xfrm>
            <a:off x="323528" y="4948014"/>
            <a:ext cx="2448272" cy="195484"/>
          </a:xfrm>
          <a:prstGeom prst="rect">
            <a:avLst/>
          </a:prstGeom>
          <a:solidFill>
            <a:schemeClr val="bg1"/>
          </a:solidFill>
          <a:ln w="952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645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07954"/>
            <a:ext cx="1655940" cy="396058"/>
          </a:xfrm>
        </p:spPr>
        <p:txBody>
          <a:bodyPr l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Bildunterschrift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2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9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1872017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0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44031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1" name="Bildplatzhalter 9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616047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2" name="Bildplatzhalter 9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7488062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872017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Bildunterschrift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44030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Bildunterschrift</a:t>
            </a:r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616047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Bildunterschrift</a:t>
            </a:r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488062" y="4407954"/>
            <a:ext cx="1655940" cy="396058"/>
          </a:xfrm>
        </p:spPr>
        <p:txBody>
          <a:bodyPr lIns="0" r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Bildunterschrift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6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-1" y="4407954"/>
            <a:ext cx="2903951" cy="396058"/>
          </a:xfrm>
        </p:spPr>
        <p:txBody>
          <a:bodyPr l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Bildunterschrift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9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20027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0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241118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120025" y="4407954"/>
            <a:ext cx="2903951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Bildunterschrift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41118" y="4407954"/>
            <a:ext cx="2903951" cy="396058"/>
          </a:xfrm>
        </p:spPr>
        <p:txBody>
          <a:bodyPr lIns="0" r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Bildunterschrift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25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/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804000" y="1278712"/>
            <a:ext cx="23400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2"/>
            <a:ext cx="6156000" cy="3528000"/>
          </a:xfrm>
        </p:spPr>
        <p:txBody>
          <a:bodyPr/>
          <a:lstStyle>
            <a:lvl3pPr marL="180000" indent="-180000">
              <a:buFont typeface="Arial" panose="020B0604020202020204" pitchFamily="34" charset="0"/>
              <a:buChar char="•"/>
              <a:defRPr/>
            </a:lvl3pPr>
            <a:lvl4pPr marL="358775" indent="-180000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804025" y="3498326"/>
            <a:ext cx="2339975" cy="349200"/>
          </a:xfrm>
          <a:ln>
            <a:noFill/>
          </a:ln>
        </p:spPr>
        <p:txBody>
          <a:bodyPr lIns="0" anchor="t" anchorCtr="0"/>
          <a:lstStyle>
            <a:lvl1pPr marL="0" indent="0"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Verfügbarkeit eingeben</a:t>
            </a:r>
            <a:br>
              <a:rPr lang="de-DE" dirty="0" smtClean="0"/>
            </a:br>
            <a:r>
              <a:rPr lang="de-DE" dirty="0" smtClean="0"/>
              <a:t>Preis (netto) eingeben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804025" y="3148013"/>
            <a:ext cx="2339975" cy="349200"/>
          </a:xfrm>
          <a:ln>
            <a:noFill/>
          </a:ln>
        </p:spPr>
        <p:txBody>
          <a:bodyPr lIns="0" anchor="t" anchorCtr="0"/>
          <a:lstStyle>
            <a:lvl1pPr marL="0" indent="0"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Artikelbezeichnung eingeben,</a:t>
            </a:r>
            <a:br>
              <a:rPr lang="de-DE" dirty="0" smtClean="0"/>
            </a:br>
            <a:r>
              <a:rPr lang="de-DE" dirty="0" smtClean="0"/>
              <a:t>Artikelnummer eingeben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2555875" y="4941888"/>
            <a:ext cx="6156325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776919"/>
            <a:ext cx="1908176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 bwMode="gray">
          <a:xfrm>
            <a:off x="1795708" y="1781676"/>
            <a:ext cx="5552584" cy="1580148"/>
            <a:chOff x="2111027" y="2424641"/>
            <a:chExt cx="4973456" cy="1415341"/>
          </a:xfrm>
          <a:solidFill>
            <a:schemeClr val="tx1"/>
          </a:solidFill>
        </p:grpSpPr>
        <p:grpSp>
          <p:nvGrpSpPr>
            <p:cNvPr id="10" name="Gruppieren 9"/>
            <p:cNvGrpSpPr/>
            <p:nvPr/>
          </p:nvGrpSpPr>
          <p:grpSpPr bwMode="gray">
            <a:xfrm>
              <a:off x="2111027" y="2451033"/>
              <a:ext cx="4554755" cy="1363358"/>
              <a:chOff x="-14754225" y="7677150"/>
              <a:chExt cx="35820350" cy="10721976"/>
            </a:xfrm>
            <a:grpFill/>
          </p:grpSpPr>
          <p:sp>
            <p:nvSpPr>
              <p:cNvPr id="14" name="Freeform 20"/>
              <p:cNvSpPr>
                <a:spLocks/>
              </p:cNvSpPr>
              <p:nvPr/>
            </p:nvSpPr>
            <p:spPr bwMode="gray">
              <a:xfrm>
                <a:off x="-12317413" y="13400088"/>
                <a:ext cx="4754563" cy="4872038"/>
              </a:xfrm>
              <a:custGeom>
                <a:avLst/>
                <a:gdLst>
                  <a:gd name="T0" fmla="*/ 2195 w 2995"/>
                  <a:gd name="T1" fmla="*/ 0 h 3069"/>
                  <a:gd name="T2" fmla="*/ 2195 w 2995"/>
                  <a:gd name="T3" fmla="*/ 1913 h 3069"/>
                  <a:gd name="T4" fmla="*/ 806 w 2995"/>
                  <a:gd name="T5" fmla="*/ 0 h 3069"/>
                  <a:gd name="T6" fmla="*/ 806 w 2995"/>
                  <a:gd name="T7" fmla="*/ 2 h 3069"/>
                  <a:gd name="T8" fmla="*/ 806 w 2995"/>
                  <a:gd name="T9" fmla="*/ 0 h 3069"/>
                  <a:gd name="T10" fmla="*/ 0 w 2995"/>
                  <a:gd name="T11" fmla="*/ 0 h 3069"/>
                  <a:gd name="T12" fmla="*/ 0 w 2995"/>
                  <a:gd name="T13" fmla="*/ 3066 h 3069"/>
                  <a:gd name="T14" fmla="*/ 806 w 2995"/>
                  <a:gd name="T15" fmla="*/ 3066 h 3069"/>
                  <a:gd name="T16" fmla="*/ 806 w 2995"/>
                  <a:gd name="T17" fmla="*/ 1157 h 3069"/>
                  <a:gd name="T18" fmla="*/ 2192 w 2995"/>
                  <a:gd name="T19" fmla="*/ 3069 h 3069"/>
                  <a:gd name="T20" fmla="*/ 2195 w 2995"/>
                  <a:gd name="T21" fmla="*/ 3066 h 3069"/>
                  <a:gd name="T22" fmla="*/ 2195 w 2995"/>
                  <a:gd name="T23" fmla="*/ 3066 h 3069"/>
                  <a:gd name="T24" fmla="*/ 2995 w 2995"/>
                  <a:gd name="T25" fmla="*/ 3066 h 3069"/>
                  <a:gd name="T26" fmla="*/ 2995 w 2995"/>
                  <a:gd name="T27" fmla="*/ 0 h 3069"/>
                  <a:gd name="T28" fmla="*/ 2195 w 2995"/>
                  <a:gd name="T29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95" h="3069">
                    <a:moveTo>
                      <a:pt x="2195" y="0"/>
                    </a:moveTo>
                    <a:lnTo>
                      <a:pt x="2195" y="1913"/>
                    </a:lnTo>
                    <a:lnTo>
                      <a:pt x="806" y="0"/>
                    </a:lnTo>
                    <a:lnTo>
                      <a:pt x="806" y="2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0" y="3066"/>
                    </a:lnTo>
                    <a:lnTo>
                      <a:pt x="806" y="3066"/>
                    </a:lnTo>
                    <a:lnTo>
                      <a:pt x="806" y="1157"/>
                    </a:lnTo>
                    <a:lnTo>
                      <a:pt x="2192" y="3069"/>
                    </a:lnTo>
                    <a:lnTo>
                      <a:pt x="2195" y="3066"/>
                    </a:lnTo>
                    <a:lnTo>
                      <a:pt x="2195" y="3066"/>
                    </a:lnTo>
                    <a:lnTo>
                      <a:pt x="2995" y="3066"/>
                    </a:lnTo>
                    <a:lnTo>
                      <a:pt x="2995" y="0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gray">
              <a:xfrm>
                <a:off x="-6519863" y="13400088"/>
                <a:ext cx="4759325" cy="4872038"/>
              </a:xfrm>
              <a:custGeom>
                <a:avLst/>
                <a:gdLst>
                  <a:gd name="T0" fmla="*/ 2195 w 2998"/>
                  <a:gd name="T1" fmla="*/ 0 h 3069"/>
                  <a:gd name="T2" fmla="*/ 2195 w 2998"/>
                  <a:gd name="T3" fmla="*/ 1913 h 3069"/>
                  <a:gd name="T4" fmla="*/ 806 w 2998"/>
                  <a:gd name="T5" fmla="*/ 0 h 3069"/>
                  <a:gd name="T6" fmla="*/ 806 w 2998"/>
                  <a:gd name="T7" fmla="*/ 2 h 3069"/>
                  <a:gd name="T8" fmla="*/ 806 w 2998"/>
                  <a:gd name="T9" fmla="*/ 0 h 3069"/>
                  <a:gd name="T10" fmla="*/ 0 w 2998"/>
                  <a:gd name="T11" fmla="*/ 0 h 3069"/>
                  <a:gd name="T12" fmla="*/ 0 w 2998"/>
                  <a:gd name="T13" fmla="*/ 3066 h 3069"/>
                  <a:gd name="T14" fmla="*/ 806 w 2998"/>
                  <a:gd name="T15" fmla="*/ 3066 h 3069"/>
                  <a:gd name="T16" fmla="*/ 806 w 2998"/>
                  <a:gd name="T17" fmla="*/ 1157 h 3069"/>
                  <a:gd name="T18" fmla="*/ 2195 w 2998"/>
                  <a:gd name="T19" fmla="*/ 3069 h 3069"/>
                  <a:gd name="T20" fmla="*/ 2195 w 2998"/>
                  <a:gd name="T21" fmla="*/ 3066 h 3069"/>
                  <a:gd name="T22" fmla="*/ 2195 w 2998"/>
                  <a:gd name="T23" fmla="*/ 3066 h 3069"/>
                  <a:gd name="T24" fmla="*/ 2998 w 2998"/>
                  <a:gd name="T25" fmla="*/ 3066 h 3069"/>
                  <a:gd name="T26" fmla="*/ 2998 w 2998"/>
                  <a:gd name="T27" fmla="*/ 0 h 3069"/>
                  <a:gd name="T28" fmla="*/ 2195 w 2998"/>
                  <a:gd name="T29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98" h="3069">
                    <a:moveTo>
                      <a:pt x="2195" y="0"/>
                    </a:moveTo>
                    <a:lnTo>
                      <a:pt x="2195" y="1913"/>
                    </a:lnTo>
                    <a:lnTo>
                      <a:pt x="806" y="0"/>
                    </a:lnTo>
                    <a:lnTo>
                      <a:pt x="806" y="2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0" y="3066"/>
                    </a:lnTo>
                    <a:lnTo>
                      <a:pt x="806" y="3066"/>
                    </a:lnTo>
                    <a:lnTo>
                      <a:pt x="806" y="1157"/>
                    </a:lnTo>
                    <a:lnTo>
                      <a:pt x="2195" y="3069"/>
                    </a:lnTo>
                    <a:lnTo>
                      <a:pt x="2195" y="3066"/>
                    </a:lnTo>
                    <a:lnTo>
                      <a:pt x="2195" y="3066"/>
                    </a:lnTo>
                    <a:lnTo>
                      <a:pt x="2998" y="3066"/>
                    </a:lnTo>
                    <a:lnTo>
                      <a:pt x="2998" y="0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gray">
              <a:xfrm>
                <a:off x="10480128" y="7677150"/>
                <a:ext cx="7172875" cy="4867273"/>
              </a:xfrm>
              <a:custGeom>
                <a:avLst/>
                <a:gdLst>
                  <a:gd name="T0" fmla="*/ 1071 w 1848"/>
                  <a:gd name="T1" fmla="*/ 0 h 1298"/>
                  <a:gd name="T2" fmla="*/ 1239 w 1848"/>
                  <a:gd name="T3" fmla="*/ 617 h 1298"/>
                  <a:gd name="T4" fmla="*/ 1261 w 1848"/>
                  <a:gd name="T5" fmla="*/ 704 h 1298"/>
                  <a:gd name="T6" fmla="*/ 1281 w 1848"/>
                  <a:gd name="T7" fmla="*/ 808 h 1298"/>
                  <a:gd name="T8" fmla="*/ 1305 w 1848"/>
                  <a:gd name="T9" fmla="*/ 694 h 1298"/>
                  <a:gd name="T10" fmla="*/ 1323 w 1848"/>
                  <a:gd name="T11" fmla="*/ 617 h 1298"/>
                  <a:gd name="T12" fmla="*/ 1480 w 1848"/>
                  <a:gd name="T13" fmla="*/ 0 h 1298"/>
                  <a:gd name="T14" fmla="*/ 1848 w 1848"/>
                  <a:gd name="T15" fmla="*/ 0 h 1298"/>
                  <a:gd name="T16" fmla="*/ 1470 w 1848"/>
                  <a:gd name="T17" fmla="*/ 1298 h 1298"/>
                  <a:gd name="T18" fmla="*/ 1133 w 1848"/>
                  <a:gd name="T19" fmla="*/ 1298 h 1298"/>
                  <a:gd name="T20" fmla="*/ 967 w 1848"/>
                  <a:gd name="T21" fmla="*/ 744 h 1298"/>
                  <a:gd name="T22" fmla="*/ 937 w 1848"/>
                  <a:gd name="T23" fmla="*/ 630 h 1298"/>
                  <a:gd name="T24" fmla="*/ 923 w 1848"/>
                  <a:gd name="T25" fmla="*/ 570 h 1298"/>
                  <a:gd name="T26" fmla="*/ 910 w 1848"/>
                  <a:gd name="T27" fmla="*/ 623 h 1298"/>
                  <a:gd name="T28" fmla="*/ 878 w 1848"/>
                  <a:gd name="T29" fmla="*/ 744 h 1298"/>
                  <a:gd name="T30" fmla="*/ 716 w 1848"/>
                  <a:gd name="T31" fmla="*/ 1298 h 1298"/>
                  <a:gd name="T32" fmla="*/ 377 w 1848"/>
                  <a:gd name="T33" fmla="*/ 1298 h 1298"/>
                  <a:gd name="T34" fmla="*/ 0 w 1848"/>
                  <a:gd name="T35" fmla="*/ 0 h 1298"/>
                  <a:gd name="T36" fmla="*/ 368 w 1848"/>
                  <a:gd name="T37" fmla="*/ 0 h 1298"/>
                  <a:gd name="T38" fmla="*/ 521 w 1848"/>
                  <a:gd name="T39" fmla="*/ 621 h 1298"/>
                  <a:gd name="T40" fmla="*/ 543 w 1848"/>
                  <a:gd name="T41" fmla="*/ 717 h 1298"/>
                  <a:gd name="T42" fmla="*/ 562 w 1848"/>
                  <a:gd name="T43" fmla="*/ 815 h 1298"/>
                  <a:gd name="T44" fmla="*/ 580 w 1848"/>
                  <a:gd name="T45" fmla="*/ 737 h 1298"/>
                  <a:gd name="T46" fmla="*/ 609 w 1848"/>
                  <a:gd name="T47" fmla="*/ 621 h 1298"/>
                  <a:gd name="T48" fmla="*/ 777 w 1848"/>
                  <a:gd name="T49" fmla="*/ 0 h 1298"/>
                  <a:gd name="T50" fmla="*/ 1071 w 1848"/>
                  <a:gd name="T5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8" h="1298">
                    <a:moveTo>
                      <a:pt x="1071" y="0"/>
                    </a:moveTo>
                    <a:cubicBezTo>
                      <a:pt x="1239" y="617"/>
                      <a:pt x="1239" y="617"/>
                      <a:pt x="1239" y="617"/>
                    </a:cubicBezTo>
                    <a:cubicBezTo>
                      <a:pt x="1246" y="645"/>
                      <a:pt x="1254" y="674"/>
                      <a:pt x="1261" y="704"/>
                    </a:cubicBezTo>
                    <a:cubicBezTo>
                      <a:pt x="1267" y="734"/>
                      <a:pt x="1274" y="769"/>
                      <a:pt x="1281" y="808"/>
                    </a:cubicBezTo>
                    <a:cubicBezTo>
                      <a:pt x="1291" y="762"/>
                      <a:pt x="1298" y="724"/>
                      <a:pt x="1305" y="694"/>
                    </a:cubicBezTo>
                    <a:cubicBezTo>
                      <a:pt x="1311" y="664"/>
                      <a:pt x="1317" y="638"/>
                      <a:pt x="1323" y="617"/>
                    </a:cubicBezTo>
                    <a:cubicBezTo>
                      <a:pt x="1480" y="0"/>
                      <a:pt x="1480" y="0"/>
                      <a:pt x="1480" y="0"/>
                    </a:cubicBezTo>
                    <a:cubicBezTo>
                      <a:pt x="1848" y="0"/>
                      <a:pt x="1848" y="0"/>
                      <a:pt x="1848" y="0"/>
                    </a:cubicBezTo>
                    <a:cubicBezTo>
                      <a:pt x="1470" y="1298"/>
                      <a:pt x="1470" y="1298"/>
                      <a:pt x="1470" y="1298"/>
                    </a:cubicBezTo>
                    <a:cubicBezTo>
                      <a:pt x="1133" y="1298"/>
                      <a:pt x="1133" y="1298"/>
                      <a:pt x="1133" y="1298"/>
                    </a:cubicBezTo>
                    <a:cubicBezTo>
                      <a:pt x="967" y="744"/>
                      <a:pt x="967" y="744"/>
                      <a:pt x="967" y="744"/>
                    </a:cubicBezTo>
                    <a:cubicBezTo>
                      <a:pt x="961" y="724"/>
                      <a:pt x="951" y="686"/>
                      <a:pt x="937" y="630"/>
                    </a:cubicBezTo>
                    <a:cubicBezTo>
                      <a:pt x="931" y="604"/>
                      <a:pt x="926" y="584"/>
                      <a:pt x="923" y="570"/>
                    </a:cubicBezTo>
                    <a:cubicBezTo>
                      <a:pt x="920" y="583"/>
                      <a:pt x="915" y="600"/>
                      <a:pt x="910" y="623"/>
                    </a:cubicBezTo>
                    <a:cubicBezTo>
                      <a:pt x="896" y="680"/>
                      <a:pt x="885" y="720"/>
                      <a:pt x="878" y="744"/>
                    </a:cubicBezTo>
                    <a:cubicBezTo>
                      <a:pt x="716" y="1298"/>
                      <a:pt x="716" y="1298"/>
                      <a:pt x="716" y="1298"/>
                    </a:cubicBezTo>
                    <a:cubicBezTo>
                      <a:pt x="377" y="1298"/>
                      <a:pt x="377" y="1298"/>
                      <a:pt x="377" y="12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521" y="621"/>
                      <a:pt x="521" y="621"/>
                      <a:pt x="521" y="621"/>
                    </a:cubicBezTo>
                    <a:cubicBezTo>
                      <a:pt x="528" y="653"/>
                      <a:pt x="536" y="685"/>
                      <a:pt x="543" y="717"/>
                    </a:cubicBezTo>
                    <a:cubicBezTo>
                      <a:pt x="550" y="748"/>
                      <a:pt x="556" y="781"/>
                      <a:pt x="562" y="815"/>
                    </a:cubicBezTo>
                    <a:cubicBezTo>
                      <a:pt x="568" y="790"/>
                      <a:pt x="574" y="764"/>
                      <a:pt x="580" y="737"/>
                    </a:cubicBezTo>
                    <a:cubicBezTo>
                      <a:pt x="586" y="710"/>
                      <a:pt x="596" y="671"/>
                      <a:pt x="609" y="621"/>
                    </a:cubicBezTo>
                    <a:cubicBezTo>
                      <a:pt x="777" y="0"/>
                      <a:pt x="777" y="0"/>
                      <a:pt x="777" y="0"/>
                    </a:cubicBez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gray">
              <a:xfrm>
                <a:off x="18084800" y="7677150"/>
                <a:ext cx="2981325" cy="4867275"/>
              </a:xfrm>
              <a:custGeom>
                <a:avLst/>
                <a:gdLst>
                  <a:gd name="T0" fmla="*/ 0 w 1878"/>
                  <a:gd name="T1" fmla="*/ 3066 h 3066"/>
                  <a:gd name="T2" fmla="*/ 0 w 1878"/>
                  <a:gd name="T3" fmla="*/ 0 h 3066"/>
                  <a:gd name="T4" fmla="*/ 1878 w 1878"/>
                  <a:gd name="T5" fmla="*/ 0 h 3066"/>
                  <a:gd name="T6" fmla="*/ 1878 w 1878"/>
                  <a:gd name="T7" fmla="*/ 673 h 3066"/>
                  <a:gd name="T8" fmla="*/ 815 w 1878"/>
                  <a:gd name="T9" fmla="*/ 673 h 3066"/>
                  <a:gd name="T10" fmla="*/ 815 w 1878"/>
                  <a:gd name="T11" fmla="*/ 1205 h 3066"/>
                  <a:gd name="T12" fmla="*/ 1818 w 1878"/>
                  <a:gd name="T13" fmla="*/ 1205 h 3066"/>
                  <a:gd name="T14" fmla="*/ 1818 w 1878"/>
                  <a:gd name="T15" fmla="*/ 1862 h 3066"/>
                  <a:gd name="T16" fmla="*/ 815 w 1878"/>
                  <a:gd name="T17" fmla="*/ 1862 h 3066"/>
                  <a:gd name="T18" fmla="*/ 815 w 1878"/>
                  <a:gd name="T19" fmla="*/ 2379 h 3066"/>
                  <a:gd name="T20" fmla="*/ 1878 w 1878"/>
                  <a:gd name="T21" fmla="*/ 2379 h 3066"/>
                  <a:gd name="T22" fmla="*/ 1878 w 1878"/>
                  <a:gd name="T23" fmla="*/ 3066 h 3066"/>
                  <a:gd name="T24" fmla="*/ 0 w 1878"/>
                  <a:gd name="T25" fmla="*/ 3066 h 3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8" h="3066">
                    <a:moveTo>
                      <a:pt x="0" y="3066"/>
                    </a:moveTo>
                    <a:lnTo>
                      <a:pt x="0" y="0"/>
                    </a:lnTo>
                    <a:lnTo>
                      <a:pt x="1878" y="0"/>
                    </a:lnTo>
                    <a:lnTo>
                      <a:pt x="1878" y="673"/>
                    </a:lnTo>
                    <a:lnTo>
                      <a:pt x="815" y="673"/>
                    </a:lnTo>
                    <a:lnTo>
                      <a:pt x="815" y="1205"/>
                    </a:lnTo>
                    <a:lnTo>
                      <a:pt x="1818" y="1205"/>
                    </a:lnTo>
                    <a:lnTo>
                      <a:pt x="1818" y="1862"/>
                    </a:lnTo>
                    <a:lnTo>
                      <a:pt x="815" y="1862"/>
                    </a:lnTo>
                    <a:lnTo>
                      <a:pt x="815" y="2379"/>
                    </a:lnTo>
                    <a:lnTo>
                      <a:pt x="1878" y="2379"/>
                    </a:lnTo>
                    <a:lnTo>
                      <a:pt x="1878" y="3066"/>
                    </a:lnTo>
                    <a:lnTo>
                      <a:pt x="0" y="30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gray">
              <a:xfrm>
                <a:off x="-14754225" y="13400088"/>
                <a:ext cx="1338263" cy="48720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25"/>
              <p:cNvSpPr>
                <a:spLocks noEditPoints="1"/>
              </p:cNvSpPr>
              <p:nvPr/>
            </p:nvSpPr>
            <p:spPr bwMode="gray">
              <a:xfrm>
                <a:off x="-925513" y="13292138"/>
                <a:ext cx="5202238" cy="5106988"/>
              </a:xfrm>
              <a:custGeom>
                <a:avLst/>
                <a:gdLst>
                  <a:gd name="T0" fmla="*/ 1387 w 1387"/>
                  <a:gd name="T1" fmla="*/ 681 h 1362"/>
                  <a:gd name="T2" fmla="*/ 1335 w 1387"/>
                  <a:gd name="T3" fmla="*/ 944 h 1362"/>
                  <a:gd name="T4" fmla="*/ 1186 w 1387"/>
                  <a:gd name="T5" fmla="*/ 1163 h 1362"/>
                  <a:gd name="T6" fmla="*/ 959 w 1387"/>
                  <a:gd name="T7" fmla="*/ 1310 h 1362"/>
                  <a:gd name="T8" fmla="*/ 694 w 1387"/>
                  <a:gd name="T9" fmla="*/ 1362 h 1362"/>
                  <a:gd name="T10" fmla="*/ 427 w 1387"/>
                  <a:gd name="T11" fmla="*/ 1310 h 1362"/>
                  <a:gd name="T12" fmla="*/ 204 w 1387"/>
                  <a:gd name="T13" fmla="*/ 1163 h 1362"/>
                  <a:gd name="T14" fmla="*/ 52 w 1387"/>
                  <a:gd name="T15" fmla="*/ 943 h 1362"/>
                  <a:gd name="T16" fmla="*/ 0 w 1387"/>
                  <a:gd name="T17" fmla="*/ 681 h 1362"/>
                  <a:gd name="T18" fmla="*/ 52 w 1387"/>
                  <a:gd name="T19" fmla="*/ 419 h 1362"/>
                  <a:gd name="T20" fmla="*/ 204 w 1387"/>
                  <a:gd name="T21" fmla="*/ 200 h 1362"/>
                  <a:gd name="T22" fmla="*/ 427 w 1387"/>
                  <a:gd name="T23" fmla="*/ 52 h 1362"/>
                  <a:gd name="T24" fmla="*/ 694 w 1387"/>
                  <a:gd name="T25" fmla="*/ 0 h 1362"/>
                  <a:gd name="T26" fmla="*/ 960 w 1387"/>
                  <a:gd name="T27" fmla="*/ 52 h 1362"/>
                  <a:gd name="T28" fmla="*/ 1186 w 1387"/>
                  <a:gd name="T29" fmla="*/ 200 h 1362"/>
                  <a:gd name="T30" fmla="*/ 1335 w 1387"/>
                  <a:gd name="T31" fmla="*/ 419 h 1362"/>
                  <a:gd name="T32" fmla="*/ 1387 w 1387"/>
                  <a:gd name="T33" fmla="*/ 681 h 1362"/>
                  <a:gd name="T34" fmla="*/ 694 w 1387"/>
                  <a:gd name="T35" fmla="*/ 1062 h 1362"/>
                  <a:gd name="T36" fmla="*/ 937 w 1387"/>
                  <a:gd name="T37" fmla="*/ 954 h 1362"/>
                  <a:gd name="T38" fmla="*/ 1033 w 1387"/>
                  <a:gd name="T39" fmla="*/ 681 h 1362"/>
                  <a:gd name="T40" fmla="*/ 936 w 1387"/>
                  <a:gd name="T41" fmla="*/ 409 h 1362"/>
                  <a:gd name="T42" fmla="*/ 694 w 1387"/>
                  <a:gd name="T43" fmla="*/ 300 h 1362"/>
                  <a:gd name="T44" fmla="*/ 450 w 1387"/>
                  <a:gd name="T45" fmla="*/ 409 h 1362"/>
                  <a:gd name="T46" fmla="*/ 354 w 1387"/>
                  <a:gd name="T47" fmla="*/ 681 h 1362"/>
                  <a:gd name="T48" fmla="*/ 449 w 1387"/>
                  <a:gd name="T49" fmla="*/ 955 h 1362"/>
                  <a:gd name="T50" fmla="*/ 694 w 1387"/>
                  <a:gd name="T51" fmla="*/ 1062 h 1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7" h="1362">
                    <a:moveTo>
                      <a:pt x="1387" y="681"/>
                    </a:moveTo>
                    <a:cubicBezTo>
                      <a:pt x="1387" y="775"/>
                      <a:pt x="1370" y="862"/>
                      <a:pt x="1335" y="944"/>
                    </a:cubicBezTo>
                    <a:cubicBezTo>
                      <a:pt x="1301" y="1025"/>
                      <a:pt x="1251" y="1098"/>
                      <a:pt x="1186" y="1163"/>
                    </a:cubicBezTo>
                    <a:cubicBezTo>
                      <a:pt x="1119" y="1226"/>
                      <a:pt x="1044" y="1276"/>
                      <a:pt x="959" y="1310"/>
                    </a:cubicBezTo>
                    <a:cubicBezTo>
                      <a:pt x="874" y="1345"/>
                      <a:pt x="785" y="1362"/>
                      <a:pt x="694" y="1362"/>
                    </a:cubicBezTo>
                    <a:cubicBezTo>
                      <a:pt x="601" y="1362"/>
                      <a:pt x="512" y="1345"/>
                      <a:pt x="427" y="1310"/>
                    </a:cubicBezTo>
                    <a:cubicBezTo>
                      <a:pt x="343" y="1276"/>
                      <a:pt x="268" y="1226"/>
                      <a:pt x="204" y="1163"/>
                    </a:cubicBezTo>
                    <a:cubicBezTo>
                      <a:pt x="137" y="1098"/>
                      <a:pt x="86" y="1025"/>
                      <a:pt x="52" y="943"/>
                    </a:cubicBezTo>
                    <a:cubicBezTo>
                      <a:pt x="17" y="861"/>
                      <a:pt x="0" y="773"/>
                      <a:pt x="0" y="681"/>
                    </a:cubicBezTo>
                    <a:cubicBezTo>
                      <a:pt x="0" y="588"/>
                      <a:pt x="17" y="501"/>
                      <a:pt x="52" y="419"/>
                    </a:cubicBezTo>
                    <a:cubicBezTo>
                      <a:pt x="86" y="337"/>
                      <a:pt x="137" y="264"/>
                      <a:pt x="204" y="200"/>
                    </a:cubicBezTo>
                    <a:cubicBezTo>
                      <a:pt x="268" y="136"/>
                      <a:pt x="343" y="87"/>
                      <a:pt x="427" y="52"/>
                    </a:cubicBezTo>
                    <a:cubicBezTo>
                      <a:pt x="512" y="18"/>
                      <a:pt x="601" y="0"/>
                      <a:pt x="694" y="0"/>
                    </a:cubicBezTo>
                    <a:cubicBezTo>
                      <a:pt x="786" y="0"/>
                      <a:pt x="875" y="18"/>
                      <a:pt x="960" y="52"/>
                    </a:cubicBezTo>
                    <a:cubicBezTo>
                      <a:pt x="1045" y="87"/>
                      <a:pt x="1121" y="136"/>
                      <a:pt x="1186" y="200"/>
                    </a:cubicBezTo>
                    <a:cubicBezTo>
                      <a:pt x="1251" y="264"/>
                      <a:pt x="1300" y="337"/>
                      <a:pt x="1335" y="419"/>
                    </a:cubicBezTo>
                    <a:cubicBezTo>
                      <a:pt x="1369" y="501"/>
                      <a:pt x="1387" y="588"/>
                      <a:pt x="1387" y="681"/>
                    </a:cubicBezTo>
                    <a:close/>
                    <a:moveTo>
                      <a:pt x="694" y="1062"/>
                    </a:moveTo>
                    <a:cubicBezTo>
                      <a:pt x="792" y="1062"/>
                      <a:pt x="873" y="1026"/>
                      <a:pt x="937" y="954"/>
                    </a:cubicBezTo>
                    <a:cubicBezTo>
                      <a:pt x="1001" y="882"/>
                      <a:pt x="1033" y="791"/>
                      <a:pt x="1033" y="681"/>
                    </a:cubicBezTo>
                    <a:cubicBezTo>
                      <a:pt x="1033" y="572"/>
                      <a:pt x="1001" y="482"/>
                      <a:pt x="936" y="409"/>
                    </a:cubicBezTo>
                    <a:cubicBezTo>
                      <a:pt x="871" y="336"/>
                      <a:pt x="790" y="300"/>
                      <a:pt x="694" y="300"/>
                    </a:cubicBezTo>
                    <a:cubicBezTo>
                      <a:pt x="596" y="300"/>
                      <a:pt x="515" y="336"/>
                      <a:pt x="450" y="409"/>
                    </a:cubicBezTo>
                    <a:cubicBezTo>
                      <a:pt x="386" y="481"/>
                      <a:pt x="354" y="572"/>
                      <a:pt x="354" y="681"/>
                    </a:cubicBezTo>
                    <a:cubicBezTo>
                      <a:pt x="354" y="792"/>
                      <a:pt x="386" y="884"/>
                      <a:pt x="449" y="955"/>
                    </a:cubicBezTo>
                    <a:cubicBezTo>
                      <a:pt x="512" y="1027"/>
                      <a:pt x="594" y="1062"/>
                      <a:pt x="694" y="10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gray">
              <a:xfrm>
                <a:off x="4279900" y="13400088"/>
                <a:ext cx="5092700" cy="4872038"/>
              </a:xfrm>
              <a:custGeom>
                <a:avLst/>
                <a:gdLst>
                  <a:gd name="T0" fmla="*/ 2320 w 3208"/>
                  <a:gd name="T1" fmla="*/ 0 h 3069"/>
                  <a:gd name="T2" fmla="*/ 3208 w 3208"/>
                  <a:gd name="T3" fmla="*/ 0 h 3069"/>
                  <a:gd name="T4" fmla="*/ 1923 w 3208"/>
                  <a:gd name="T5" fmla="*/ 3069 h 3069"/>
                  <a:gd name="T6" fmla="*/ 1285 w 3208"/>
                  <a:gd name="T7" fmla="*/ 3069 h 3069"/>
                  <a:gd name="T8" fmla="*/ 0 w 3208"/>
                  <a:gd name="T9" fmla="*/ 0 h 3069"/>
                  <a:gd name="T10" fmla="*/ 888 w 3208"/>
                  <a:gd name="T11" fmla="*/ 0 h 3069"/>
                  <a:gd name="T12" fmla="*/ 1604 w 3208"/>
                  <a:gd name="T13" fmla="*/ 2126 h 3069"/>
                  <a:gd name="T14" fmla="*/ 2320 w 3208"/>
                  <a:gd name="T15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08" h="3069">
                    <a:moveTo>
                      <a:pt x="2320" y="0"/>
                    </a:moveTo>
                    <a:lnTo>
                      <a:pt x="3208" y="0"/>
                    </a:lnTo>
                    <a:lnTo>
                      <a:pt x="1923" y="3069"/>
                    </a:lnTo>
                    <a:lnTo>
                      <a:pt x="1285" y="3069"/>
                    </a:lnTo>
                    <a:lnTo>
                      <a:pt x="0" y="0"/>
                    </a:lnTo>
                    <a:lnTo>
                      <a:pt x="888" y="0"/>
                    </a:lnTo>
                    <a:lnTo>
                      <a:pt x="1604" y="2126"/>
                    </a:lnTo>
                    <a:lnTo>
                      <a:pt x="23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gray">
              <a:xfrm>
                <a:off x="4279900" y="13400088"/>
                <a:ext cx="5092700" cy="4872038"/>
              </a:xfrm>
              <a:custGeom>
                <a:avLst/>
                <a:gdLst>
                  <a:gd name="T0" fmla="*/ 2320 w 3208"/>
                  <a:gd name="T1" fmla="*/ 0 h 3069"/>
                  <a:gd name="T2" fmla="*/ 3208 w 3208"/>
                  <a:gd name="T3" fmla="*/ 0 h 3069"/>
                  <a:gd name="T4" fmla="*/ 1923 w 3208"/>
                  <a:gd name="T5" fmla="*/ 3069 h 3069"/>
                  <a:gd name="T6" fmla="*/ 1285 w 3208"/>
                  <a:gd name="T7" fmla="*/ 3069 h 3069"/>
                  <a:gd name="T8" fmla="*/ 0 w 3208"/>
                  <a:gd name="T9" fmla="*/ 0 h 3069"/>
                  <a:gd name="T10" fmla="*/ 888 w 3208"/>
                  <a:gd name="T11" fmla="*/ 0 h 3069"/>
                  <a:gd name="T12" fmla="*/ 1604 w 3208"/>
                  <a:gd name="T13" fmla="*/ 2126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8" h="3069">
                    <a:moveTo>
                      <a:pt x="2320" y="0"/>
                    </a:moveTo>
                    <a:lnTo>
                      <a:pt x="3208" y="0"/>
                    </a:lnTo>
                    <a:lnTo>
                      <a:pt x="1923" y="3069"/>
                    </a:lnTo>
                    <a:lnTo>
                      <a:pt x="1285" y="3069"/>
                    </a:lnTo>
                    <a:lnTo>
                      <a:pt x="0" y="0"/>
                    </a:lnTo>
                    <a:lnTo>
                      <a:pt x="888" y="0"/>
                    </a:lnTo>
                    <a:lnTo>
                      <a:pt x="1604" y="2126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8"/>
              <p:cNvSpPr>
                <a:spLocks noEditPoints="1"/>
              </p:cNvSpPr>
              <p:nvPr/>
            </p:nvSpPr>
            <p:spPr bwMode="gray">
              <a:xfrm>
                <a:off x="9080500" y="13400088"/>
                <a:ext cx="5021263" cy="4872038"/>
              </a:xfrm>
              <a:custGeom>
                <a:avLst/>
                <a:gdLst>
                  <a:gd name="T0" fmla="*/ 0 w 1339"/>
                  <a:gd name="T1" fmla="*/ 1299 h 1299"/>
                  <a:gd name="T2" fmla="*/ 448 w 1339"/>
                  <a:gd name="T3" fmla="*/ 0 h 1299"/>
                  <a:gd name="T4" fmla="*/ 891 w 1339"/>
                  <a:gd name="T5" fmla="*/ 0 h 1299"/>
                  <a:gd name="T6" fmla="*/ 1339 w 1339"/>
                  <a:gd name="T7" fmla="*/ 1299 h 1299"/>
                  <a:gd name="T8" fmla="*/ 987 w 1339"/>
                  <a:gd name="T9" fmla="*/ 1299 h 1299"/>
                  <a:gd name="T10" fmla="*/ 922 w 1339"/>
                  <a:gd name="T11" fmla="*/ 1066 h 1299"/>
                  <a:gd name="T12" fmla="*/ 419 w 1339"/>
                  <a:gd name="T13" fmla="*/ 1066 h 1299"/>
                  <a:gd name="T14" fmla="*/ 352 w 1339"/>
                  <a:gd name="T15" fmla="*/ 1299 h 1299"/>
                  <a:gd name="T16" fmla="*/ 0 w 1339"/>
                  <a:gd name="T17" fmla="*/ 1299 h 1299"/>
                  <a:gd name="T18" fmla="*/ 495 w 1339"/>
                  <a:gd name="T19" fmla="*/ 814 h 1299"/>
                  <a:gd name="T20" fmla="*/ 847 w 1339"/>
                  <a:gd name="T21" fmla="*/ 814 h 1299"/>
                  <a:gd name="T22" fmla="*/ 715 w 1339"/>
                  <a:gd name="T23" fmla="*/ 385 h 1299"/>
                  <a:gd name="T24" fmla="*/ 698 w 1339"/>
                  <a:gd name="T25" fmla="*/ 322 h 1299"/>
                  <a:gd name="T26" fmla="*/ 671 w 1339"/>
                  <a:gd name="T27" fmla="*/ 211 h 1299"/>
                  <a:gd name="T28" fmla="*/ 648 w 1339"/>
                  <a:gd name="T29" fmla="*/ 302 h 1299"/>
                  <a:gd name="T30" fmla="*/ 626 w 1339"/>
                  <a:gd name="T31" fmla="*/ 385 h 1299"/>
                  <a:gd name="T32" fmla="*/ 495 w 1339"/>
                  <a:gd name="T33" fmla="*/ 814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39" h="1299">
                    <a:moveTo>
                      <a:pt x="0" y="1299"/>
                    </a:moveTo>
                    <a:cubicBezTo>
                      <a:pt x="448" y="0"/>
                      <a:pt x="448" y="0"/>
                      <a:pt x="448" y="0"/>
                    </a:cubicBezTo>
                    <a:cubicBezTo>
                      <a:pt x="891" y="0"/>
                      <a:pt x="891" y="0"/>
                      <a:pt x="891" y="0"/>
                    </a:cubicBezTo>
                    <a:cubicBezTo>
                      <a:pt x="1339" y="1299"/>
                      <a:pt x="1339" y="1299"/>
                      <a:pt x="1339" y="1299"/>
                    </a:cubicBezTo>
                    <a:cubicBezTo>
                      <a:pt x="987" y="1299"/>
                      <a:pt x="987" y="1299"/>
                      <a:pt x="987" y="1299"/>
                    </a:cubicBezTo>
                    <a:cubicBezTo>
                      <a:pt x="922" y="1066"/>
                      <a:pt x="922" y="1066"/>
                      <a:pt x="922" y="1066"/>
                    </a:cubicBezTo>
                    <a:cubicBezTo>
                      <a:pt x="419" y="1066"/>
                      <a:pt x="419" y="1066"/>
                      <a:pt x="419" y="1066"/>
                    </a:cubicBezTo>
                    <a:cubicBezTo>
                      <a:pt x="352" y="1299"/>
                      <a:pt x="352" y="1299"/>
                      <a:pt x="352" y="1299"/>
                    </a:cubicBezTo>
                    <a:lnTo>
                      <a:pt x="0" y="1299"/>
                    </a:lnTo>
                    <a:close/>
                    <a:moveTo>
                      <a:pt x="495" y="814"/>
                    </a:moveTo>
                    <a:cubicBezTo>
                      <a:pt x="847" y="814"/>
                      <a:pt x="847" y="814"/>
                      <a:pt x="847" y="814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1" y="372"/>
                      <a:pt x="705" y="351"/>
                      <a:pt x="698" y="322"/>
                    </a:cubicBezTo>
                    <a:cubicBezTo>
                      <a:pt x="691" y="293"/>
                      <a:pt x="682" y="256"/>
                      <a:pt x="671" y="211"/>
                    </a:cubicBezTo>
                    <a:cubicBezTo>
                      <a:pt x="663" y="243"/>
                      <a:pt x="656" y="273"/>
                      <a:pt x="648" y="302"/>
                    </a:cubicBezTo>
                    <a:cubicBezTo>
                      <a:pt x="641" y="331"/>
                      <a:pt x="633" y="359"/>
                      <a:pt x="626" y="385"/>
                    </a:cubicBezTo>
                    <a:lnTo>
                      <a:pt x="495" y="81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gray">
              <a:xfrm>
                <a:off x="13906500" y="13400088"/>
                <a:ext cx="3506788" cy="4872038"/>
              </a:xfrm>
              <a:custGeom>
                <a:avLst/>
                <a:gdLst>
                  <a:gd name="T0" fmla="*/ 687 w 2209"/>
                  <a:gd name="T1" fmla="*/ 3069 h 3069"/>
                  <a:gd name="T2" fmla="*/ 687 w 2209"/>
                  <a:gd name="T3" fmla="*/ 725 h 3069"/>
                  <a:gd name="T4" fmla="*/ 0 w 2209"/>
                  <a:gd name="T5" fmla="*/ 725 h 3069"/>
                  <a:gd name="T6" fmla="*/ 0 w 2209"/>
                  <a:gd name="T7" fmla="*/ 0 h 3069"/>
                  <a:gd name="T8" fmla="*/ 2209 w 2209"/>
                  <a:gd name="T9" fmla="*/ 0 h 3069"/>
                  <a:gd name="T10" fmla="*/ 2209 w 2209"/>
                  <a:gd name="T11" fmla="*/ 725 h 3069"/>
                  <a:gd name="T12" fmla="*/ 1521 w 2209"/>
                  <a:gd name="T13" fmla="*/ 725 h 3069"/>
                  <a:gd name="T14" fmla="*/ 1521 w 2209"/>
                  <a:gd name="T15" fmla="*/ 3069 h 3069"/>
                  <a:gd name="T16" fmla="*/ 687 w 2209"/>
                  <a:gd name="T17" fmla="*/ 3069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09" h="3069">
                    <a:moveTo>
                      <a:pt x="687" y="3069"/>
                    </a:moveTo>
                    <a:lnTo>
                      <a:pt x="687" y="725"/>
                    </a:lnTo>
                    <a:lnTo>
                      <a:pt x="0" y="725"/>
                    </a:lnTo>
                    <a:lnTo>
                      <a:pt x="0" y="0"/>
                    </a:lnTo>
                    <a:lnTo>
                      <a:pt x="2209" y="0"/>
                    </a:lnTo>
                    <a:lnTo>
                      <a:pt x="2209" y="725"/>
                    </a:lnTo>
                    <a:lnTo>
                      <a:pt x="1521" y="725"/>
                    </a:lnTo>
                    <a:lnTo>
                      <a:pt x="1521" y="3069"/>
                    </a:lnTo>
                    <a:lnTo>
                      <a:pt x="687" y="3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gray">
              <a:xfrm>
                <a:off x="18080038" y="13400088"/>
                <a:ext cx="2981325" cy="4872038"/>
              </a:xfrm>
              <a:custGeom>
                <a:avLst/>
                <a:gdLst>
                  <a:gd name="T0" fmla="*/ 0 w 1878"/>
                  <a:gd name="T1" fmla="*/ 3069 h 3069"/>
                  <a:gd name="T2" fmla="*/ 0 w 1878"/>
                  <a:gd name="T3" fmla="*/ 0 h 3069"/>
                  <a:gd name="T4" fmla="*/ 1878 w 1878"/>
                  <a:gd name="T5" fmla="*/ 0 h 3069"/>
                  <a:gd name="T6" fmla="*/ 1878 w 1878"/>
                  <a:gd name="T7" fmla="*/ 673 h 3069"/>
                  <a:gd name="T8" fmla="*/ 815 w 1878"/>
                  <a:gd name="T9" fmla="*/ 673 h 3069"/>
                  <a:gd name="T10" fmla="*/ 815 w 1878"/>
                  <a:gd name="T11" fmla="*/ 1205 h 3069"/>
                  <a:gd name="T12" fmla="*/ 1817 w 1878"/>
                  <a:gd name="T13" fmla="*/ 1205 h 3069"/>
                  <a:gd name="T14" fmla="*/ 1817 w 1878"/>
                  <a:gd name="T15" fmla="*/ 1864 h 3069"/>
                  <a:gd name="T16" fmla="*/ 815 w 1878"/>
                  <a:gd name="T17" fmla="*/ 1864 h 3069"/>
                  <a:gd name="T18" fmla="*/ 815 w 1878"/>
                  <a:gd name="T19" fmla="*/ 2381 h 3069"/>
                  <a:gd name="T20" fmla="*/ 1878 w 1878"/>
                  <a:gd name="T21" fmla="*/ 2381 h 3069"/>
                  <a:gd name="T22" fmla="*/ 1878 w 1878"/>
                  <a:gd name="T23" fmla="*/ 3069 h 3069"/>
                  <a:gd name="T24" fmla="*/ 0 w 1878"/>
                  <a:gd name="T25" fmla="*/ 3069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8" h="3069">
                    <a:moveTo>
                      <a:pt x="0" y="3069"/>
                    </a:moveTo>
                    <a:lnTo>
                      <a:pt x="0" y="0"/>
                    </a:lnTo>
                    <a:lnTo>
                      <a:pt x="1878" y="0"/>
                    </a:lnTo>
                    <a:lnTo>
                      <a:pt x="1878" y="673"/>
                    </a:lnTo>
                    <a:lnTo>
                      <a:pt x="815" y="673"/>
                    </a:lnTo>
                    <a:lnTo>
                      <a:pt x="815" y="1205"/>
                    </a:lnTo>
                    <a:lnTo>
                      <a:pt x="1817" y="1205"/>
                    </a:lnTo>
                    <a:lnTo>
                      <a:pt x="1817" y="1864"/>
                    </a:lnTo>
                    <a:lnTo>
                      <a:pt x="815" y="1864"/>
                    </a:lnTo>
                    <a:lnTo>
                      <a:pt x="815" y="2381"/>
                    </a:lnTo>
                    <a:lnTo>
                      <a:pt x="1878" y="2381"/>
                    </a:lnTo>
                    <a:lnTo>
                      <a:pt x="1878" y="3069"/>
                    </a:lnTo>
                    <a:lnTo>
                      <a:pt x="0" y="3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gray">
              <a:xfrm>
                <a:off x="5686425" y="13400088"/>
                <a:ext cx="0" cy="0"/>
              </a:xfrm>
              <a:prstGeom prst="line">
                <a:avLst/>
              </a:prstGeom>
              <a:grpFill/>
              <a:ln w="0" cap="flat">
                <a:solidFill>
                  <a:srgbClr val="007F7A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 bwMode="gray">
            <a:xfrm>
              <a:off x="6834717" y="2424641"/>
              <a:ext cx="249766" cy="1415341"/>
              <a:chOff x="647700" y="1219200"/>
              <a:chExt cx="390525" cy="2212976"/>
            </a:xfrm>
            <a:grpFill/>
          </p:grpSpPr>
          <p:sp>
            <p:nvSpPr>
              <p:cNvPr id="12" name="Freeform 21"/>
              <p:cNvSpPr>
                <a:spLocks/>
              </p:cNvSpPr>
              <p:nvPr/>
            </p:nvSpPr>
            <p:spPr bwMode="gray">
              <a:xfrm>
                <a:off x="647700" y="1219200"/>
                <a:ext cx="390525" cy="1679575"/>
              </a:xfrm>
              <a:custGeom>
                <a:avLst/>
                <a:gdLst>
                  <a:gd name="T0" fmla="*/ 0 w 246"/>
                  <a:gd name="T1" fmla="*/ 19 h 1058"/>
                  <a:gd name="T2" fmla="*/ 246 w 246"/>
                  <a:gd name="T3" fmla="*/ 0 h 1058"/>
                  <a:gd name="T4" fmla="*/ 212 w 246"/>
                  <a:gd name="T5" fmla="*/ 1058 h 1058"/>
                  <a:gd name="T6" fmla="*/ 38 w 246"/>
                  <a:gd name="T7" fmla="*/ 1058 h 1058"/>
                  <a:gd name="T8" fmla="*/ 0 w 246"/>
                  <a:gd name="T9" fmla="*/ 19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058">
                    <a:moveTo>
                      <a:pt x="0" y="19"/>
                    </a:moveTo>
                    <a:lnTo>
                      <a:pt x="246" y="0"/>
                    </a:lnTo>
                    <a:lnTo>
                      <a:pt x="212" y="1058"/>
                    </a:lnTo>
                    <a:lnTo>
                      <a:pt x="38" y="105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647700" y="3052763"/>
                <a:ext cx="377825" cy="3794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Fußzeilenplatzhalter 25"/>
          <p:cNvSpPr>
            <a:spLocks noGrp="1"/>
          </p:cNvSpPr>
          <p:nvPr>
            <p:ph type="ftr" sz="quarter" idx="10"/>
          </p:nvPr>
        </p:nvSpPr>
        <p:spPr>
          <a:xfrm>
            <a:off x="2339974" y="5329678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>
          <a:xfrm>
            <a:off x="431798" y="5329678"/>
            <a:ext cx="1908000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smtClean="0"/>
              <a:t>S. </a:t>
            </a:r>
            <a:fld id="{B1CECB9D-DB36-4911-8D16-802F277BF7A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8" name="Rechteck 27"/>
          <p:cNvSpPr/>
          <p:nvPr userDrawn="1"/>
        </p:nvSpPr>
        <p:spPr bwMode="gray">
          <a:xfrm>
            <a:off x="8161530" y="4948238"/>
            <a:ext cx="658941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0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800" y="447675"/>
            <a:ext cx="6156325" cy="8274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1"/>
            <a:ext cx="6156325" cy="3528000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1pPr>
            <a:lvl2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2pPr>
            <a:lvl3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3pPr>
            <a:lvl4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4pPr>
            <a:lvl5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5pPr>
            <a:lvl6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6pPr>
            <a:lvl7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7pPr>
            <a:lvl8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8pPr>
            <a:lvl9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de-DE" smtClean="0"/>
              <a:t>fundamentals  |  dated March 2017  |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6156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278712"/>
            <a:ext cx="6156000" cy="3526991"/>
          </a:xfrm>
        </p:spPr>
        <p:txBody>
          <a:bodyPr/>
          <a:lstStyle>
            <a:lvl1pPr>
              <a:defRPr/>
            </a:lvl1pPr>
            <a:lvl3pPr marL="180000" indent="-180000">
              <a:buFont typeface="Arial" panose="020B0604020202020204" pitchFamily="34" charset="0"/>
              <a:buChar char="•"/>
              <a:defRPr/>
            </a:lvl3pPr>
            <a:lvl4pPr marL="358775" indent="-180000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31799" y="776919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4679799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32631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/>
          </p:nvPr>
        </p:nvSpPr>
        <p:spPr bwMode="gray">
          <a:xfrm>
            <a:off x="60945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6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6156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2"/>
            <a:ext cx="6156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804000" y="0"/>
            <a:ext cx="2340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6156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776919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4032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79950" y="0"/>
            <a:ext cx="446405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4032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40320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0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56000" y="0"/>
            <a:ext cx="6588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1908177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1908177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799" y="448784"/>
            <a:ext cx="8280000" cy="828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smtClean="0"/>
              <a:t>Headline Text Arial 18 </a:t>
            </a:r>
            <a:r>
              <a:rPr lang="en-US" dirty="0" err="1" smtClean="0"/>
              <a:t>Pt</a:t>
            </a:r>
            <a:r>
              <a:rPr lang="en-US" dirty="0" smtClean="0"/>
              <a:t>, Bold, 1 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4755" y="1278712"/>
            <a:ext cx="8280401" cy="352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grpSp>
        <p:nvGrpSpPr>
          <p:cNvPr id="4" name="Gruppieren 3"/>
          <p:cNvGrpSpPr/>
          <p:nvPr/>
        </p:nvGrpSpPr>
        <p:grpSpPr bwMode="gray">
          <a:xfrm>
            <a:off x="-155187" y="-117565"/>
            <a:ext cx="9458102" cy="5389615"/>
            <a:chOff x="-155187" y="-117565"/>
            <a:chExt cx="9458102" cy="5389615"/>
          </a:xfrm>
        </p:grpSpPr>
        <p:sp>
          <p:nvSpPr>
            <p:cNvPr id="52" name="Gleichschenkliges Dreieck 51"/>
            <p:cNvSpPr/>
            <p:nvPr userDrawn="1"/>
          </p:nvSpPr>
          <p:spPr bwMode="gray">
            <a:xfrm rot="5400000">
              <a:off x="-173187" y="411675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Gleichschenkliges Dreieck 52"/>
            <p:cNvSpPr/>
            <p:nvPr userDrawn="1"/>
          </p:nvSpPr>
          <p:spPr bwMode="gray">
            <a:xfrm rot="5400000">
              <a:off x="-173187" y="1239161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Gleichschenkliges Dreieck 53"/>
            <p:cNvSpPr/>
            <p:nvPr userDrawn="1"/>
          </p:nvSpPr>
          <p:spPr bwMode="gray">
            <a:xfrm rot="5400000">
              <a:off x="-173187" y="28961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Gleichschenkliges Dreieck 54"/>
            <p:cNvSpPr/>
            <p:nvPr userDrawn="1"/>
          </p:nvSpPr>
          <p:spPr bwMode="gray">
            <a:xfrm rot="5400000">
              <a:off x="-173187" y="310886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Gleichschenkliges Dreieck 55"/>
            <p:cNvSpPr/>
            <p:nvPr userDrawn="1"/>
          </p:nvSpPr>
          <p:spPr bwMode="gray">
            <a:xfrm rot="5400000">
              <a:off x="-173187" y="47638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Gleichschenkliges Dreieck 56"/>
            <p:cNvSpPr/>
            <p:nvPr userDrawn="1"/>
          </p:nvSpPr>
          <p:spPr bwMode="gray">
            <a:xfrm rot="5400000">
              <a:off x="-173187" y="4912238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Gleichschenkliges Dreieck 57"/>
            <p:cNvSpPr/>
            <p:nvPr userDrawn="1"/>
          </p:nvSpPr>
          <p:spPr bwMode="gray">
            <a:xfrm rot="16200000" flipH="1">
              <a:off x="9212915" y="411675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Gleichschenkliges Dreieck 58"/>
            <p:cNvSpPr/>
            <p:nvPr userDrawn="1"/>
          </p:nvSpPr>
          <p:spPr bwMode="gray">
            <a:xfrm rot="16200000" flipH="1">
              <a:off x="9212915" y="12427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Gleichschenkliges Dreieck 59"/>
            <p:cNvSpPr/>
            <p:nvPr userDrawn="1"/>
          </p:nvSpPr>
          <p:spPr bwMode="gray">
            <a:xfrm rot="16200000" flipH="1">
              <a:off x="9212915" y="2900870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Gleichschenkliges Dreieck 60"/>
            <p:cNvSpPr/>
            <p:nvPr userDrawn="1"/>
          </p:nvSpPr>
          <p:spPr bwMode="gray">
            <a:xfrm rot="16200000" flipH="1">
              <a:off x="9212915" y="3123169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9212915" y="4770951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9212915" y="4910727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Gleichschenkliges Dreieck 92"/>
            <p:cNvSpPr/>
            <p:nvPr userDrawn="1"/>
          </p:nvSpPr>
          <p:spPr bwMode="gray">
            <a:xfrm rot="10800000">
              <a:off x="37780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Gleichschenkliges Dreieck 93"/>
            <p:cNvSpPr/>
            <p:nvPr userDrawn="1"/>
          </p:nvSpPr>
          <p:spPr bwMode="gray">
            <a:xfrm rot="10800000">
              <a:off x="228597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Gleichschenkliges Dreieck 94"/>
            <p:cNvSpPr/>
            <p:nvPr userDrawn="1"/>
          </p:nvSpPr>
          <p:spPr bwMode="gray">
            <a:xfrm rot="10800000">
              <a:off x="250187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Gleichschenkliges Dreieck 95"/>
            <p:cNvSpPr/>
            <p:nvPr userDrawn="1"/>
          </p:nvSpPr>
          <p:spPr bwMode="gray">
            <a:xfrm rot="10800000">
              <a:off x="441005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leichschenkliges Dreieck 96"/>
            <p:cNvSpPr/>
            <p:nvPr userDrawn="1"/>
          </p:nvSpPr>
          <p:spPr bwMode="gray">
            <a:xfrm rot="10800000">
              <a:off x="462595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Gleichschenkliges Dreieck 97"/>
            <p:cNvSpPr/>
            <p:nvPr userDrawn="1"/>
          </p:nvSpPr>
          <p:spPr bwMode="gray">
            <a:xfrm rot="10800000">
              <a:off x="653412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Gleichschenkliges Dreieck 98"/>
            <p:cNvSpPr/>
            <p:nvPr userDrawn="1"/>
          </p:nvSpPr>
          <p:spPr bwMode="gray">
            <a:xfrm rot="10800000">
              <a:off x="675002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leichschenkliges Dreieck 99"/>
            <p:cNvSpPr/>
            <p:nvPr userDrawn="1"/>
          </p:nvSpPr>
          <p:spPr bwMode="gray">
            <a:xfrm rot="10800000">
              <a:off x="865820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Gleichschenkliges Dreieck 100"/>
            <p:cNvSpPr/>
            <p:nvPr userDrawn="1"/>
          </p:nvSpPr>
          <p:spPr bwMode="gray">
            <a:xfrm rot="10800000" flipV="1">
              <a:off x="37780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Gleichschenkliges Dreieck 101"/>
            <p:cNvSpPr/>
            <p:nvPr userDrawn="1"/>
          </p:nvSpPr>
          <p:spPr bwMode="gray">
            <a:xfrm rot="10800000" flipV="1">
              <a:off x="228597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Gleichschenkliges Dreieck 102"/>
            <p:cNvSpPr/>
            <p:nvPr userDrawn="1"/>
          </p:nvSpPr>
          <p:spPr bwMode="gray">
            <a:xfrm rot="10800000" flipV="1">
              <a:off x="250187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Gleichschenkliges Dreieck 103"/>
            <p:cNvSpPr/>
            <p:nvPr userDrawn="1"/>
          </p:nvSpPr>
          <p:spPr bwMode="gray">
            <a:xfrm rot="10800000" flipV="1">
              <a:off x="441005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Gleichschenkliges Dreieck 104"/>
            <p:cNvSpPr/>
            <p:nvPr userDrawn="1"/>
          </p:nvSpPr>
          <p:spPr bwMode="gray">
            <a:xfrm rot="10800000" flipV="1">
              <a:off x="462595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Gleichschenkliges Dreieck 105"/>
            <p:cNvSpPr/>
            <p:nvPr userDrawn="1"/>
          </p:nvSpPr>
          <p:spPr bwMode="gray">
            <a:xfrm rot="10800000" flipV="1">
              <a:off x="653412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leichschenkliges Dreieck 106"/>
            <p:cNvSpPr/>
            <p:nvPr userDrawn="1"/>
          </p:nvSpPr>
          <p:spPr bwMode="gray">
            <a:xfrm rot="10800000" flipV="1">
              <a:off x="675002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leichschenkliges Dreieck 107"/>
            <p:cNvSpPr/>
            <p:nvPr userDrawn="1"/>
          </p:nvSpPr>
          <p:spPr bwMode="gray">
            <a:xfrm rot="10800000" flipV="1">
              <a:off x="865820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/>
          <p:cNvGrpSpPr/>
          <p:nvPr/>
        </p:nvGrpSpPr>
        <p:grpSpPr bwMode="gray">
          <a:xfrm>
            <a:off x="8314684" y="4979194"/>
            <a:ext cx="397515" cy="143888"/>
            <a:chOff x="7165975" y="5967412"/>
            <a:chExt cx="1995488" cy="722313"/>
          </a:xfrm>
          <a:solidFill>
            <a:schemeClr val="accent1"/>
          </a:solidFill>
        </p:grpSpPr>
        <p:sp>
          <p:nvSpPr>
            <p:cNvPr id="110" name="Freeform 23"/>
            <p:cNvSpPr>
              <a:spLocks/>
            </p:cNvSpPr>
            <p:nvPr/>
          </p:nvSpPr>
          <p:spPr bwMode="gray">
            <a:xfrm>
              <a:off x="7165975" y="5967412"/>
              <a:ext cx="827088" cy="571500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24"/>
            <p:cNvSpPr>
              <a:spLocks noEditPoints="1"/>
            </p:cNvSpPr>
            <p:nvPr/>
          </p:nvSpPr>
          <p:spPr bwMode="gray">
            <a:xfrm>
              <a:off x="7618413" y="6118225"/>
              <a:ext cx="601663" cy="571500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25"/>
            <p:cNvSpPr>
              <a:spLocks noEditPoints="1"/>
            </p:cNvSpPr>
            <p:nvPr/>
          </p:nvSpPr>
          <p:spPr bwMode="gray">
            <a:xfrm>
              <a:off x="8740775" y="6118225"/>
              <a:ext cx="420688" cy="420688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gray">
            <a:xfrm>
              <a:off x="8269288" y="6118225"/>
              <a:ext cx="422275" cy="420688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367992" y="4946726"/>
            <a:ext cx="186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1 - </a:t>
            </a:r>
            <a:fld id="{B1CECB9D-DB36-4911-8D16-802F277BF7AF}" type="slidenum">
              <a:rPr lang="de-DE" sz="600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de-DE" sz="600" baseline="0" dirty="0" smtClean="0"/>
              <a:t>   </a:t>
            </a:r>
            <a:r>
              <a:rPr lang="de-DE" sz="600" dirty="0" smtClean="0"/>
              <a:t>WAGO Kontakttechnik GmbH &amp; Co. KG</a:t>
            </a:r>
          </a:p>
          <a:p>
            <a:endParaRPr lang="de-DE" sz="600" dirty="0"/>
          </a:p>
        </p:txBody>
      </p:sp>
      <p:sp>
        <p:nvSpPr>
          <p:cNvPr id="4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fundamentals</a:t>
            </a:r>
            <a:r>
              <a:rPr lang="de-DE" dirty="0" smtClean="0"/>
              <a:t>  |  </a:t>
            </a:r>
            <a:r>
              <a:rPr lang="de-DE" dirty="0" err="1" smtClean="0"/>
              <a:t>dated</a:t>
            </a:r>
            <a:r>
              <a:rPr lang="de-DE" dirty="0" smtClean="0"/>
              <a:t> March 2017 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4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6" r:id="rId10"/>
    <p:sldLayoutId id="2147483667" r:id="rId11"/>
    <p:sldLayoutId id="2147483668" r:id="rId12"/>
    <p:sldLayoutId id="2147483657" r:id="rId13"/>
    <p:sldLayoutId id="2147483672" r:id="rId14"/>
    <p:sldLayoutId id="2147483669" r:id="rId15"/>
    <p:sldLayoutId id="2147483658" r:id="rId16"/>
    <p:sldLayoutId id="2147483659" r:id="rId17"/>
    <p:sldLayoutId id="2147483660" r:id="rId18"/>
    <p:sldLayoutId id="2147483673" r:id="rId19"/>
    <p:sldLayoutId id="2147483670" r:id="rId20"/>
    <p:sldLayoutId id="2147483671" r:id="rId21"/>
    <p:sldLayoutId id="2147483661" r:id="rId22"/>
    <p:sldLayoutId id="2147483665" r:id="rId23"/>
    <p:sldLayoutId id="2147483662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8775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000" b="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357188" indent="-357188"/>
            <a:r>
              <a:rPr lang="cs-CZ" sz="1600" dirty="0"/>
              <a:t>WAGO Celosvětově a ČR</a:t>
            </a:r>
          </a:p>
          <a:p>
            <a:pPr marL="357188" indent="-357188"/>
            <a:r>
              <a:rPr lang="de-DE" sz="1600" dirty="0" smtClean="0"/>
              <a:t>WAGO-I/O-SYSTEM</a:t>
            </a:r>
            <a:endParaRPr lang="de-DE" sz="1600" dirty="0"/>
          </a:p>
          <a:p>
            <a:pPr marL="357188" indent="-357188" eaLnBrk="0" hangingPunct="0"/>
            <a:r>
              <a:rPr lang="de-DE" sz="1600" dirty="0" smtClean="0"/>
              <a:t>Hardware</a:t>
            </a:r>
            <a:endParaRPr lang="de-DE" sz="1600" dirty="0"/>
          </a:p>
          <a:p>
            <a:pPr marL="357188" indent="-357188" eaLnBrk="0" hangingPunct="0"/>
            <a:r>
              <a:rPr lang="de-DE" sz="1600" dirty="0"/>
              <a:t>Software</a:t>
            </a:r>
          </a:p>
          <a:p>
            <a:pPr marL="357188" indent="-357188" eaLnBrk="0" hangingPunct="0"/>
            <a:r>
              <a:rPr lang="de-DE" sz="1600" dirty="0" err="1" smtClean="0"/>
              <a:t>Progr</a:t>
            </a:r>
            <a:r>
              <a:rPr lang="cs-CZ" sz="1600" dirty="0" err="1" smtClean="0"/>
              <a:t>amování</a:t>
            </a:r>
            <a:endParaRPr lang="cs-CZ" sz="1600" dirty="0" smtClean="0"/>
          </a:p>
          <a:p>
            <a:pPr marL="357188" indent="-357188" eaLnBrk="0" hangingPunct="0"/>
            <a:r>
              <a:rPr lang="cs-CZ" sz="1600" dirty="0"/>
              <a:t>Datové typy a proměnné</a:t>
            </a:r>
            <a:endParaRPr lang="de-DE" sz="1600" dirty="0"/>
          </a:p>
          <a:p>
            <a:pPr marL="357188" indent="-357188" eaLnBrk="0" hangingPunct="0"/>
            <a:r>
              <a:rPr lang="cs-CZ" sz="1600" dirty="0" smtClean="0">
                <a:solidFill>
                  <a:schemeClr val="accent1">
                    <a:lumMod val="50000"/>
                  </a:schemeClr>
                </a:solidFill>
              </a:rPr>
              <a:t>Knihovny</a:t>
            </a:r>
            <a:endParaRPr lang="de-DE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715963" lvl="1" indent="-271463" eaLnBrk="0" hangingPunct="0">
              <a:buClr>
                <a:srgbClr val="8BB63B"/>
              </a:buClr>
              <a:buFont typeface="Arial" panose="020B0604020202020204" pitchFamily="34" charset="0"/>
              <a:buChar char="•"/>
            </a:pPr>
            <a:r>
              <a:rPr lang="cs-CZ" sz="1600" dirty="0" smtClean="0">
                <a:solidFill>
                  <a:srgbClr val="8BB63B"/>
                </a:solidFill>
              </a:rPr>
              <a:t>Vytvoření knihovny</a:t>
            </a:r>
            <a:endParaRPr lang="de-DE" sz="1600" dirty="0">
              <a:solidFill>
                <a:srgbClr val="8BB63B"/>
              </a:solidFill>
            </a:endParaRPr>
          </a:p>
          <a:p>
            <a:pPr marL="715963" lvl="1" indent="-271463" eaLnBrk="0" hangingPunct="0">
              <a:buClr>
                <a:srgbClr val="8BB63B"/>
              </a:buClr>
              <a:buFont typeface="Arial" panose="020B0604020202020204" pitchFamily="34" charset="0"/>
              <a:buChar char="•"/>
            </a:pPr>
            <a:r>
              <a:rPr lang="cs-CZ" sz="1600" dirty="0" smtClean="0">
                <a:solidFill>
                  <a:srgbClr val="8BB63B"/>
                </a:solidFill>
              </a:rPr>
              <a:t>Nastavení projektu</a:t>
            </a:r>
            <a:endParaRPr lang="de-DE" sz="1600" dirty="0">
              <a:solidFill>
                <a:srgbClr val="8BB63B"/>
              </a:solidFill>
            </a:endParaRPr>
          </a:p>
          <a:p>
            <a:pPr marL="715963" lvl="1" indent="-271463" eaLnBrk="0" hangingPunct="0">
              <a:buClr>
                <a:srgbClr val="8BB63B"/>
              </a:buClr>
              <a:buFont typeface="Arial" panose="020B0604020202020204" pitchFamily="34" charset="0"/>
              <a:buChar char="•"/>
            </a:pPr>
            <a:r>
              <a:rPr lang="cs-CZ" sz="1600" dirty="0" smtClean="0">
                <a:solidFill>
                  <a:srgbClr val="8BB63B"/>
                </a:solidFill>
              </a:rPr>
              <a:t>Instalace knihovny</a:t>
            </a:r>
            <a:endParaRPr lang="de-DE" sz="1600" dirty="0">
              <a:solidFill>
                <a:srgbClr val="8BB63B"/>
              </a:solidFill>
            </a:endParaRPr>
          </a:p>
          <a:p>
            <a:pPr marL="715963" lvl="1" indent="-271463" eaLnBrk="0" hangingPunct="0">
              <a:buClr>
                <a:srgbClr val="8BB63B"/>
              </a:buClr>
              <a:buFont typeface="Arial" panose="020B0604020202020204" pitchFamily="34" charset="0"/>
              <a:buChar char="•"/>
            </a:pPr>
            <a:r>
              <a:rPr lang="cs-CZ" sz="1600" dirty="0" smtClean="0">
                <a:solidFill>
                  <a:srgbClr val="8BB63B"/>
                </a:solidFill>
              </a:rPr>
              <a:t>Použití knihovny</a:t>
            </a:r>
            <a:endParaRPr lang="de-DE" sz="1600" dirty="0">
              <a:solidFill>
                <a:srgbClr val="8BB63B"/>
              </a:solidFill>
            </a:endParaRPr>
          </a:p>
          <a:p>
            <a:pPr marL="357188" indent="-357188" eaLnBrk="0" hangingPunct="0"/>
            <a:r>
              <a:rPr lang="cs-CZ" sz="1600" dirty="0"/>
              <a:t>Příloha</a:t>
            </a:r>
            <a:endParaRPr lang="de-DE" sz="1600" dirty="0"/>
          </a:p>
          <a:p>
            <a:pPr marL="228600" indent="-228600" eaLnBrk="0" hangingPunct="0"/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339974" y="4949100"/>
            <a:ext cx="5760417" cy="194400"/>
          </a:xfrm>
        </p:spPr>
        <p:txBody>
          <a:bodyPr/>
          <a:lstStyle/>
          <a:p>
            <a:pPr algn="r"/>
            <a:r>
              <a:rPr lang="de-DE" smtClean="0"/>
              <a:t>library  |  dated march 2017 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9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95" y="3705428"/>
            <a:ext cx="1102617" cy="110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5" y="1203598"/>
            <a:ext cx="424118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Uložte knihovnu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788024" y="562726"/>
            <a:ext cx="4355976" cy="2873119"/>
          </a:xfrm>
        </p:spPr>
        <p:txBody>
          <a:bodyPr/>
          <a:lstStyle/>
          <a:p>
            <a:pPr marL="269875" indent="-269875">
              <a:buFont typeface="+mj-lt"/>
              <a:buAutoNum type="arabicPeriod" startAt="5"/>
            </a:pPr>
            <a:r>
              <a:rPr lang="cs-CZ" sz="1400" dirty="0" smtClean="0"/>
              <a:t>Po otestování vymažte všechny zařízení</a:t>
            </a:r>
          </a:p>
          <a:p>
            <a:pPr marL="269875" indent="-269875">
              <a:buFont typeface="+mj-lt"/>
              <a:buAutoNum type="arabicPeriod" startAt="5"/>
            </a:pPr>
            <a:r>
              <a:rPr lang="cs-CZ" sz="1400" i="1" dirty="0" smtClean="0"/>
              <a:t>Uložte jako - </a:t>
            </a:r>
            <a:r>
              <a:rPr lang="de-DE" sz="1400" i="1" dirty="0" smtClean="0"/>
              <a:t>Save </a:t>
            </a:r>
            <a:r>
              <a:rPr lang="de-DE" sz="1400" i="1" dirty="0" err="1" smtClean="0"/>
              <a:t>as</a:t>
            </a:r>
            <a:r>
              <a:rPr lang="de-DE" sz="1400" i="1" dirty="0" smtClean="0"/>
              <a:t>: </a:t>
            </a:r>
            <a:r>
              <a:rPr lang="cs-CZ" sz="1400" i="1" dirty="0" smtClean="0"/>
              <a:t>název</a:t>
            </a:r>
            <a:r>
              <a:rPr lang="de-DE" sz="1400" dirty="0" smtClean="0"/>
              <a:t> </a:t>
            </a:r>
            <a:r>
              <a:rPr lang="de-DE" sz="1400" dirty="0"/>
              <a:t>+ </a:t>
            </a:r>
            <a:r>
              <a:rPr lang="cs-CZ" sz="1400" dirty="0" smtClean="0"/>
              <a:t>verze knihovny</a:t>
            </a:r>
            <a:endParaRPr lang="de-DE" sz="1400" dirty="0" smtClean="0"/>
          </a:p>
          <a:p>
            <a:r>
              <a:rPr lang="de-DE" sz="1400" dirty="0" smtClean="0"/>
              <a:t>  	</a:t>
            </a:r>
            <a:r>
              <a:rPr lang="de-DE" sz="1400" dirty="0"/>
              <a:t>e</a:t>
            </a:r>
            <a:r>
              <a:rPr lang="de-DE" sz="1400" dirty="0" smtClean="0"/>
              <a:t>.g. </a:t>
            </a:r>
            <a:r>
              <a:rPr lang="de-DE" sz="1400" b="1" dirty="0" smtClean="0"/>
              <a:t>BlinkerV1_0_0_0.library</a:t>
            </a:r>
          </a:p>
          <a:p>
            <a:endParaRPr lang="de-DE" sz="1400" b="1" dirty="0" smtClean="0"/>
          </a:p>
          <a:p>
            <a:r>
              <a:rPr lang="cs-CZ" sz="1400" b="1" dirty="0" smtClean="0"/>
              <a:t>Doporučení</a:t>
            </a:r>
            <a:r>
              <a:rPr lang="de-DE" sz="1400" b="1" dirty="0" smtClean="0"/>
              <a:t>:</a:t>
            </a:r>
            <a:endParaRPr lang="de-DE" sz="1400" dirty="0" smtClean="0"/>
          </a:p>
          <a:p>
            <a:r>
              <a:rPr lang="de-DE" sz="1400" dirty="0" smtClean="0"/>
              <a:t>V1</a:t>
            </a:r>
            <a:r>
              <a:rPr lang="de-DE" sz="1400" dirty="0"/>
              <a:t>. </a:t>
            </a:r>
            <a:r>
              <a:rPr lang="de-DE" sz="1400" dirty="0" smtClean="0"/>
              <a:t>&lt;</a:t>
            </a:r>
            <a:r>
              <a:rPr lang="cs-CZ" sz="1400" dirty="0" err="1" smtClean="0"/>
              <a:t>Podverze</a:t>
            </a:r>
            <a:r>
              <a:rPr lang="de-DE" sz="1400" dirty="0" smtClean="0"/>
              <a:t>&gt;. &lt;</a:t>
            </a:r>
            <a:r>
              <a:rPr lang="cs-CZ" sz="1400" dirty="0" smtClean="0"/>
              <a:t>Oprava</a:t>
            </a:r>
            <a:r>
              <a:rPr lang="de-DE" sz="1400" dirty="0" smtClean="0"/>
              <a:t>&gt;. &lt;</a:t>
            </a:r>
            <a:r>
              <a:rPr lang="cs-CZ" sz="1400" dirty="0" smtClean="0"/>
              <a:t>Verze opravy</a:t>
            </a:r>
            <a:r>
              <a:rPr lang="de-DE" sz="1400" dirty="0" smtClean="0"/>
              <a:t>&gt;</a:t>
            </a:r>
            <a:endParaRPr lang="de-DE" sz="1400" dirty="0"/>
          </a:p>
          <a:p>
            <a:pPr>
              <a:tabLst>
                <a:tab pos="1073150" algn="l"/>
              </a:tabLst>
            </a:pPr>
            <a:r>
              <a:rPr lang="cs-CZ" sz="1400" dirty="0" err="1" smtClean="0"/>
              <a:t>Podverze</a:t>
            </a:r>
            <a:r>
              <a:rPr lang="de-DE" sz="1400" dirty="0"/>
              <a:t>	</a:t>
            </a:r>
            <a:r>
              <a:rPr lang="de-DE" sz="1400" dirty="0" smtClean="0"/>
              <a:t>= </a:t>
            </a:r>
            <a:r>
              <a:rPr lang="de-DE" sz="1400" dirty="0" err="1"/>
              <a:t>lib</a:t>
            </a:r>
            <a:r>
              <a:rPr lang="de-DE" sz="1400" dirty="0"/>
              <a:t> </a:t>
            </a:r>
            <a:r>
              <a:rPr lang="cs-CZ" sz="1400" dirty="0" smtClean="0"/>
              <a:t>nekompatibilní</a:t>
            </a:r>
            <a:r>
              <a:rPr lang="de-DE" sz="1400" dirty="0" smtClean="0"/>
              <a:t>, </a:t>
            </a:r>
            <a:r>
              <a:rPr lang="de-DE" sz="1400" dirty="0"/>
              <a:t>Interface </a:t>
            </a:r>
            <a:r>
              <a:rPr lang="cs-CZ" sz="1400" dirty="0"/>
              <a:t>nekompatibilní</a:t>
            </a:r>
            <a:endParaRPr lang="de-DE" sz="1400" dirty="0"/>
          </a:p>
          <a:p>
            <a:r>
              <a:rPr lang="cs-CZ" sz="1400" dirty="0"/>
              <a:t>Oprava </a:t>
            </a:r>
            <a:r>
              <a:rPr lang="de-DE" sz="1400" dirty="0" smtClean="0"/>
              <a:t>= </a:t>
            </a:r>
            <a:r>
              <a:rPr lang="de-DE" sz="1400" dirty="0" err="1" smtClean="0"/>
              <a:t>lib</a:t>
            </a:r>
            <a:r>
              <a:rPr lang="de-DE" sz="1400" dirty="0" smtClean="0"/>
              <a:t> </a:t>
            </a:r>
            <a:r>
              <a:rPr lang="cs-CZ" sz="1400" dirty="0"/>
              <a:t>nekompatibilní</a:t>
            </a:r>
            <a:r>
              <a:rPr lang="de-DE" sz="1400" dirty="0" smtClean="0"/>
              <a:t>, </a:t>
            </a:r>
            <a:r>
              <a:rPr lang="de-DE" sz="1400" dirty="0"/>
              <a:t>Interface </a:t>
            </a:r>
            <a:r>
              <a:rPr lang="cs-CZ" sz="1400" dirty="0" smtClean="0"/>
              <a:t>kompatibilní</a:t>
            </a:r>
            <a:endParaRPr lang="de-DE" sz="1400" dirty="0"/>
          </a:p>
          <a:p>
            <a:r>
              <a:rPr lang="de-DE" sz="1400" dirty="0" smtClean="0"/>
              <a:t>Patch             = </a:t>
            </a:r>
            <a:r>
              <a:rPr lang="cs-CZ" sz="1400" dirty="0" smtClean="0"/>
              <a:t>kompatibilní modifikace</a:t>
            </a:r>
            <a:endParaRPr lang="de-DE" sz="1400" dirty="0"/>
          </a:p>
          <a:p>
            <a:pPr marL="228600" indent="-228600">
              <a:buFont typeface="+mj-lt"/>
              <a:buAutoNum type="arabicPeriod" startAt="4"/>
            </a:pPr>
            <a:endParaRPr lang="de-DE" sz="1400" dirty="0" smtClean="0"/>
          </a:p>
          <a:p>
            <a:endParaRPr lang="de-DE" sz="1400" dirty="0" smtClean="0"/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cxnSp>
        <p:nvCxnSpPr>
          <p:cNvPr id="25" name="Gerade Verbindung mit Pfeil 24"/>
          <p:cNvCxnSpPr/>
          <p:nvPr/>
        </p:nvCxnSpPr>
        <p:spPr bwMode="gray">
          <a:xfrm flipH="1">
            <a:off x="2915816" y="692341"/>
            <a:ext cx="1758860" cy="1663385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gray">
          <a:xfrm>
            <a:off x="2195736" y="4256737"/>
            <a:ext cx="432048" cy="102775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 bwMode="gray">
          <a:xfrm>
            <a:off x="3720812" y="4359512"/>
            <a:ext cx="1067212" cy="156454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99" y="4056721"/>
            <a:ext cx="3196122" cy="60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3147814"/>
            <a:ext cx="1619921" cy="163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57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89162"/>
            <a:ext cx="3676129" cy="355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6" y="814880"/>
            <a:ext cx="1517526" cy="130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Nastavení projektu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436096" y="562727"/>
            <a:ext cx="2448272" cy="625641"/>
          </a:xfrm>
        </p:spPr>
        <p:txBody>
          <a:bodyPr/>
          <a:lstStyle/>
          <a:p>
            <a:pPr marL="269875" indent="-269875">
              <a:buFont typeface="+mj-lt"/>
              <a:buAutoNum type="arabicPeriod" startAt="7"/>
            </a:pPr>
            <a:r>
              <a:rPr lang="cs-CZ" sz="1400" dirty="0" smtClean="0"/>
              <a:t>Otevřete</a:t>
            </a:r>
            <a:r>
              <a:rPr lang="de-DE" sz="1400" dirty="0" smtClean="0"/>
              <a:t> </a:t>
            </a:r>
            <a:r>
              <a:rPr lang="de-DE" sz="1400" i="1" dirty="0" smtClean="0"/>
              <a:t>Project </a:t>
            </a:r>
            <a:r>
              <a:rPr lang="de-DE" sz="1400" i="1" dirty="0" err="1" smtClean="0"/>
              <a:t>settings</a:t>
            </a:r>
            <a:endParaRPr lang="de-DE" sz="1400" i="1" dirty="0" smtClean="0"/>
          </a:p>
          <a:p>
            <a:pPr marL="269875" indent="-269875">
              <a:buFont typeface="+mj-lt"/>
              <a:buAutoNum type="arabicPeriod" startAt="7"/>
            </a:pPr>
            <a:r>
              <a:rPr lang="de-DE" sz="1400" dirty="0" smtClean="0"/>
              <a:t>Ed</a:t>
            </a:r>
            <a:r>
              <a:rPr lang="cs-CZ" sz="1400" dirty="0" err="1" smtClean="0"/>
              <a:t>itujte</a:t>
            </a:r>
            <a:r>
              <a:rPr lang="de-DE" sz="1400" dirty="0" smtClean="0"/>
              <a:t> Project </a:t>
            </a:r>
            <a:r>
              <a:rPr lang="de-DE" sz="1400" dirty="0" err="1"/>
              <a:t>settings</a:t>
            </a:r>
            <a:endParaRPr lang="de-DE" sz="1400" dirty="0"/>
          </a:p>
          <a:p>
            <a:pPr marL="228600" indent="-228600">
              <a:buFont typeface="+mj-lt"/>
              <a:buAutoNum type="arabicPeriod" startAt="7"/>
            </a:pPr>
            <a:endParaRPr lang="de-DE" sz="1400" dirty="0" smtClean="0"/>
          </a:p>
          <a:p>
            <a:pPr marL="228600" indent="-228600">
              <a:buFont typeface="+mj-lt"/>
              <a:buAutoNum type="arabicPeriod" startAt="7"/>
            </a:pPr>
            <a:endParaRPr lang="de-DE" sz="1400" dirty="0" smtClean="0"/>
          </a:p>
          <a:p>
            <a:endParaRPr lang="de-DE" sz="1400" dirty="0" smtClean="0"/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 bwMode="gray">
          <a:xfrm>
            <a:off x="2025848" y="2050894"/>
            <a:ext cx="342236" cy="256677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gray">
          <a:xfrm flipH="1">
            <a:off x="2051720" y="741090"/>
            <a:ext cx="3243064" cy="894556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 bwMode="gray">
          <a:xfrm>
            <a:off x="6468534" y="1065126"/>
            <a:ext cx="0" cy="324036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 bwMode="gray">
          <a:xfrm>
            <a:off x="430957" y="2931789"/>
            <a:ext cx="4248993" cy="18719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/>
              <a:t>Project Information </a:t>
            </a:r>
            <a:r>
              <a:rPr lang="cs-CZ" sz="1400" dirty="0" smtClean="0"/>
              <a:t>je nutné pro uložení do depozitáře knihoven!</a:t>
            </a:r>
          </a:p>
          <a:p>
            <a:endParaRPr lang="cs-CZ" sz="1400" dirty="0" smtClean="0"/>
          </a:p>
          <a:p>
            <a:r>
              <a:rPr lang="de-DE" sz="1400" dirty="0" err="1" smtClean="0"/>
              <a:t>Released</a:t>
            </a:r>
            <a:r>
              <a:rPr lang="de-DE" sz="1400" dirty="0" smtClean="0"/>
              <a:t> </a:t>
            </a:r>
            <a:r>
              <a:rPr lang="cs-CZ" sz="1400" dirty="0" smtClean="0"/>
              <a:t>– povoluje ochranu zápisu do knihovny</a:t>
            </a:r>
            <a:r>
              <a:rPr lang="de-DE" sz="1400" dirty="0" smtClean="0"/>
              <a:t> (Read </a:t>
            </a:r>
            <a:r>
              <a:rPr lang="de-DE" sz="1400" dirty="0" err="1" smtClean="0"/>
              <a:t>only</a:t>
            </a:r>
            <a:r>
              <a:rPr lang="de-DE" sz="1400" dirty="0" smtClean="0"/>
              <a:t>)</a:t>
            </a:r>
          </a:p>
          <a:p>
            <a:r>
              <a:rPr lang="cs-CZ" sz="1400" dirty="0" smtClean="0"/>
              <a:t>Vymažte </a:t>
            </a:r>
            <a:r>
              <a:rPr lang="en-US" sz="1400" i="1" dirty="0" smtClean="0"/>
              <a:t>Library Categories</a:t>
            </a:r>
            <a:r>
              <a:rPr lang="cs-CZ" sz="1400" i="1" dirty="0" smtClean="0"/>
              <a:t>, nebo vytvořte vlastní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346799" y="2735489"/>
            <a:ext cx="1735087" cy="19630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60" y="1578845"/>
            <a:ext cx="2448272" cy="120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Gerade Verbindung mit Pfeil 14"/>
          <p:cNvCxnSpPr/>
          <p:nvPr/>
        </p:nvCxnSpPr>
        <p:spPr bwMode="gray">
          <a:xfrm flipV="1">
            <a:off x="4059993" y="2956094"/>
            <a:ext cx="2215897" cy="767784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5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Proje</a:t>
            </a:r>
            <a:r>
              <a:rPr lang="cs-CZ" dirty="0" smtClean="0"/>
              <a:t>k</a:t>
            </a:r>
            <a:r>
              <a:rPr lang="de-DE" dirty="0" smtClean="0"/>
              <a:t>t </a:t>
            </a:r>
            <a:r>
              <a:rPr lang="cs-CZ" dirty="0" smtClean="0"/>
              <a:t>Informace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436096" y="1131590"/>
            <a:ext cx="3125652" cy="1368152"/>
          </a:xfrm>
        </p:spPr>
        <p:txBody>
          <a:bodyPr/>
          <a:lstStyle/>
          <a:p>
            <a:pPr marL="268288" indent="-268288">
              <a:buFont typeface="+mj-lt"/>
              <a:buAutoNum type="arabicPeriod" startAt="9"/>
            </a:pPr>
            <a:r>
              <a:rPr lang="cs-CZ" sz="1400" dirty="0" smtClean="0"/>
              <a:t>Zvolte </a:t>
            </a:r>
            <a:r>
              <a:rPr lang="de-DE" sz="1400" i="1" dirty="0" err="1" smtClean="0"/>
              <a:t>Placeholder</a:t>
            </a:r>
            <a:r>
              <a:rPr lang="de-DE" sz="1400" dirty="0" smtClean="0"/>
              <a:t> </a:t>
            </a:r>
            <a:r>
              <a:rPr lang="cs-CZ" sz="1400" dirty="0" smtClean="0"/>
              <a:t>ve vlastnostech</a:t>
            </a:r>
          </a:p>
          <a:p>
            <a:pPr marL="268288" indent="-268288">
              <a:buFont typeface="+mj-lt"/>
              <a:buAutoNum type="arabicPeriod" startAt="9"/>
            </a:pPr>
            <a:endParaRPr lang="cs-CZ" sz="1400" dirty="0"/>
          </a:p>
          <a:p>
            <a:pPr marL="269875" indent="-269875">
              <a:buFont typeface="+mj-lt"/>
              <a:buAutoNum type="arabicPeriod" startAt="10"/>
            </a:pPr>
            <a:endParaRPr lang="cs-CZ" sz="1400" dirty="0" smtClean="0"/>
          </a:p>
          <a:p>
            <a:pPr marL="269875" indent="-269875">
              <a:buFont typeface="+mj-lt"/>
              <a:buAutoNum type="arabicPeriod" startAt="10"/>
            </a:pPr>
            <a:r>
              <a:rPr lang="cs-CZ" sz="1400" dirty="0" smtClean="0"/>
              <a:t>Zvolte </a:t>
            </a:r>
            <a:r>
              <a:rPr lang="de-DE" sz="1400" i="1" dirty="0" smtClean="0"/>
              <a:t>Modify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4133348" y="2823737"/>
            <a:ext cx="4572000" cy="1762125"/>
            <a:chOff x="4133348" y="2823737"/>
            <a:chExt cx="4572000" cy="17621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348" y="2823737"/>
              <a:ext cx="4572000" cy="176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Abgerundetes Rechteck 17"/>
            <p:cNvSpPr/>
            <p:nvPr/>
          </p:nvSpPr>
          <p:spPr bwMode="auto">
            <a:xfrm>
              <a:off x="4362252" y="3539658"/>
              <a:ext cx="2843138" cy="216000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10540" y="915566"/>
            <a:ext cx="3594100" cy="3670300"/>
            <a:chOff x="410540" y="915566"/>
            <a:chExt cx="3594100" cy="36703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40" y="915566"/>
              <a:ext cx="3594100" cy="367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Abgerundetes Rechteck 10"/>
            <p:cNvSpPr/>
            <p:nvPr/>
          </p:nvSpPr>
          <p:spPr bwMode="auto">
            <a:xfrm>
              <a:off x="3028457" y="1682254"/>
              <a:ext cx="681751" cy="176315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848938" y="3054049"/>
              <a:ext cx="1872208" cy="140373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 bwMode="auto">
            <a:xfrm>
              <a:off x="1045912" y="1858020"/>
              <a:ext cx="1763321" cy="183725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" name="Gerade Verbindung mit Pfeil 14"/>
          <p:cNvCxnSpPr/>
          <p:nvPr/>
        </p:nvCxnSpPr>
        <p:spPr bwMode="gray">
          <a:xfrm flipH="1" flipV="1">
            <a:off x="2851821" y="1973735"/>
            <a:ext cx="2368251" cy="68010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 bwMode="gray">
          <a:xfrm flipH="1">
            <a:off x="2721146" y="1427573"/>
            <a:ext cx="2778109" cy="1626476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11560" y="1739404"/>
            <a:ext cx="7543800" cy="3181350"/>
            <a:chOff x="611560" y="1739404"/>
            <a:chExt cx="7543800" cy="31813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739404"/>
              <a:ext cx="7543800" cy="318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Abgerundetes Rechteck 8"/>
            <p:cNvSpPr/>
            <p:nvPr/>
          </p:nvSpPr>
          <p:spPr bwMode="auto">
            <a:xfrm>
              <a:off x="5220072" y="2859782"/>
              <a:ext cx="1080120" cy="864096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5220072" y="3867894"/>
              <a:ext cx="1080120" cy="864096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de-DE" dirty="0" err="1" smtClean="0"/>
              <a:t>Instal</a:t>
            </a:r>
            <a:r>
              <a:rPr lang="cs-CZ" dirty="0" err="1" smtClean="0"/>
              <a:t>ace</a:t>
            </a:r>
            <a:r>
              <a:rPr lang="cs-CZ" dirty="0" smtClean="0"/>
              <a:t> knihovny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11960" y="448784"/>
            <a:ext cx="4680520" cy="1834934"/>
          </a:xfrm>
        </p:spPr>
        <p:txBody>
          <a:bodyPr/>
          <a:lstStyle/>
          <a:p>
            <a:pPr marL="269875" indent="-269875">
              <a:buFont typeface="+mj-lt"/>
              <a:buAutoNum type="arabicPeriod" startAt="11"/>
            </a:pPr>
            <a:r>
              <a:rPr lang="de-DE" sz="1400" dirty="0"/>
              <a:t> </a:t>
            </a:r>
            <a:r>
              <a:rPr lang="de-DE" sz="1400" i="1" dirty="0" smtClean="0"/>
              <a:t>Import/</a:t>
            </a:r>
            <a:r>
              <a:rPr lang="de-DE" sz="1400" i="1" dirty="0" err="1" smtClean="0"/>
              <a:t>export</a:t>
            </a:r>
            <a:endParaRPr lang="de-DE" sz="1400" i="1" dirty="0" smtClean="0"/>
          </a:p>
          <a:p>
            <a:pPr marL="715963" lvl="2" indent="-174625">
              <a:buClrTx/>
            </a:pPr>
            <a:r>
              <a:rPr lang="de-DE" sz="1400" dirty="0" smtClean="0"/>
              <a:t>Save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compiled</a:t>
            </a:r>
            <a:r>
              <a:rPr lang="de-DE" sz="1400" dirty="0" smtClean="0"/>
              <a:t> </a:t>
            </a:r>
            <a:r>
              <a:rPr lang="de-DE" sz="1400" dirty="0" err="1" smtClean="0"/>
              <a:t>library</a:t>
            </a:r>
            <a:endParaRPr lang="de-DE" sz="1400" dirty="0" smtClean="0"/>
          </a:p>
          <a:p>
            <a:pPr marL="715963" lvl="2" indent="-174625">
              <a:buClrTx/>
            </a:pPr>
            <a:r>
              <a:rPr lang="de-DE" sz="1400" dirty="0" smtClean="0"/>
              <a:t>Save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install</a:t>
            </a:r>
            <a:r>
              <a:rPr lang="de-DE" sz="1400" dirty="0"/>
              <a:t> </a:t>
            </a:r>
            <a:r>
              <a:rPr lang="de-DE" sz="1400" dirty="0" smtClean="0"/>
              <a:t>in </a:t>
            </a:r>
            <a:r>
              <a:rPr lang="de-DE" sz="1400" dirty="0" err="1" smtClean="0"/>
              <a:t>library</a:t>
            </a:r>
            <a:r>
              <a:rPr lang="de-DE" sz="1400" dirty="0" smtClean="0"/>
              <a:t> </a:t>
            </a:r>
            <a:r>
              <a:rPr lang="de-DE" sz="1400" dirty="0" err="1" smtClean="0"/>
              <a:t>repository</a:t>
            </a:r>
            <a:endParaRPr lang="de-DE" sz="1400" dirty="0" smtClean="0"/>
          </a:p>
          <a:p>
            <a:pPr marL="0" lvl="2" indent="0">
              <a:buClrTx/>
              <a:buSzTx/>
              <a:buNone/>
            </a:pPr>
            <a:r>
              <a:rPr lang="de-DE" sz="1400" i="1" dirty="0" err="1" smtClean="0"/>
              <a:t>Compile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save </a:t>
            </a:r>
            <a:r>
              <a:rPr lang="cs-CZ" sz="1400" i="1" dirty="0" smtClean="0"/>
              <a:t>vytvoří zkompilovanou verzi knihovny , která nelze již měnit.</a:t>
            </a:r>
            <a:endParaRPr lang="en-US" sz="1400" dirty="0"/>
          </a:p>
          <a:p>
            <a:pPr marL="0" lvl="2" indent="0">
              <a:buClrTx/>
              <a:buSzTx/>
              <a:buNone/>
            </a:pPr>
            <a:r>
              <a:rPr lang="de-DE" sz="1400" i="1" dirty="0"/>
              <a:t>Save in </a:t>
            </a:r>
            <a:r>
              <a:rPr lang="de-DE" sz="1400" i="1" dirty="0" err="1"/>
              <a:t>library</a:t>
            </a:r>
            <a:r>
              <a:rPr lang="de-DE" sz="1400" i="1" dirty="0"/>
              <a:t> </a:t>
            </a:r>
            <a:r>
              <a:rPr lang="de-DE" sz="1400" i="1" dirty="0" err="1"/>
              <a:t>repository</a:t>
            </a:r>
            <a:r>
              <a:rPr lang="de-DE" sz="1400" i="1" dirty="0"/>
              <a:t> </a:t>
            </a:r>
            <a:r>
              <a:rPr lang="cs-CZ" sz="1400" i="1" dirty="0"/>
              <a:t>nainstaluje knihovnu do depozitáře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6243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32" y="4052417"/>
            <a:ext cx="5872969" cy="86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de-DE" dirty="0" err="1"/>
              <a:t>Instal</a:t>
            </a:r>
            <a:r>
              <a:rPr lang="cs-CZ" dirty="0" err="1"/>
              <a:t>ace</a:t>
            </a:r>
            <a:r>
              <a:rPr lang="cs-CZ" dirty="0"/>
              <a:t> knihovny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177683" y="2775172"/>
            <a:ext cx="3672408" cy="1365216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228600" indent="-228600">
              <a:buFont typeface="+mj-lt"/>
              <a:buAutoNum type="arabicPeriod" startAt="6"/>
            </a:pPr>
            <a:endParaRPr lang="de-DE" dirty="0" smtClean="0"/>
          </a:p>
          <a:p>
            <a:pPr marL="228600" indent="-228600">
              <a:buFont typeface="+mj-lt"/>
              <a:buAutoNum type="arabicPeriod" startAt="6"/>
            </a:pPr>
            <a:endParaRPr lang="de-DE" dirty="0" smtClean="0"/>
          </a:p>
          <a:p>
            <a:pPr marL="228600" indent="-228600">
              <a:buFont typeface="+mj-lt"/>
              <a:buAutoNum type="arabicPeriod" startAt="8"/>
            </a:pP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439688" y="769340"/>
            <a:ext cx="8092752" cy="2097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cs-CZ" sz="1400" dirty="0" smtClean="0"/>
              <a:t>Alternativa</a:t>
            </a:r>
            <a:r>
              <a:rPr lang="en-US" sz="1400" dirty="0" smtClean="0"/>
              <a:t>: Create/open </a:t>
            </a:r>
            <a:r>
              <a:rPr lang="cs-CZ" sz="1400" dirty="0" smtClean="0"/>
              <a:t>jakýkoliv projekt a otevřete </a:t>
            </a:r>
            <a:r>
              <a:rPr lang="en-US" sz="1400" i="1" dirty="0" smtClean="0"/>
              <a:t>Library Manager</a:t>
            </a:r>
            <a:r>
              <a:rPr lang="de-DE" sz="1400" dirty="0" smtClean="0"/>
              <a:t>.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5364537" y="2816577"/>
            <a:ext cx="2966256" cy="907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de-DE" sz="1400" i="1" dirty="0" err="1" smtClean="0"/>
              <a:t>Install</a:t>
            </a:r>
            <a:endParaRPr lang="de-DE" sz="1400" i="1" dirty="0" smtClean="0"/>
          </a:p>
          <a:p>
            <a:pPr marL="182563" indent="-1825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de-DE" sz="1400" dirty="0" smtClean="0"/>
              <a:t>Select a </a:t>
            </a:r>
            <a:r>
              <a:rPr lang="de-DE" sz="1400" i="1" dirty="0" err="1" smtClean="0"/>
              <a:t>library</a:t>
            </a:r>
            <a:endParaRPr lang="de-DE" sz="1400" i="1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403936" y="1059582"/>
            <a:ext cx="7374328" cy="3080806"/>
            <a:chOff x="403936" y="1059582"/>
            <a:chExt cx="7374328" cy="308080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42" y="2509248"/>
              <a:ext cx="4787279" cy="1503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36" y="1059582"/>
              <a:ext cx="7374328" cy="1357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Gerade Verbindung mit Pfeil 14"/>
            <p:cNvCxnSpPr/>
            <p:nvPr/>
          </p:nvCxnSpPr>
          <p:spPr bwMode="gray">
            <a:xfrm flipH="1">
              <a:off x="4788049" y="2932113"/>
              <a:ext cx="504480" cy="328788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 bwMode="gray">
            <a:xfrm flipH="1">
              <a:off x="5220521" y="3349436"/>
              <a:ext cx="873066" cy="790952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bgerundetes Rechteck 13"/>
            <p:cNvSpPr/>
            <p:nvPr/>
          </p:nvSpPr>
          <p:spPr bwMode="auto">
            <a:xfrm>
              <a:off x="4290767" y="3336959"/>
              <a:ext cx="756597" cy="183867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Gerade Verbindung mit Pfeil 27"/>
            <p:cNvCxnSpPr/>
            <p:nvPr/>
          </p:nvCxnSpPr>
          <p:spPr bwMode="gray">
            <a:xfrm flipH="1">
              <a:off x="3636345" y="1563638"/>
              <a:ext cx="864096" cy="936104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92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0" y="1067856"/>
            <a:ext cx="7332145" cy="9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9" y="2283718"/>
            <a:ext cx="4700959" cy="263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cs-CZ" dirty="0" smtClean="0"/>
              <a:t>Použití knihovny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439688" y="769340"/>
            <a:ext cx="8092752" cy="2097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cs-CZ" sz="1400" dirty="0" smtClean="0"/>
              <a:t>Vaše knihovny jsou uloženy v „</a:t>
            </a:r>
            <a:r>
              <a:rPr lang="en-US" sz="1400" dirty="0" smtClean="0"/>
              <a:t>Miscellaneous</a:t>
            </a:r>
            <a:r>
              <a:rPr lang="cs-CZ" sz="1400" dirty="0" smtClean="0"/>
              <a:t>“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6088196" y="2382294"/>
            <a:ext cx="1944216" cy="4938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i="1" dirty="0" smtClean="0"/>
              <a:t>Add </a:t>
            </a:r>
            <a:r>
              <a:rPr lang="de-DE" sz="1400" i="1" dirty="0" err="1" smtClean="0"/>
              <a:t>library</a:t>
            </a:r>
            <a:endParaRPr lang="de-DE" sz="1400" i="1" dirty="0" smtClean="0"/>
          </a:p>
          <a:p>
            <a:pPr marL="182563" indent="-1825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cs-CZ" sz="1400" dirty="0" smtClean="0"/>
              <a:t>Zvolte vaší knihovnu</a:t>
            </a:r>
            <a:endParaRPr lang="de-DE" sz="1400" dirty="0" smtClean="0"/>
          </a:p>
        </p:txBody>
      </p:sp>
      <p:cxnSp>
        <p:nvCxnSpPr>
          <p:cNvPr id="15" name="Gerade Verbindung mit Pfeil 14"/>
          <p:cNvCxnSpPr/>
          <p:nvPr/>
        </p:nvCxnSpPr>
        <p:spPr bwMode="gray">
          <a:xfrm flipH="1">
            <a:off x="1803892" y="2775172"/>
            <a:ext cx="4176464" cy="1452762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 bwMode="gray">
          <a:xfrm flipH="1" flipV="1">
            <a:off x="1115616" y="1395770"/>
            <a:ext cx="4872691" cy="1080120"/>
          </a:xfrm>
          <a:prstGeom prst="straightConnector1">
            <a:avLst/>
          </a:prstGeom>
          <a:ln w="19050">
            <a:solidFill>
              <a:srgbClr val="8BB63B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5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cs-CZ" dirty="0"/>
              <a:t>Použití knihovny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220667" y="2775172"/>
            <a:ext cx="3672408" cy="1365216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228600" indent="-228600">
              <a:buFont typeface="+mj-lt"/>
              <a:buAutoNum type="arabicPeriod" startAt="6"/>
            </a:pPr>
            <a:endParaRPr lang="de-DE" dirty="0" smtClean="0"/>
          </a:p>
          <a:p>
            <a:pPr marL="228600" indent="-228600">
              <a:buFont typeface="+mj-lt"/>
              <a:buAutoNum type="arabicPeriod" startAt="6"/>
            </a:pPr>
            <a:endParaRPr lang="de-DE" dirty="0" smtClean="0"/>
          </a:p>
          <a:p>
            <a:pPr marL="228600" indent="-228600">
              <a:buFont typeface="+mj-lt"/>
              <a:buAutoNum type="arabicPeriod" startAt="8"/>
            </a:pP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342694" y="3566512"/>
            <a:ext cx="48053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Library </a:t>
            </a:r>
            <a:r>
              <a:rPr lang="de-DE" sz="1400" i="1" dirty="0"/>
              <a:t>M</a:t>
            </a:r>
            <a:r>
              <a:rPr lang="de-DE" sz="1400" i="1" dirty="0" smtClean="0"/>
              <a:t>anager</a:t>
            </a:r>
            <a:r>
              <a:rPr lang="de-DE" sz="1400" dirty="0" smtClean="0"/>
              <a:t>		</a:t>
            </a:r>
            <a:r>
              <a:rPr lang="de-DE" sz="1400" i="1" dirty="0" smtClean="0"/>
              <a:t>Projekt Information</a:t>
            </a:r>
          </a:p>
          <a:p>
            <a:endParaRPr lang="de-DE" sz="600" dirty="0" smtClean="0"/>
          </a:p>
          <a:p>
            <a:r>
              <a:rPr lang="de-DE" sz="1400" dirty="0" smtClean="0"/>
              <a:t>Name		=	Title</a:t>
            </a:r>
          </a:p>
          <a:p>
            <a:r>
              <a:rPr lang="de-DE" sz="1400" dirty="0" smtClean="0"/>
              <a:t>Namespace	</a:t>
            </a:r>
            <a:r>
              <a:rPr lang="de-DE" sz="1400" dirty="0"/>
              <a:t>=</a:t>
            </a:r>
            <a:r>
              <a:rPr lang="de-DE" sz="1400" dirty="0" smtClean="0"/>
              <a:t>	Default Namespace</a:t>
            </a:r>
          </a:p>
          <a:p>
            <a:r>
              <a:rPr lang="de-DE" sz="1400" dirty="0" smtClean="0"/>
              <a:t>Version		=	Effektiv Version</a:t>
            </a:r>
          </a:p>
          <a:p>
            <a:endParaRPr lang="de-DE" sz="600" i="1" dirty="0"/>
          </a:p>
          <a:p>
            <a:r>
              <a:rPr lang="cs-CZ" sz="1400" dirty="0" smtClean="0"/>
              <a:t>Název knihovny je zobrazen ve struktuře knihovny</a:t>
            </a:r>
            <a:endParaRPr lang="de-DE" sz="1400" i="1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5536" y="771550"/>
            <a:ext cx="8523761" cy="4126886"/>
            <a:chOff x="395536" y="771550"/>
            <a:chExt cx="8523761" cy="412688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771550"/>
              <a:ext cx="5658648" cy="2758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873" y="1733054"/>
              <a:ext cx="3272424" cy="3165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Abgerundetes Rechteck 10"/>
            <p:cNvSpPr/>
            <p:nvPr/>
          </p:nvSpPr>
          <p:spPr bwMode="auto">
            <a:xfrm>
              <a:off x="431799" y="2559050"/>
              <a:ext cx="1691929" cy="144016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Gerade Verbindung mit Pfeil 11"/>
            <p:cNvCxnSpPr/>
            <p:nvPr/>
          </p:nvCxnSpPr>
          <p:spPr bwMode="gray">
            <a:xfrm flipH="1" flipV="1">
              <a:off x="1835696" y="2755521"/>
              <a:ext cx="288032" cy="1800200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26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cs-CZ" dirty="0" smtClean="0"/>
              <a:t>Knihovny s </a:t>
            </a:r>
            <a:r>
              <a:rPr lang="de-DE" dirty="0" smtClean="0"/>
              <a:t>FB a</a:t>
            </a:r>
            <a:r>
              <a:rPr lang="cs-CZ" dirty="0" smtClean="0"/>
              <a:t> a vizualizací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514854" y="3077310"/>
            <a:ext cx="3672408" cy="1365216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228600" indent="-228600">
              <a:buFont typeface="+mj-lt"/>
              <a:buAutoNum type="arabicPeriod" startAt="6"/>
            </a:pPr>
            <a:endParaRPr lang="de-DE" dirty="0" smtClean="0"/>
          </a:p>
          <a:p>
            <a:pPr marL="228600" indent="-228600">
              <a:buFont typeface="+mj-lt"/>
              <a:buAutoNum type="arabicPeriod" startAt="6"/>
            </a:pPr>
            <a:endParaRPr lang="de-DE" dirty="0" smtClean="0"/>
          </a:p>
          <a:p>
            <a:pPr marL="228600" indent="-228600">
              <a:buFont typeface="+mj-lt"/>
              <a:buAutoNum type="arabicPeriod" startAt="8"/>
            </a:pP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432895" y="1289930"/>
            <a:ext cx="2986978" cy="5617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cs-CZ" sz="1400" dirty="0" smtClean="0"/>
              <a:t>Vytvořte vizualizaci a přesuňte jí do složky </a:t>
            </a:r>
            <a:r>
              <a:rPr lang="en-US" sz="1400" dirty="0" smtClean="0"/>
              <a:t>“30 Visualization”</a:t>
            </a:r>
            <a:endParaRPr lang="en-US" sz="14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592440" y="1151004"/>
            <a:ext cx="5124216" cy="3775224"/>
            <a:chOff x="3592440" y="1151004"/>
            <a:chExt cx="5124216" cy="377522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440" y="1151004"/>
              <a:ext cx="5124216" cy="3739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159" y="1446428"/>
              <a:ext cx="2806700" cy="347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918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cs-CZ" dirty="0"/>
              <a:t>Knihovny s </a:t>
            </a:r>
            <a:r>
              <a:rPr lang="de-DE" dirty="0"/>
              <a:t>FB a</a:t>
            </a:r>
            <a:r>
              <a:rPr lang="cs-CZ" dirty="0"/>
              <a:t> a vizualizací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220667" y="2981898"/>
            <a:ext cx="3672408" cy="1365216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228600" indent="-228600">
              <a:buFont typeface="+mj-lt"/>
              <a:buAutoNum type="arabicPeriod" startAt="6"/>
            </a:pPr>
            <a:endParaRPr lang="de-DE" dirty="0" smtClean="0"/>
          </a:p>
          <a:p>
            <a:pPr marL="228600" indent="-228600">
              <a:buFont typeface="+mj-lt"/>
              <a:buAutoNum type="arabicPeriod" startAt="6"/>
            </a:pPr>
            <a:endParaRPr lang="de-DE" dirty="0" smtClean="0"/>
          </a:p>
          <a:p>
            <a:pPr marL="228600" indent="-228600">
              <a:buFont typeface="+mj-lt"/>
              <a:buAutoNum type="arabicPeriod" startAt="8"/>
            </a:pP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2971472" y="2562452"/>
            <a:ext cx="1835779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100" b="1" dirty="0" smtClean="0"/>
              <a:t>Display </a:t>
            </a:r>
            <a:r>
              <a:rPr lang="de-DE" sz="1100" b="1" dirty="0" err="1"/>
              <a:t>the</a:t>
            </a:r>
            <a:r>
              <a:rPr lang="de-DE" sz="1100" b="1" dirty="0"/>
              <a:t> </a:t>
            </a:r>
            <a:r>
              <a:rPr lang="de-DE" sz="1100" b="1" dirty="0" err="1"/>
              <a:t>interface</a:t>
            </a:r>
            <a:r>
              <a:rPr lang="de-DE" sz="1100" b="1" dirty="0"/>
              <a:t> </a:t>
            </a:r>
            <a:r>
              <a:rPr lang="de-DE" sz="1100" b="1" dirty="0" err="1"/>
              <a:t>editor</a:t>
            </a:r>
            <a:endParaRPr lang="de-DE" sz="1100" b="1" dirty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751595" y="978276"/>
            <a:ext cx="3960605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cs-CZ" sz="1400" dirty="0" err="1" smtClean="0"/>
              <a:t>Nadeklarujte</a:t>
            </a:r>
            <a:r>
              <a:rPr lang="cs-CZ" sz="1400" dirty="0" smtClean="0"/>
              <a:t> FB</a:t>
            </a:r>
          </a:p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cs-CZ" sz="1400" dirty="0" smtClean="0"/>
              <a:t>Každý element musí mít </a:t>
            </a:r>
            <a:r>
              <a:rPr lang="en-US" sz="1400" dirty="0" smtClean="0"/>
              <a:t>Each </a:t>
            </a:r>
            <a:r>
              <a:rPr lang="en-US" sz="1400" dirty="0"/>
              <a:t>element must be a </a:t>
            </a:r>
            <a:r>
              <a:rPr lang="en-US" sz="1400" dirty="0" smtClean="0"/>
              <a:t>Variable of the </a:t>
            </a:r>
            <a:r>
              <a:rPr lang="de-DE" sz="1400" dirty="0" err="1" smtClean="0"/>
              <a:t>InterfaceVisu</a:t>
            </a:r>
            <a:r>
              <a:rPr lang="de-DE" sz="1400" dirty="0" smtClean="0"/>
              <a:t>. 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427131" y="1107763"/>
            <a:ext cx="4560566" cy="3790950"/>
            <a:chOff x="427131" y="1107763"/>
            <a:chExt cx="4560566" cy="379095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31" y="1107763"/>
              <a:ext cx="3937000" cy="3790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Abgerundetes Rechteck 8"/>
            <p:cNvSpPr/>
            <p:nvPr/>
          </p:nvSpPr>
          <p:spPr bwMode="auto">
            <a:xfrm>
              <a:off x="3907577" y="2130404"/>
              <a:ext cx="612581" cy="183867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 Verbindung mit Pfeil 9"/>
            <p:cNvCxnSpPr/>
            <p:nvPr/>
          </p:nvCxnSpPr>
          <p:spPr bwMode="gray">
            <a:xfrm flipV="1">
              <a:off x="3876529" y="2346615"/>
              <a:ext cx="270437" cy="262828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 bwMode="gray">
            <a:xfrm>
              <a:off x="1387297" y="3333034"/>
              <a:ext cx="3600400" cy="741586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 bwMode="gray">
            <a:xfrm flipH="1">
              <a:off x="3547538" y="1187429"/>
              <a:ext cx="1204057" cy="510927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>
          <a:xfrm>
            <a:off x="4976961" y="1491630"/>
            <a:ext cx="3730204" cy="2926179"/>
            <a:chOff x="4976961" y="1491630"/>
            <a:chExt cx="3730204" cy="2926179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961" y="1965180"/>
              <a:ext cx="3730204" cy="245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Abgerundetes Rechteck 17"/>
            <p:cNvSpPr/>
            <p:nvPr/>
          </p:nvSpPr>
          <p:spPr bwMode="auto">
            <a:xfrm>
              <a:off x="5041380" y="4042870"/>
              <a:ext cx="3601367" cy="216024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Gerade Verbindung mit Pfeil 15"/>
            <p:cNvCxnSpPr/>
            <p:nvPr/>
          </p:nvCxnSpPr>
          <p:spPr bwMode="gray">
            <a:xfrm flipH="1">
              <a:off x="6908958" y="1491630"/>
              <a:ext cx="288032" cy="2366966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8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87" y="879305"/>
            <a:ext cx="5952536" cy="168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cs-CZ" dirty="0"/>
              <a:t>Knihovny s </a:t>
            </a:r>
            <a:r>
              <a:rPr lang="de-DE" dirty="0"/>
              <a:t>FB a</a:t>
            </a:r>
            <a:r>
              <a:rPr lang="cs-CZ" dirty="0"/>
              <a:t> a vizualizací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 bwMode="gray">
          <a:xfrm>
            <a:off x="419389" y="1284006"/>
            <a:ext cx="2680197" cy="9277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de-DE" sz="1400" dirty="0" smtClean="0"/>
              <a:t>F2 = </a:t>
            </a:r>
            <a:r>
              <a:rPr lang="de-DE" sz="1400" i="1" dirty="0" smtClean="0"/>
              <a:t>Input </a:t>
            </a:r>
            <a:r>
              <a:rPr lang="de-DE" sz="1400" i="1" dirty="0" err="1" smtClean="0"/>
              <a:t>Assistant</a:t>
            </a:r>
            <a:endParaRPr lang="de-DE" sz="1400" i="1" dirty="0" smtClean="0"/>
          </a:p>
          <a:p>
            <a:pPr marL="541338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cs-CZ" sz="1400" dirty="0" smtClean="0"/>
              <a:t>Zvolte </a:t>
            </a:r>
            <a:r>
              <a:rPr lang="de-DE" sz="1400" dirty="0" smtClean="0"/>
              <a:t>FB </a:t>
            </a:r>
            <a:r>
              <a:rPr lang="cs-CZ" sz="1400" dirty="0" smtClean="0"/>
              <a:t>z knihovny</a:t>
            </a:r>
            <a:endParaRPr lang="de-DE" sz="1400" dirty="0" smtClean="0"/>
          </a:p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cs-CZ" sz="1400" dirty="0" err="1" smtClean="0"/>
              <a:t>Nadeklarujte</a:t>
            </a:r>
            <a:r>
              <a:rPr lang="cs-CZ" sz="1400" dirty="0" smtClean="0"/>
              <a:t> </a:t>
            </a:r>
            <a:r>
              <a:rPr lang="de-DE" sz="1400" dirty="0" smtClean="0"/>
              <a:t>FB </a:t>
            </a:r>
            <a:r>
              <a:rPr lang="cs-CZ" sz="1400" dirty="0" smtClean="0"/>
              <a:t>v </a:t>
            </a:r>
            <a:r>
              <a:rPr lang="de-DE" sz="1400" dirty="0" err="1" smtClean="0"/>
              <a:t>program</a:t>
            </a:r>
            <a:r>
              <a:rPr lang="cs-CZ" sz="1400" dirty="0" smtClean="0"/>
              <a:t>u</a:t>
            </a:r>
            <a:endParaRPr lang="de-DE" sz="1400" dirty="0" smtClean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68" y="2618051"/>
            <a:ext cx="4671616" cy="225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02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Knihovny</a:t>
            </a:r>
            <a:endParaRPr lang="de-DE" dirty="0"/>
          </a:p>
        </p:txBody>
      </p:sp>
      <p:sp>
        <p:nvSpPr>
          <p:cNvPr id="6" name="TextBox 13"/>
          <p:cNvSpPr txBox="1"/>
          <p:nvPr/>
        </p:nvSpPr>
        <p:spPr>
          <a:xfrm>
            <a:off x="4572000" y="1145992"/>
            <a:ext cx="2561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Knihovny</a:t>
            </a:r>
            <a:r>
              <a:rPr lang="de-DE" sz="1400" dirty="0" smtClean="0"/>
              <a:t> CODESYS 2.3</a:t>
            </a:r>
            <a:endParaRPr lang="de-DE" sz="1400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006668"/>
            <a:ext cx="3578431" cy="861507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17" y="2266007"/>
            <a:ext cx="6048672" cy="2365562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6932310" y="3200658"/>
            <a:ext cx="16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Knihovny</a:t>
            </a: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b="1" i="1" dirty="0" err="1" smtClean="0"/>
              <a:t>e!</a:t>
            </a:r>
            <a:r>
              <a:rPr lang="de-DE" sz="1400" i="1" dirty="0" err="1" smtClean="0"/>
              <a:t>COCKPIT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3393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cs-CZ" dirty="0"/>
              <a:t>Knihovny s </a:t>
            </a:r>
            <a:r>
              <a:rPr lang="de-DE" dirty="0"/>
              <a:t>FB a</a:t>
            </a:r>
            <a:r>
              <a:rPr lang="cs-CZ" dirty="0"/>
              <a:t> a vizualizací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4734384" y="627533"/>
            <a:ext cx="3977816" cy="16047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cs-CZ" sz="1400" dirty="0" smtClean="0"/>
              <a:t>Přidejte vizualizaci</a:t>
            </a:r>
            <a:endParaRPr lang="de-DE" sz="1400" dirty="0" smtClean="0"/>
          </a:p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cs-CZ" sz="1400" dirty="0"/>
              <a:t>Zvolte </a:t>
            </a:r>
            <a:r>
              <a:rPr lang="de-DE" sz="1400" dirty="0" err="1" smtClean="0"/>
              <a:t>Visu</a:t>
            </a:r>
            <a:r>
              <a:rPr lang="de-DE" sz="1400" dirty="0" smtClean="0"/>
              <a:t> </a:t>
            </a:r>
            <a:r>
              <a:rPr lang="de-DE" sz="1400" dirty="0" err="1" smtClean="0"/>
              <a:t>element</a:t>
            </a:r>
            <a:endParaRPr lang="de-DE" sz="1400" dirty="0"/>
          </a:p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cs-CZ" sz="1400" dirty="0" smtClean="0"/>
              <a:t>Klikněte na </a:t>
            </a:r>
            <a:r>
              <a:rPr lang="en-US" sz="1400" i="1" dirty="0" smtClean="0"/>
              <a:t>References</a:t>
            </a:r>
          </a:p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cs-CZ" sz="1400" dirty="0" smtClean="0"/>
              <a:t>Nalinkujte </a:t>
            </a:r>
            <a:r>
              <a:rPr lang="en-US" sz="1400" i="1" dirty="0" err="1" smtClean="0"/>
              <a:t>InterfaceVisu</a:t>
            </a:r>
            <a:r>
              <a:rPr lang="en-US" sz="1400" dirty="0" smtClean="0"/>
              <a:t> </a:t>
            </a:r>
            <a:r>
              <a:rPr lang="cs-CZ" sz="1400" dirty="0" smtClean="0"/>
              <a:t>s</a:t>
            </a:r>
            <a:r>
              <a:rPr lang="en-US" sz="1400" dirty="0" smtClean="0"/>
              <a:t> </a:t>
            </a:r>
            <a:r>
              <a:rPr lang="en-US" sz="1400"/>
              <a:t>FB </a:t>
            </a:r>
            <a:endParaRPr lang="en-US" sz="1400" dirty="0" smtClean="0"/>
          </a:p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de-DE" sz="1400" dirty="0" smtClean="0"/>
              <a:t>Finish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685813" y="2187989"/>
            <a:ext cx="8019649" cy="2741205"/>
            <a:chOff x="685813" y="2187989"/>
            <a:chExt cx="8019649" cy="2741205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13" y="3808032"/>
              <a:ext cx="3330370" cy="112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571" y="2187989"/>
              <a:ext cx="4377891" cy="2639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Abgerundetes Rechteck 18"/>
            <p:cNvSpPr/>
            <p:nvPr/>
          </p:nvSpPr>
          <p:spPr bwMode="auto">
            <a:xfrm>
              <a:off x="2350997" y="4563426"/>
              <a:ext cx="1575175" cy="111859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4766416" y="4371950"/>
              <a:ext cx="3312368" cy="216024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 bwMode="gray">
            <a:xfrm flipV="1">
              <a:off x="3926172" y="4479962"/>
              <a:ext cx="792089" cy="195323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395087" y="915566"/>
            <a:ext cx="3585815" cy="2633474"/>
            <a:chOff x="323528" y="915566"/>
            <a:chExt cx="3585815" cy="2633474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915566"/>
              <a:ext cx="3557215" cy="2633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Abgerundetes Rechteck 8"/>
            <p:cNvSpPr/>
            <p:nvPr/>
          </p:nvSpPr>
          <p:spPr bwMode="auto">
            <a:xfrm>
              <a:off x="467544" y="2139702"/>
              <a:ext cx="1656184" cy="183867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467544" y="2777014"/>
              <a:ext cx="828092" cy="730840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13" y="1019895"/>
              <a:ext cx="3508230" cy="172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646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B1CECB9D-DB36-4911-8D16-802F277BF7A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Knihovny </a:t>
            </a:r>
            <a:r>
              <a:rPr lang="de-DE" i="1" cap="none" dirty="0" err="1" smtClean="0"/>
              <a:t>e</a:t>
            </a:r>
            <a:r>
              <a:rPr lang="de-DE" i="1" dirty="0" err="1" smtClean="0"/>
              <a:t>!COCKPIT</a:t>
            </a:r>
            <a:endParaRPr lang="de-DE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" t="1231" r="1292" b="-1231"/>
          <a:stretch/>
        </p:blipFill>
        <p:spPr bwMode="auto">
          <a:xfrm>
            <a:off x="0" y="0"/>
            <a:ext cx="9134475" cy="387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1800" dirty="0" smtClean="0"/>
              <a:t>Přidání knihovny</a:t>
            </a:r>
            <a:endParaRPr lang="de-DE" sz="180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appendix  |  dated march 2017  |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67" y="860424"/>
            <a:ext cx="6761508" cy="358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12826"/>
            <a:ext cx="2490986" cy="287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cs-CZ" dirty="0" smtClean="0"/>
              <a:t>Vytvoření knihovny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758817" y="267494"/>
            <a:ext cx="2845631" cy="17277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cs-CZ" sz="1100" dirty="0" smtClean="0"/>
              <a:t>Doporučení</a:t>
            </a:r>
            <a:r>
              <a:rPr lang="de-DE" sz="1100" dirty="0" smtClean="0"/>
              <a:t>:</a:t>
            </a:r>
            <a:endParaRPr lang="de-DE" sz="1100" dirty="0"/>
          </a:p>
          <a:p>
            <a:r>
              <a:rPr lang="cs-CZ" sz="1100" dirty="0" smtClean="0"/>
              <a:t>Organizujte knihovnu jednotnou strukturou</a:t>
            </a:r>
            <a:endParaRPr lang="de-DE" sz="1100" dirty="0"/>
          </a:p>
          <a:p>
            <a:endParaRPr lang="en-US" sz="1100" dirty="0"/>
          </a:p>
          <a:p>
            <a:r>
              <a:rPr lang="cs-CZ" sz="1100" dirty="0" smtClean="0"/>
              <a:t>Pokud otevřete standardní knihovnu, můžete rovnou editovat adresářovou strukturu.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cs-CZ" sz="1100" dirty="0" smtClean="0"/>
              <a:t>Nebo můžete vytvořit novou knihovnu a kopírovat již naprogramované struktury Copy/Paste mezi dvěma otevřenými projekty.</a:t>
            </a:r>
            <a:endParaRPr lang="de-DE" sz="11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5536" y="174109"/>
            <a:ext cx="5256584" cy="4701897"/>
            <a:chOff x="291778" y="17425"/>
            <a:chExt cx="5256584" cy="470189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78" y="1353964"/>
              <a:ext cx="4392488" cy="3365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272" y="17425"/>
              <a:ext cx="1951286" cy="2673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hteck 7"/>
            <p:cNvSpPr/>
            <p:nvPr/>
          </p:nvSpPr>
          <p:spPr bwMode="gray">
            <a:xfrm>
              <a:off x="3445272" y="2931790"/>
              <a:ext cx="1224136" cy="1584176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 smtClean="0"/>
            </a:p>
          </p:txBody>
        </p:sp>
        <p:cxnSp>
          <p:nvCxnSpPr>
            <p:cNvPr id="28" name="Gerade Verbindung mit Pfeil 27"/>
            <p:cNvCxnSpPr/>
            <p:nvPr/>
          </p:nvCxnSpPr>
          <p:spPr bwMode="gray">
            <a:xfrm flipH="1">
              <a:off x="4800248" y="830890"/>
              <a:ext cx="748114" cy="692716"/>
            </a:xfrm>
            <a:prstGeom prst="straightConnector1">
              <a:avLst/>
            </a:prstGeom>
            <a:ln w="19050">
              <a:solidFill>
                <a:srgbClr val="8BB63B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50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422661"/>
          </a:xfrm>
        </p:spPr>
        <p:txBody>
          <a:bodyPr/>
          <a:lstStyle/>
          <a:p>
            <a:r>
              <a:rPr lang="cs-CZ" dirty="0"/>
              <a:t>Vytvoření knihovny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 bwMode="gray">
          <a:xfrm>
            <a:off x="4454021" y="1276350"/>
            <a:ext cx="4438459" cy="925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cs-CZ" sz="1400" dirty="0" smtClean="0"/>
              <a:t>Přidejte </a:t>
            </a:r>
            <a:r>
              <a:rPr lang="de-DE" sz="1400" dirty="0" smtClean="0"/>
              <a:t>POU</a:t>
            </a:r>
            <a:r>
              <a:rPr lang="cs-CZ" sz="1400" dirty="0" smtClean="0"/>
              <a:t>, např. </a:t>
            </a:r>
            <a:r>
              <a:rPr lang="de-DE" sz="1400" dirty="0" smtClean="0"/>
              <a:t>FUNCTION_BLOCK </a:t>
            </a:r>
            <a:r>
              <a:rPr lang="de-DE" sz="1400" i="1" dirty="0" err="1" smtClean="0"/>
              <a:t>fbBlinker</a:t>
            </a:r>
            <a:endParaRPr lang="de-DE" sz="1400" i="1" dirty="0" smtClean="0"/>
          </a:p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cs-CZ" sz="1400" dirty="0" smtClean="0"/>
              <a:t>Přesuňte všechny </a:t>
            </a:r>
            <a:r>
              <a:rPr lang="de-DE" sz="1400" dirty="0" smtClean="0"/>
              <a:t>POU</a:t>
            </a:r>
            <a:r>
              <a:rPr lang="cs-CZ" sz="1400" dirty="0" smtClean="0"/>
              <a:t> do vhodných adresářů</a:t>
            </a:r>
            <a:endParaRPr lang="de-DE" sz="1400" dirty="0" smtClean="0"/>
          </a:p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cs-CZ" sz="1400" dirty="0" smtClean="0"/>
              <a:t>Otevřete </a:t>
            </a:r>
            <a:r>
              <a:rPr lang="en-US" sz="1400" i="1" dirty="0" smtClean="0"/>
              <a:t>Library </a:t>
            </a:r>
            <a:r>
              <a:rPr lang="en-US" sz="1400" i="1" dirty="0"/>
              <a:t>M</a:t>
            </a:r>
            <a:r>
              <a:rPr lang="en-US" sz="1400" i="1" dirty="0" smtClean="0"/>
              <a:t>anager </a:t>
            </a:r>
            <a:r>
              <a:rPr lang="en-US" sz="1400" dirty="0" smtClean="0"/>
              <a:t>a</a:t>
            </a:r>
            <a:r>
              <a:rPr lang="cs-CZ" sz="1400" dirty="0" smtClean="0"/>
              <a:t> přidejte potřebné knihovny</a:t>
            </a:r>
            <a:endParaRPr lang="de-DE" sz="1400" dirty="0" smtClean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400" dirty="0" err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9" y="1277755"/>
            <a:ext cx="30480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75" y="3362940"/>
            <a:ext cx="74771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80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knihovny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431799" y="1276504"/>
            <a:ext cx="2304256" cy="2736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69875" indent="-269875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4"/>
            </a:pPr>
            <a:r>
              <a:rPr lang="cs-CZ" sz="1400" dirty="0" smtClean="0"/>
              <a:t>Napište váš </a:t>
            </a:r>
            <a:r>
              <a:rPr lang="de-DE" sz="1400" dirty="0" smtClean="0"/>
              <a:t>FB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58" y="32225"/>
            <a:ext cx="5888484" cy="489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2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Zkontrolujte syntaxi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4464050" y="2571750"/>
            <a:ext cx="4356422" cy="1008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cs-CZ" sz="1400" dirty="0" smtClean="0"/>
              <a:t>Nikdy neukládejte knihovnu s chybami</a:t>
            </a:r>
            <a:endParaRPr lang="en-US" sz="14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426442" y="915566"/>
            <a:ext cx="8276158" cy="1296144"/>
            <a:chOff x="426442" y="915566"/>
            <a:chExt cx="8276158" cy="129614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42" y="915566"/>
              <a:ext cx="8235612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hteck 4"/>
            <p:cNvSpPr/>
            <p:nvPr/>
          </p:nvSpPr>
          <p:spPr bwMode="gray">
            <a:xfrm>
              <a:off x="7915274" y="1347614"/>
              <a:ext cx="787326" cy="864096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 smtClean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5" y="2833340"/>
            <a:ext cx="38528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22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2" y="2139702"/>
            <a:ext cx="2971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201" y="296677"/>
            <a:ext cx="4899312" cy="257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Zkontrolujte knihovnu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library  |  dated march 2017  |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427562" y="1275606"/>
            <a:ext cx="3064318" cy="852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cs-CZ" sz="1400" dirty="0" smtClean="0"/>
              <a:t>Pokud chcete zkontrolovat FB,  použijte ji v programu.</a:t>
            </a:r>
            <a:endParaRPr lang="de-DE" sz="14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90" y="2643758"/>
            <a:ext cx="4519215" cy="225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01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NNOVA_CATEGORY" val="None"/>
</p:tagLst>
</file>

<file path=ppt/theme/theme1.xml><?xml version="1.0" encoding="utf-8"?>
<a:theme xmlns:a="http://schemas.openxmlformats.org/drawingml/2006/main" name="WAGO_Master_DE_16-9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9525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300"/>
          </a:spcBef>
          <a:spcAft>
            <a:spcPts val="300"/>
          </a:spcAft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Bef>
            <a:spcPts val="400"/>
          </a:spcBef>
          <a:spcAft>
            <a:spcPts val="400"/>
          </a:spcAft>
          <a:defRPr sz="11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WA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0" indent="0">
          <a:spcBef>
            <a:spcPts val="200"/>
          </a:spcBef>
          <a:spcAft>
            <a:spcPts val="200"/>
          </a:spcAft>
          <a:buClr>
            <a:schemeClr val="bg2"/>
          </a:buClr>
          <a:buSzPct val="100000"/>
          <a:buFont typeface="Wingdings" panose="05000000000000000000" pitchFamily="2" charset="2"/>
          <a:buNone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WA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0" indent="0">
          <a:spcBef>
            <a:spcPts val="200"/>
          </a:spcBef>
          <a:spcAft>
            <a:spcPts val="200"/>
          </a:spcAft>
          <a:buClr>
            <a:schemeClr val="bg2"/>
          </a:buClr>
          <a:buSzPct val="100000"/>
          <a:buFont typeface="Wingdings" panose="05000000000000000000" pitchFamily="2" charset="2"/>
          <a:buNone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WAGO_Master_DE_16-9</Template>
  <TotalTime>92</TotalTime>
  <Words>557</Words>
  <Application>Microsoft Office PowerPoint</Application>
  <PresentationFormat>Předvádění na obrazovce (16:9)</PresentationFormat>
  <Paragraphs>157</Paragraphs>
  <Slides>20</Slides>
  <Notes>20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WAGO_Master_DE_16-9</vt:lpstr>
      <vt:lpstr>Obsah</vt:lpstr>
      <vt:lpstr>Knihovny</vt:lpstr>
      <vt:lpstr>Knihovny e!COCKPIT</vt:lpstr>
      <vt:lpstr>Přidání knihovny</vt:lpstr>
      <vt:lpstr>Vytvoření knihovny</vt:lpstr>
      <vt:lpstr>Vytvoření knihovny</vt:lpstr>
      <vt:lpstr>Vytvoření knihovny</vt:lpstr>
      <vt:lpstr>Zkontrolujte syntaxi</vt:lpstr>
      <vt:lpstr>Zkontrolujte knihovnu</vt:lpstr>
      <vt:lpstr>Uložte knihovnu</vt:lpstr>
      <vt:lpstr>Nastavení projektu</vt:lpstr>
      <vt:lpstr>Projekt Informace</vt:lpstr>
      <vt:lpstr>Instalace knihovny</vt:lpstr>
      <vt:lpstr>Instalace knihovny</vt:lpstr>
      <vt:lpstr>Použití knihovny</vt:lpstr>
      <vt:lpstr>Použití knihovny</vt:lpstr>
      <vt:lpstr>Knihovny s FB a a vizualizací</vt:lpstr>
      <vt:lpstr>Knihovny s FB a a vizualizací</vt:lpstr>
      <vt:lpstr>Knihovny s FB a a vizualizací</vt:lpstr>
      <vt:lpstr>Knihovny s FB a a vizualizací</vt:lpstr>
    </vt:vector>
  </TitlesOfParts>
  <Company>Wago Kontakttechnik GmbH &amp; Co.KG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Wolf, Benjamin</dc:creator>
  <cp:lastModifiedBy>Cenefels, Filip</cp:lastModifiedBy>
  <cp:revision>130</cp:revision>
  <cp:lastPrinted>2017-04-03T10:54:58Z</cp:lastPrinted>
  <dcterms:created xsi:type="dcterms:W3CDTF">2016-09-29T10:20:21Z</dcterms:created>
  <dcterms:modified xsi:type="dcterms:W3CDTF">2017-11-03T15:25:07Z</dcterms:modified>
</cp:coreProperties>
</file>