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61A1F5-62D7-1137-EB71-F91DD335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129037-30E8-2000-8704-AA86AA978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CCFC88-C42B-9455-2A34-68BB6189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CDE69C-AF45-87A2-8B58-767FC492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E09AF9-302F-C995-5CE9-46A5FE41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922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A65CD-48FE-8388-4175-FE38899E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7B2E52F-CD7F-3AE7-DF91-02FE3CC6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DF729F-4700-C27B-A20B-CA144848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9A228A-1B11-B327-5A11-4A42E8C3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EB8883-2343-2F0D-110B-8F0A38D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61CD306-EC43-394D-E018-274AE573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E202EB7-5B1D-E683-2F46-4CC45F277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FB2FF2-CD87-B8A8-1A85-F0A40FAF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7C02BA-2CA4-112B-B5CC-8A66F14B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29A155-09F9-C050-B4CD-102F51B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521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21AD7E-C889-83A5-46F5-13B87B7F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495C6F-DA9E-99B6-7E2E-5CBB9570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01F9EA-D92A-2E1A-4940-1547D644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487EAE-DD37-2BFE-62EB-5E1F3333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860AF3-34E9-52B7-6901-CE24A7F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45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518CE7-31A2-B9A6-61FC-BE06EE0F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A03192-F1EC-24CC-87C1-EC26C45C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F1A86F-E9BC-3631-125A-9739A6CB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5CFBF5-3A18-7F28-E0A3-4F44ABDD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9B9940-FC00-EABF-36C3-F73DE275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681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41C491-F52E-74E1-82C8-B876955E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31DCAF-8EEC-37DC-9534-AECDF039E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8811CD-4A1D-1324-0587-F801C0EE5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F9C8EEA-6B26-E585-405A-12A0C64D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4B9C6A1-4153-8A50-2838-ED277A7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97E6516-B46A-814E-198D-CB3CB2D0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9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DB227-F39C-BA86-5302-695B4747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93A93F-08BB-0BE9-7B8C-2AA98A82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0A2EB39-9D84-7636-9992-6396CFC9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DA610BA-670C-1AF3-C99A-6B4E003E8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E6D37F2-E2D8-C3F2-C2F8-6D1414BB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6DDD83D-A0A2-E464-1270-91266545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4CAACF9-AB68-02B4-A17D-CD293341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A271D51-E2CD-64DF-597B-077B632E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685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B6A99-2F9A-D607-6466-16D533ED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3A7857-541D-18B1-C03C-010F2B23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0206A56-EC8D-0F77-90EB-465C6C70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5DA429-BCCE-F638-B87C-24D904D1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73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81E717C-78D2-7273-F2FE-49970596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9470AC5-AE86-65BC-DFD2-2E074792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7834A3-A44F-0E6E-5B60-25DE5DCA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0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EDE9A6-6259-6C39-B2D8-891DE311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5ABB20-A1AC-A62C-E97E-5F004FDD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F3DC96-A67A-2FCC-2AEA-1D4F076D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4F82D5-0BE4-AE64-513F-A9083254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0E590EB-A692-6E52-F16C-88445BCC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C9D751-5440-EB95-814B-9040DDEA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567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D5310-CEE0-0E14-9DFE-8409E3E9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C237D6A-6E01-7928-53D8-DDADD9865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B448E94-E74F-5AC9-EE87-9E8854E6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4A9F29-6DBC-8652-76E2-D34BFE6A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EF13D1-4A55-170C-2070-47AC5FC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324AA95-0C6F-F121-95D1-5AD7F30F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01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D8A71A6-234A-BC89-915D-60C7E683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A07E0D7-D8E1-A622-DB57-77DB4D6AE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7D4398-2B3E-9FA3-384F-9E75BC41F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3287-D566-4AB7-9626-D54A5DB3FE2F}" type="datetimeFigureOut">
              <a:rPr lang="cs-CZ" smtClean="0"/>
              <a:t>16.04.2023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6F261B-6227-30EB-90FB-8CE18EBB7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D9FFD7-ABD6-12A8-4ECD-9D9E89BFA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4D2C-D708-496A-8908-ABE0450CB1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47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4C43B-9758-79FF-47A8-F1BBD4E3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6135"/>
            <a:ext cx="9144000" cy="932940"/>
          </a:xfrm>
        </p:spPr>
        <p:txBody>
          <a:bodyPr/>
          <a:lstStyle/>
          <a:p>
            <a:r>
              <a:rPr lang="cs-CZ" dirty="0"/>
              <a:t>Hlášky učitelů SPŠTU</a:t>
            </a:r>
          </a:p>
        </p:txBody>
      </p:sp>
    </p:spTree>
    <p:extLst>
      <p:ext uri="{BB962C8B-B14F-4D97-AF65-F5344CB8AC3E}">
        <p14:creationId xmlns:p14="http://schemas.microsoft.com/office/powerpoint/2010/main" val="41366815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Širokoúhlá obrazovka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Hlášky učitelů SPŠTU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Hlášky učitelů SPŠTU</dc:title>
  <dc:creator>Karel Capoušek</dc:creator>
  <cp:lastModifiedBy>Karel Capoušek</cp:lastModifiedBy>
  <cp:revision>1</cp:revision>
  <dcterms:created xsi:type="dcterms:W3CDTF">2023-04-16T15:16:37Z</dcterms:created>
  <dcterms:modified xsi:type="dcterms:W3CDTF">2023-04-16T15:16:54Z</dcterms:modified>
</cp:coreProperties>
</file>