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77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10/20/2019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UMID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Universal Medical IDENTITY </a:t>
            </a: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Uniquely identify customer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Track patient Medical Records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Any Time , Any place Access to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7" name="Graphic 6" descr="Cell Tower icon">
            <a:extLst>
              <a:ext uri="{FF2B5EF4-FFF2-40B4-BE49-F238E27FC236}">
                <a16:creationId xmlns:a16="http://schemas.microsoft.com/office/drawing/2014/main" id="{01C92E15-A816-4095-B559-25F984BE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404B-E36E-4417-908F-D247EFB2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0D05-1F73-42FA-8726-270BBD04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 of RFID to uniquely identify patient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With Serial Communication ,Send data from Arduino to PC.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Query Firebase database of user associated with UID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Display Records and relevant information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19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5D7A-BBD5-48F1-BEEC-A6FCA098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Benifits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9799-8338-45D6-9855-88AD76C3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Patients can be paper free and their track of disease can be stored securely</a:t>
            </a:r>
          </a:p>
          <a:p>
            <a:r>
              <a:rPr lang="en-IN" dirty="0"/>
              <a:t>Doctors can analyse the previous track </a:t>
            </a:r>
          </a:p>
          <a:p>
            <a:r>
              <a:rPr lang="en-IN" dirty="0"/>
              <a:t>Banks can provide insurance with on demand with track .</a:t>
            </a:r>
          </a:p>
        </p:txBody>
      </p:sp>
    </p:spTree>
    <p:extLst>
      <p:ext uri="{BB962C8B-B14F-4D97-AF65-F5344CB8AC3E}">
        <p14:creationId xmlns:p14="http://schemas.microsoft.com/office/powerpoint/2010/main" val="92429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5FD8-B0FA-44F7-B849-D825C99B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4219-724E-4303-939D-BAC276C5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future we will add Disease and symptom analysis with help of Convolutional Neural Network.</a:t>
            </a:r>
          </a:p>
          <a:p>
            <a:r>
              <a:rPr lang="en-IN" dirty="0"/>
              <a:t>We will Add Better User Interface.</a:t>
            </a:r>
          </a:p>
          <a:p>
            <a:r>
              <a:rPr lang="en-IN" dirty="0"/>
              <a:t>We will implement additional encryption to protect data theft.</a:t>
            </a:r>
          </a:p>
        </p:txBody>
      </p:sp>
    </p:spTree>
    <p:extLst>
      <p:ext uri="{BB962C8B-B14F-4D97-AF65-F5344CB8AC3E}">
        <p14:creationId xmlns:p14="http://schemas.microsoft.com/office/powerpoint/2010/main" val="103068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5D90-4A28-4D05-BE37-7533185B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: - </a:t>
            </a:r>
            <a:r>
              <a:rPr lang="en-IN" dirty="0" err="1"/>
              <a:t>Grayhat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0C42-9328-47D6-AC7A-72321E1A5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en-IN" dirty="0"/>
              <a:t>Mayank </a:t>
            </a:r>
          </a:p>
          <a:p>
            <a:r>
              <a:rPr lang="en-IN" dirty="0"/>
              <a:t>Rahul</a:t>
            </a:r>
          </a:p>
          <a:p>
            <a:r>
              <a:rPr lang="en-IN"/>
              <a:t>Shivendra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459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124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Celestial</vt:lpstr>
      <vt:lpstr>UMID</vt:lpstr>
      <vt:lpstr>Problem</vt:lpstr>
      <vt:lpstr>Solution</vt:lpstr>
      <vt:lpstr>Benifits</vt:lpstr>
      <vt:lpstr>Vision</vt:lpstr>
      <vt:lpstr>Team : - Grayhat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2019-10-20T05:30:39Z</dcterms:created>
  <dcterms:modified xsi:type="dcterms:W3CDTF">2019-10-20T06:24:13Z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