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1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12.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69.xml.rels" ContentType="application/vnd.openxmlformats-package.relationships+xml"/>
  <Override PartName="/ppt/slideLayouts/_rels/slideLayout63.xml.rels" ContentType="application/vnd.openxmlformats-package.relationships+xml"/>
  <Override PartName="/ppt/slideLayouts/_rels/slideLayout47.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0.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30.xml.rels" ContentType="application/vnd.openxmlformats-package.relationships+xml"/>
  <Override PartName="/ppt/slideLayouts/_rels/slideLayout45.xml.rels" ContentType="application/vnd.openxmlformats-package.relationships+xml"/>
  <Override PartName="/ppt/slideLayouts/_rels/slideLayout14.xml.rels" ContentType="application/vnd.openxmlformats-package.relationships+xml"/>
  <Override PartName="/ppt/slideLayouts/_rels/slideLayout8.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5.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3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6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60.xml" ContentType="application/vnd.openxmlformats-officedocument.presentationml.slideLayout+xml"/>
  <Override PartName="/ppt/slideLayouts/slideLayout19.xml" ContentType="application/vnd.openxmlformats-officedocument.presentationml.slideLayout+xml"/>
  <Override PartName="/ppt/slideLayouts/slideLayout61.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58.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72.xml" ContentType="application/vnd.openxmlformats-officedocument.presentationml.slideLayout+xml"/>
  <Override PartName="/ppt/slideLayouts/slideLayout23.xml" ContentType="application/vnd.openxmlformats-officedocument.presentationml.slideLayout+xml"/>
  <Override PartName="/ppt/slideLayouts/slideLayout71.xml" ContentType="application/vnd.openxmlformats-officedocument.presentationml.slideLayout+xml"/>
  <Override PartName="/ppt/slideLayouts/slideLayout29.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70.xml" ContentType="application/vnd.openxmlformats-officedocument.presentationml.slideLayout+xml"/>
  <Override PartName="/ppt/slideLayouts/slideLayout28.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presProps.xml" ContentType="application/vnd.openxmlformats-officedocument.presentationml.presProps+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12.xml" ContentType="application/vnd.openxmlformats-officedocument.presentationml.slide+xml"/>
  <Override PartName="/ppt/slides/slide44.xml" ContentType="application/vnd.openxmlformats-officedocument.presentationml.slide+xml"/>
  <Override PartName="/ppt/slides/slide9.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6.xml" ContentType="application/vnd.openxmlformats-officedocument.presentationml.slide+xml"/>
  <Override PartName="/ppt/slides/slide41.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C4D34A65-C6A5-444B-A5DE-F7FC52AA4942}"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7" name="PlaceHolder 2"/>
          <p:cNvSpPr>
            <a:spLocks noGrp="1"/>
          </p:cNvSpPr>
          <p:nvPr>
            <p:ph/>
          </p:nvPr>
        </p:nvSpPr>
        <p:spPr>
          <a:xfrm>
            <a:off x="609480" y="1604520"/>
            <a:ext cx="109720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8" name="PlaceHolder 3"/>
          <p:cNvSpPr>
            <a:spLocks noGrp="1"/>
          </p:cNvSpPr>
          <p:nvPr>
            <p:ph/>
          </p:nvPr>
        </p:nvSpPr>
        <p:spPr>
          <a:xfrm>
            <a:off x="609480" y="3682080"/>
            <a:ext cx="109720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5AFFDDD-7CE7-4776-B025-7923B9CE25F7}"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261330BD-AF27-483D-8496-B18D6FA50A63}"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5" name="PlaceHolder 2"/>
          <p:cNvSpPr>
            <a:spLocks noGrp="1"/>
          </p:cNvSpPr>
          <p:nvPr>
            <p:ph/>
          </p:nvPr>
        </p:nvSpPr>
        <p:spPr>
          <a:xfrm>
            <a:off x="609480" y="1604520"/>
            <a:ext cx="35326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6" name="PlaceHolder 3"/>
          <p:cNvSpPr>
            <a:spLocks noGrp="1"/>
          </p:cNvSpPr>
          <p:nvPr>
            <p:ph/>
          </p:nvPr>
        </p:nvSpPr>
        <p:spPr>
          <a:xfrm>
            <a:off x="4319280" y="1604520"/>
            <a:ext cx="35326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4"/>
          <p:cNvSpPr>
            <a:spLocks noGrp="1"/>
          </p:cNvSpPr>
          <p:nvPr>
            <p:ph/>
          </p:nvPr>
        </p:nvSpPr>
        <p:spPr>
          <a:xfrm>
            <a:off x="8028720" y="1604520"/>
            <a:ext cx="35326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5"/>
          <p:cNvSpPr>
            <a:spLocks noGrp="1"/>
          </p:cNvSpPr>
          <p:nvPr>
            <p:ph/>
          </p:nvPr>
        </p:nvSpPr>
        <p:spPr>
          <a:xfrm>
            <a:off x="609480" y="3682080"/>
            <a:ext cx="35326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6"/>
          <p:cNvSpPr>
            <a:spLocks noGrp="1"/>
          </p:cNvSpPr>
          <p:nvPr>
            <p:ph/>
          </p:nvPr>
        </p:nvSpPr>
        <p:spPr>
          <a:xfrm>
            <a:off x="4319280" y="3682080"/>
            <a:ext cx="35326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0" name="PlaceHolder 7"/>
          <p:cNvSpPr>
            <a:spLocks noGrp="1"/>
          </p:cNvSpPr>
          <p:nvPr>
            <p:ph/>
          </p:nvPr>
        </p:nvSpPr>
        <p:spPr>
          <a:xfrm>
            <a:off x="8028720" y="3682080"/>
            <a:ext cx="35326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00402759-150C-462D-9D41-E636B13AB7E3}"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8EE7F682-76A4-4161-8D9B-E972C31213DC}"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7" name="PlaceHolder 2"/>
          <p:cNvSpPr>
            <a:spLocks noGrp="1"/>
          </p:cNvSpPr>
          <p:nvPr>
            <p:ph type="subTitle"/>
          </p:nvPr>
        </p:nvSpPr>
        <p:spPr>
          <a:xfrm>
            <a:off x="609480" y="1604520"/>
            <a:ext cx="10972080" cy="39769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454A98DC-AE18-4EE2-8278-78D2B8E5CDA5}"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9" name="PlaceHolder 2"/>
          <p:cNvSpPr>
            <a:spLocks noGrp="1"/>
          </p:cNvSpPr>
          <p:nvPr>
            <p:ph/>
          </p:nvPr>
        </p:nvSpPr>
        <p:spPr>
          <a:xfrm>
            <a:off x="609480" y="1604520"/>
            <a:ext cx="10972080" cy="397692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7F7F0EFC-BA66-4870-8BCA-2024DA921E76}"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1" name="PlaceHolder 2"/>
          <p:cNvSpPr>
            <a:spLocks noGrp="1"/>
          </p:cNvSpPr>
          <p:nvPr>
            <p:ph/>
          </p:nvPr>
        </p:nvSpPr>
        <p:spPr>
          <a:xfrm>
            <a:off x="609480" y="1604520"/>
            <a:ext cx="5354280" cy="3976920"/>
          </a:xfrm>
          <a:prstGeom prst="rect">
            <a:avLst/>
          </a:prstGeom>
          <a:noFill/>
          <a:ln w="0">
            <a:noFill/>
          </a:ln>
        </p:spPr>
        <p:txBody>
          <a:bodyPr lIns="0" rIns="0" tIns="0" bIns="0" anchor="t">
            <a:normAutofit/>
          </a:bodyPr>
          <a:p>
            <a:endParaRPr b="0" lang="en-IN" sz="3200" spc="-1" strike="noStrike">
              <a:latin typeface="Arial"/>
            </a:endParaRPr>
          </a:p>
        </p:txBody>
      </p:sp>
      <p:sp>
        <p:nvSpPr>
          <p:cNvPr id="52" name="PlaceHolder 3"/>
          <p:cNvSpPr>
            <a:spLocks noGrp="1"/>
          </p:cNvSpPr>
          <p:nvPr>
            <p:ph/>
          </p:nvPr>
        </p:nvSpPr>
        <p:spPr>
          <a:xfrm>
            <a:off x="6231960" y="1604520"/>
            <a:ext cx="5354280" cy="397692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034CA09C-4C53-4CB8-B5BB-BA83B8997620}"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C19B0E72-ED30-4704-ABA0-8960997AB50A}"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080" cy="53064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9C3190F1-14FC-4915-A312-553D4D2E7856}"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7" name="PlaceHolder 3"/>
          <p:cNvSpPr>
            <a:spLocks noGrp="1"/>
          </p:cNvSpPr>
          <p:nvPr>
            <p:ph/>
          </p:nvPr>
        </p:nvSpPr>
        <p:spPr>
          <a:xfrm>
            <a:off x="6231960" y="1604520"/>
            <a:ext cx="5354280" cy="3976920"/>
          </a:xfrm>
          <a:prstGeom prst="rect">
            <a:avLst/>
          </a:prstGeom>
          <a:noFill/>
          <a:ln w="0">
            <a:noFill/>
          </a:ln>
        </p:spPr>
        <p:txBody>
          <a:bodyPr lIns="0" rIns="0" tIns="0" bIns="0" anchor="t">
            <a:normAutofit/>
          </a:bodyPr>
          <a:p>
            <a:endParaRPr b="0" lang="en-IN" sz="3200" spc="-1" strike="noStrike">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FA65421-5C0F-4C85-AAD9-E7A335836A5C}"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 name="PlaceHolder 2"/>
          <p:cNvSpPr>
            <a:spLocks noGrp="1"/>
          </p:cNvSpPr>
          <p:nvPr>
            <p:ph type="subTitle"/>
          </p:nvPr>
        </p:nvSpPr>
        <p:spPr>
          <a:xfrm>
            <a:off x="609480" y="1604520"/>
            <a:ext cx="10972080" cy="39769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C5A1C62F-535B-47A4-A8A3-3DAB8AE8DBE4}"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0" name="PlaceHolder 2"/>
          <p:cNvSpPr>
            <a:spLocks noGrp="1"/>
          </p:cNvSpPr>
          <p:nvPr>
            <p:ph/>
          </p:nvPr>
        </p:nvSpPr>
        <p:spPr>
          <a:xfrm>
            <a:off x="609480" y="1604520"/>
            <a:ext cx="5354280" cy="3976920"/>
          </a:xfrm>
          <a:prstGeom prst="rect">
            <a:avLst/>
          </a:prstGeom>
          <a:noFill/>
          <a:ln w="0">
            <a:noFill/>
          </a:ln>
        </p:spPr>
        <p:txBody>
          <a:bodyPr lIns="0" rIns="0" tIns="0" bIns="0" anchor="t">
            <a:normAutofit/>
          </a:bodyPr>
          <a:p>
            <a:endParaRPr b="0" lang="en-IN" sz="3200" spc="-1" strike="noStrike">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86AF90C-C747-4BAA-9F15-CA711DDA61BB}"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6" name="PlaceHolder 4"/>
          <p:cNvSpPr>
            <a:spLocks noGrp="1"/>
          </p:cNvSpPr>
          <p:nvPr>
            <p:ph/>
          </p:nvPr>
        </p:nvSpPr>
        <p:spPr>
          <a:xfrm>
            <a:off x="609480" y="3682080"/>
            <a:ext cx="109720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65DCACCB-9FDA-4554-9BB8-DDB6CD62E158}"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8" name="PlaceHolder 2"/>
          <p:cNvSpPr>
            <a:spLocks noGrp="1"/>
          </p:cNvSpPr>
          <p:nvPr>
            <p:ph/>
          </p:nvPr>
        </p:nvSpPr>
        <p:spPr>
          <a:xfrm>
            <a:off x="609480" y="1604520"/>
            <a:ext cx="109720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9" name="PlaceHolder 3"/>
          <p:cNvSpPr>
            <a:spLocks noGrp="1"/>
          </p:cNvSpPr>
          <p:nvPr>
            <p:ph/>
          </p:nvPr>
        </p:nvSpPr>
        <p:spPr>
          <a:xfrm>
            <a:off x="609480" y="3682080"/>
            <a:ext cx="109720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5D48D873-D5DA-452C-82C6-B6EDDDF12008}"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7BF60A06-9265-4F98-ABAF-FF4E7085EFF4}"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6" name="PlaceHolder 2"/>
          <p:cNvSpPr>
            <a:spLocks noGrp="1"/>
          </p:cNvSpPr>
          <p:nvPr>
            <p:ph/>
          </p:nvPr>
        </p:nvSpPr>
        <p:spPr>
          <a:xfrm>
            <a:off x="609480" y="1604520"/>
            <a:ext cx="35326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7" name="PlaceHolder 3"/>
          <p:cNvSpPr>
            <a:spLocks noGrp="1"/>
          </p:cNvSpPr>
          <p:nvPr>
            <p:ph/>
          </p:nvPr>
        </p:nvSpPr>
        <p:spPr>
          <a:xfrm>
            <a:off x="4319280" y="1604520"/>
            <a:ext cx="35326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8" name="PlaceHolder 4"/>
          <p:cNvSpPr>
            <a:spLocks noGrp="1"/>
          </p:cNvSpPr>
          <p:nvPr>
            <p:ph/>
          </p:nvPr>
        </p:nvSpPr>
        <p:spPr>
          <a:xfrm>
            <a:off x="8028720" y="1604520"/>
            <a:ext cx="35326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9" name="PlaceHolder 5"/>
          <p:cNvSpPr>
            <a:spLocks noGrp="1"/>
          </p:cNvSpPr>
          <p:nvPr>
            <p:ph/>
          </p:nvPr>
        </p:nvSpPr>
        <p:spPr>
          <a:xfrm>
            <a:off x="609480" y="3682080"/>
            <a:ext cx="35326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0" name="PlaceHolder 6"/>
          <p:cNvSpPr>
            <a:spLocks noGrp="1"/>
          </p:cNvSpPr>
          <p:nvPr>
            <p:ph/>
          </p:nvPr>
        </p:nvSpPr>
        <p:spPr>
          <a:xfrm>
            <a:off x="4319280" y="3682080"/>
            <a:ext cx="35326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1" name="PlaceHolder 7"/>
          <p:cNvSpPr>
            <a:spLocks noGrp="1"/>
          </p:cNvSpPr>
          <p:nvPr>
            <p:ph/>
          </p:nvPr>
        </p:nvSpPr>
        <p:spPr>
          <a:xfrm>
            <a:off x="8028720" y="3682080"/>
            <a:ext cx="35326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684FF9EA-DEFB-4F38-A52C-002A7F8F2020}"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D393DE9F-82C5-4E72-B98D-A9AADFA9E95B}" type="slidenum">
              <a:t>&lt;#&gt;</a:t>
            </a:fld>
          </a:p>
        </p:txBody>
      </p:sp>
      <p:sp>
        <p:nvSpPr>
          <p:cNvPr id="4" name="PlaceHolder 3"/>
          <p:cNvSpPr>
            <a:spLocks noGrp="1"/>
          </p:cNvSpPr>
          <p:nvPr>
            <p:ph type="dt" idx="9"/>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8" name="PlaceHolder 2"/>
          <p:cNvSpPr>
            <a:spLocks noGrp="1"/>
          </p:cNvSpPr>
          <p:nvPr>
            <p:ph type="subTitle"/>
          </p:nvPr>
        </p:nvSpPr>
        <p:spPr>
          <a:xfrm>
            <a:off x="609480" y="1604520"/>
            <a:ext cx="10972080" cy="39769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28E87A02-79AF-4DE8-A570-5B0831F4A0FF}"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0" name="PlaceHolder 2"/>
          <p:cNvSpPr>
            <a:spLocks noGrp="1"/>
          </p:cNvSpPr>
          <p:nvPr>
            <p:ph/>
          </p:nvPr>
        </p:nvSpPr>
        <p:spPr>
          <a:xfrm>
            <a:off x="609480" y="1604520"/>
            <a:ext cx="10972080" cy="397692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43A7BE8F-9C0D-4EE5-9285-7357AE21A0E0}"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2" name="PlaceHolder 2"/>
          <p:cNvSpPr>
            <a:spLocks noGrp="1"/>
          </p:cNvSpPr>
          <p:nvPr>
            <p:ph/>
          </p:nvPr>
        </p:nvSpPr>
        <p:spPr>
          <a:xfrm>
            <a:off x="609480" y="1604520"/>
            <a:ext cx="5354280" cy="3976920"/>
          </a:xfrm>
          <a:prstGeom prst="rect">
            <a:avLst/>
          </a:prstGeom>
          <a:noFill/>
          <a:ln w="0">
            <a:noFill/>
          </a:ln>
        </p:spPr>
        <p:txBody>
          <a:bodyPr lIns="0" rIns="0" tIns="0" bIns="0" anchor="t">
            <a:normAutofit/>
          </a:bodyPr>
          <a:p>
            <a:endParaRPr b="0" lang="en-IN" sz="3200" spc="-1" strike="noStrike">
              <a:latin typeface="Arial"/>
            </a:endParaRPr>
          </a:p>
        </p:txBody>
      </p:sp>
      <p:sp>
        <p:nvSpPr>
          <p:cNvPr id="93" name="PlaceHolder 3"/>
          <p:cNvSpPr>
            <a:spLocks noGrp="1"/>
          </p:cNvSpPr>
          <p:nvPr>
            <p:ph/>
          </p:nvPr>
        </p:nvSpPr>
        <p:spPr>
          <a:xfrm>
            <a:off x="6231960" y="1604520"/>
            <a:ext cx="5354280" cy="397692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37277DAA-D744-4476-A8AC-078F053F8E18}"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B997EED0-B7C7-44F6-ABFE-FC6046760A1B}"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 name="PlaceHolder 2"/>
          <p:cNvSpPr>
            <a:spLocks noGrp="1"/>
          </p:cNvSpPr>
          <p:nvPr>
            <p:ph/>
          </p:nvPr>
        </p:nvSpPr>
        <p:spPr>
          <a:xfrm>
            <a:off x="609480" y="1604520"/>
            <a:ext cx="10972080" cy="397692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E57D3FA-C93C-4B11-A7F0-0ED903CF47BB}"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609480" y="273600"/>
            <a:ext cx="10972080" cy="53064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2DBDA240-F7D2-417F-A4FE-14CCBF55EFB6}"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8" name="PlaceHolder 3"/>
          <p:cNvSpPr>
            <a:spLocks noGrp="1"/>
          </p:cNvSpPr>
          <p:nvPr>
            <p:ph/>
          </p:nvPr>
        </p:nvSpPr>
        <p:spPr>
          <a:xfrm>
            <a:off x="6231960" y="1604520"/>
            <a:ext cx="5354280" cy="3976920"/>
          </a:xfrm>
          <a:prstGeom prst="rect">
            <a:avLst/>
          </a:prstGeom>
          <a:noFill/>
          <a:ln w="0">
            <a:noFill/>
          </a:ln>
        </p:spPr>
        <p:txBody>
          <a:bodyPr lIns="0" rIns="0" tIns="0" bIns="0" anchor="t">
            <a:normAutofit/>
          </a:bodyPr>
          <a:p>
            <a:endParaRPr b="0" lang="en-IN" sz="3200" spc="-1" strike="noStrike">
              <a:latin typeface="Arial"/>
            </a:endParaRPr>
          </a:p>
        </p:txBody>
      </p:sp>
      <p:sp>
        <p:nvSpPr>
          <p:cNvPr id="9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1DE98039-50C4-4939-BE40-872769D04DE6}"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1" name="PlaceHolder 2"/>
          <p:cNvSpPr>
            <a:spLocks noGrp="1"/>
          </p:cNvSpPr>
          <p:nvPr>
            <p:ph/>
          </p:nvPr>
        </p:nvSpPr>
        <p:spPr>
          <a:xfrm>
            <a:off x="609480" y="1604520"/>
            <a:ext cx="5354280" cy="3976920"/>
          </a:xfrm>
          <a:prstGeom prst="rect">
            <a:avLst/>
          </a:prstGeom>
          <a:noFill/>
          <a:ln w="0">
            <a:noFill/>
          </a:ln>
        </p:spPr>
        <p:txBody>
          <a:bodyPr lIns="0" rIns="0" tIns="0" bIns="0" anchor="t">
            <a:normAutofit/>
          </a:bodyPr>
          <a:p>
            <a:endParaRPr b="0" lang="en-IN" sz="3200" spc="-1" strike="noStrike">
              <a:latin typeface="Arial"/>
            </a:endParaRPr>
          </a:p>
        </p:txBody>
      </p:sp>
      <p:sp>
        <p:nvSpPr>
          <p:cNvPr id="10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08AB471C-FCE4-415F-A104-2043C6C5B2BF}"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7" name="PlaceHolder 4"/>
          <p:cNvSpPr>
            <a:spLocks noGrp="1"/>
          </p:cNvSpPr>
          <p:nvPr>
            <p:ph/>
          </p:nvPr>
        </p:nvSpPr>
        <p:spPr>
          <a:xfrm>
            <a:off x="609480" y="3682080"/>
            <a:ext cx="109720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7E74A781-AEF3-42DF-8BB5-29719B1F7815}"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9" name="PlaceHolder 2"/>
          <p:cNvSpPr>
            <a:spLocks noGrp="1"/>
          </p:cNvSpPr>
          <p:nvPr>
            <p:ph/>
          </p:nvPr>
        </p:nvSpPr>
        <p:spPr>
          <a:xfrm>
            <a:off x="609480" y="1604520"/>
            <a:ext cx="109720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0" name="PlaceHolder 3"/>
          <p:cNvSpPr>
            <a:spLocks noGrp="1"/>
          </p:cNvSpPr>
          <p:nvPr>
            <p:ph/>
          </p:nvPr>
        </p:nvSpPr>
        <p:spPr>
          <a:xfrm>
            <a:off x="609480" y="3682080"/>
            <a:ext cx="109720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A8E490BB-A9F7-4CC9-B5C8-B3BC215D45FF}"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6790B590-3AD4-4BE7-A82A-A9DC598FE3CB}" type="slidenum">
              <a:t>&lt;#&gt;</a:t>
            </a:fld>
          </a:p>
        </p:txBody>
      </p:sp>
      <p:sp>
        <p:nvSpPr>
          <p:cNvPr id="9" name="PlaceHolder 8"/>
          <p:cNvSpPr>
            <a:spLocks noGrp="1"/>
          </p:cNvSpPr>
          <p:nvPr>
            <p:ph type="dt" idx="9"/>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7" name="PlaceHolder 2"/>
          <p:cNvSpPr>
            <a:spLocks noGrp="1"/>
          </p:cNvSpPr>
          <p:nvPr>
            <p:ph/>
          </p:nvPr>
        </p:nvSpPr>
        <p:spPr>
          <a:xfrm>
            <a:off x="609480" y="1604520"/>
            <a:ext cx="35326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8" name="PlaceHolder 3"/>
          <p:cNvSpPr>
            <a:spLocks noGrp="1"/>
          </p:cNvSpPr>
          <p:nvPr>
            <p:ph/>
          </p:nvPr>
        </p:nvSpPr>
        <p:spPr>
          <a:xfrm>
            <a:off x="4319280" y="1604520"/>
            <a:ext cx="35326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9" name="PlaceHolder 4"/>
          <p:cNvSpPr>
            <a:spLocks noGrp="1"/>
          </p:cNvSpPr>
          <p:nvPr>
            <p:ph/>
          </p:nvPr>
        </p:nvSpPr>
        <p:spPr>
          <a:xfrm>
            <a:off x="8028720" y="1604520"/>
            <a:ext cx="35326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0" name="PlaceHolder 5"/>
          <p:cNvSpPr>
            <a:spLocks noGrp="1"/>
          </p:cNvSpPr>
          <p:nvPr>
            <p:ph/>
          </p:nvPr>
        </p:nvSpPr>
        <p:spPr>
          <a:xfrm>
            <a:off x="609480" y="3682080"/>
            <a:ext cx="35326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1" name="PlaceHolder 6"/>
          <p:cNvSpPr>
            <a:spLocks noGrp="1"/>
          </p:cNvSpPr>
          <p:nvPr>
            <p:ph/>
          </p:nvPr>
        </p:nvSpPr>
        <p:spPr>
          <a:xfrm>
            <a:off x="4319280" y="3682080"/>
            <a:ext cx="35326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2" name="PlaceHolder 7"/>
          <p:cNvSpPr>
            <a:spLocks noGrp="1"/>
          </p:cNvSpPr>
          <p:nvPr>
            <p:ph/>
          </p:nvPr>
        </p:nvSpPr>
        <p:spPr>
          <a:xfrm>
            <a:off x="8028720" y="3682080"/>
            <a:ext cx="35326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C7C97085-8468-4560-908D-1758DA06A4B7}" type="slidenum">
              <a:t>&lt;#&gt;</a:t>
            </a:fld>
          </a:p>
        </p:txBody>
      </p:sp>
      <p:sp>
        <p:nvSpPr>
          <p:cNvPr id="11" name="PlaceHolder 10"/>
          <p:cNvSpPr>
            <a:spLocks noGrp="1"/>
          </p:cNvSpPr>
          <p:nvPr>
            <p:ph type="dt" idx="9"/>
          </p:nvPr>
        </p:nvSpPr>
        <p:spPr/>
        <p:txBody>
          <a:bodyPr/>
          <a:p>
            <a:r>
              <a:rPr lang="en-IN"/>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7AA96A6A-E62E-480D-B842-CB8A5546A1B4}" type="slidenum">
              <a:t>&lt;#&gt;</a:t>
            </a:fld>
          </a:p>
        </p:txBody>
      </p:sp>
      <p:sp>
        <p:nvSpPr>
          <p:cNvPr id="4" name="PlaceHolder 3"/>
          <p:cNvSpPr>
            <a:spLocks noGrp="1"/>
          </p:cNvSpPr>
          <p:nvPr>
            <p:ph type="dt" idx="12"/>
          </p:nvPr>
        </p:nvSpPr>
        <p:spPr/>
        <p:txBody>
          <a:bodyPr/>
          <a:p>
            <a:r>
              <a:rPr lang="en-IN"/>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9" name="PlaceHolder 2"/>
          <p:cNvSpPr>
            <a:spLocks noGrp="1"/>
          </p:cNvSpPr>
          <p:nvPr>
            <p:ph type="subTitle"/>
          </p:nvPr>
        </p:nvSpPr>
        <p:spPr>
          <a:xfrm>
            <a:off x="609480" y="1604520"/>
            <a:ext cx="10972080" cy="39769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D7133D5F-E4AE-4635-833E-74F8BD638371}" type="slidenum">
              <a:t>&lt;#&gt;</a:t>
            </a:fld>
          </a:p>
        </p:txBody>
      </p:sp>
      <p:sp>
        <p:nvSpPr>
          <p:cNvPr id="6" name="PlaceHolder 5"/>
          <p:cNvSpPr>
            <a:spLocks noGrp="1"/>
          </p:cNvSpPr>
          <p:nvPr>
            <p:ph type="dt" idx="12"/>
          </p:nvPr>
        </p:nvSpPr>
        <p:spPr/>
        <p:txBody>
          <a:bodyPr/>
          <a:p>
            <a:r>
              <a:rPr lang="en-IN"/>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1" name="PlaceHolder 2"/>
          <p:cNvSpPr>
            <a:spLocks noGrp="1"/>
          </p:cNvSpPr>
          <p:nvPr>
            <p:ph/>
          </p:nvPr>
        </p:nvSpPr>
        <p:spPr>
          <a:xfrm>
            <a:off x="609480" y="1604520"/>
            <a:ext cx="10972080" cy="397692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AF96425C-9B53-4D95-8B0E-D484C56A275B}" type="slidenum">
              <a:t>&lt;#&gt;</a:t>
            </a:fld>
          </a:p>
        </p:txBody>
      </p:sp>
      <p:sp>
        <p:nvSpPr>
          <p:cNvPr id="6" name="PlaceHolder 5"/>
          <p:cNvSpPr>
            <a:spLocks noGrp="1"/>
          </p:cNvSpPr>
          <p:nvPr>
            <p:ph type="dt" idx="12"/>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 name="PlaceHolder 2"/>
          <p:cNvSpPr>
            <a:spLocks noGrp="1"/>
          </p:cNvSpPr>
          <p:nvPr>
            <p:ph/>
          </p:nvPr>
        </p:nvSpPr>
        <p:spPr>
          <a:xfrm>
            <a:off x="609480" y="1604520"/>
            <a:ext cx="5354280" cy="3976920"/>
          </a:xfrm>
          <a:prstGeom prst="rect">
            <a:avLst/>
          </a:prstGeom>
          <a:noFill/>
          <a:ln w="0">
            <a:noFill/>
          </a:ln>
        </p:spPr>
        <p:txBody>
          <a:bodyPr lIns="0" rIns="0" tIns="0" bIns="0" anchor="t">
            <a:normAutofit/>
          </a:bodyPr>
          <a:p>
            <a:endParaRPr b="0" lang="en-IN" sz="3200" spc="-1" strike="noStrike">
              <a:latin typeface="Arial"/>
            </a:endParaRPr>
          </a:p>
        </p:txBody>
      </p:sp>
      <p:sp>
        <p:nvSpPr>
          <p:cNvPr id="11" name="PlaceHolder 3"/>
          <p:cNvSpPr>
            <a:spLocks noGrp="1"/>
          </p:cNvSpPr>
          <p:nvPr>
            <p:ph/>
          </p:nvPr>
        </p:nvSpPr>
        <p:spPr>
          <a:xfrm>
            <a:off x="6231960" y="1604520"/>
            <a:ext cx="5354280" cy="397692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9446D4E0-3806-496B-A432-E21246F816AA}"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3" name="PlaceHolder 2"/>
          <p:cNvSpPr>
            <a:spLocks noGrp="1"/>
          </p:cNvSpPr>
          <p:nvPr>
            <p:ph/>
          </p:nvPr>
        </p:nvSpPr>
        <p:spPr>
          <a:xfrm>
            <a:off x="609480" y="1604520"/>
            <a:ext cx="5354280" cy="3976920"/>
          </a:xfrm>
          <a:prstGeom prst="rect">
            <a:avLst/>
          </a:prstGeom>
          <a:noFill/>
          <a:ln w="0">
            <a:noFill/>
          </a:ln>
        </p:spPr>
        <p:txBody>
          <a:bodyPr lIns="0" rIns="0" tIns="0" bIns="0" anchor="t">
            <a:normAutofit/>
          </a:bodyPr>
          <a:p>
            <a:endParaRPr b="0" lang="en-IN" sz="3200" spc="-1" strike="noStrike">
              <a:latin typeface="Arial"/>
            </a:endParaRPr>
          </a:p>
        </p:txBody>
      </p:sp>
      <p:sp>
        <p:nvSpPr>
          <p:cNvPr id="134" name="PlaceHolder 3"/>
          <p:cNvSpPr>
            <a:spLocks noGrp="1"/>
          </p:cNvSpPr>
          <p:nvPr>
            <p:ph/>
          </p:nvPr>
        </p:nvSpPr>
        <p:spPr>
          <a:xfrm>
            <a:off x="6231960" y="1604520"/>
            <a:ext cx="5354280" cy="397692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63A539F7-115F-4254-8D1C-D47039FD2170}" type="slidenum">
              <a:t>&lt;#&gt;</a:t>
            </a:fld>
          </a:p>
        </p:txBody>
      </p:sp>
      <p:sp>
        <p:nvSpPr>
          <p:cNvPr id="7" name="PlaceHolder 6"/>
          <p:cNvSpPr>
            <a:spLocks noGrp="1"/>
          </p:cNvSpPr>
          <p:nvPr>
            <p:ph type="dt" idx="12"/>
          </p:nvPr>
        </p:nvSpPr>
        <p:spPr/>
        <p:txBody>
          <a:bodyPr/>
          <a:p>
            <a:r>
              <a:rPr lang="en-IN"/>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8020E10C-618C-4FA2-ADC7-06B93FD6BB8D}" type="slidenum">
              <a:t>&lt;#&gt;</a:t>
            </a:fld>
          </a:p>
        </p:txBody>
      </p:sp>
      <p:sp>
        <p:nvSpPr>
          <p:cNvPr id="5" name="PlaceHolder 4"/>
          <p:cNvSpPr>
            <a:spLocks noGrp="1"/>
          </p:cNvSpPr>
          <p:nvPr>
            <p:ph type="dt" idx="12"/>
          </p:nvPr>
        </p:nvSpPr>
        <p:spPr/>
        <p:txBody>
          <a:bodyPr/>
          <a:p>
            <a:r>
              <a:rPr lang="en-IN"/>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609480" y="273600"/>
            <a:ext cx="10972080" cy="53064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186BCD69-0462-42A0-AC24-376FFDD3F62B}" type="slidenum">
              <a:t>&lt;#&gt;</a:t>
            </a:fld>
          </a:p>
        </p:txBody>
      </p:sp>
      <p:sp>
        <p:nvSpPr>
          <p:cNvPr id="5" name="PlaceHolder 4"/>
          <p:cNvSpPr>
            <a:spLocks noGrp="1"/>
          </p:cNvSpPr>
          <p:nvPr>
            <p:ph type="dt" idx="12"/>
          </p:nvPr>
        </p:nvSpPr>
        <p:spPr/>
        <p:txBody>
          <a:bodyPr/>
          <a:p>
            <a:r>
              <a:rPr lang="en-IN"/>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39" name="PlaceHolder 3"/>
          <p:cNvSpPr>
            <a:spLocks noGrp="1"/>
          </p:cNvSpPr>
          <p:nvPr>
            <p:ph/>
          </p:nvPr>
        </p:nvSpPr>
        <p:spPr>
          <a:xfrm>
            <a:off x="6231960" y="1604520"/>
            <a:ext cx="5354280" cy="3976920"/>
          </a:xfrm>
          <a:prstGeom prst="rect">
            <a:avLst/>
          </a:prstGeom>
          <a:noFill/>
          <a:ln w="0">
            <a:noFill/>
          </a:ln>
        </p:spPr>
        <p:txBody>
          <a:bodyPr lIns="0" rIns="0" tIns="0" bIns="0" anchor="t">
            <a:normAutofit/>
          </a:bodyPr>
          <a:p>
            <a:endParaRPr b="0" lang="en-IN" sz="3200" spc="-1" strike="noStrike">
              <a:latin typeface="Arial"/>
            </a:endParaRPr>
          </a:p>
        </p:txBody>
      </p:sp>
      <p:sp>
        <p:nvSpPr>
          <p:cNvPr id="14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4366E20C-CCB4-4919-BD98-D77E9ABB8CA7}" type="slidenum">
              <a:t>&lt;#&gt;</a:t>
            </a:fld>
          </a:p>
        </p:txBody>
      </p:sp>
      <p:sp>
        <p:nvSpPr>
          <p:cNvPr id="8" name="PlaceHolder 7"/>
          <p:cNvSpPr>
            <a:spLocks noGrp="1"/>
          </p:cNvSpPr>
          <p:nvPr>
            <p:ph type="dt" idx="12"/>
          </p:nvPr>
        </p:nvSpPr>
        <p:spPr/>
        <p:txBody>
          <a:bodyPr/>
          <a:p>
            <a:r>
              <a:rPr lang="en-IN"/>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2" name="PlaceHolder 2"/>
          <p:cNvSpPr>
            <a:spLocks noGrp="1"/>
          </p:cNvSpPr>
          <p:nvPr>
            <p:ph/>
          </p:nvPr>
        </p:nvSpPr>
        <p:spPr>
          <a:xfrm>
            <a:off x="609480" y="1604520"/>
            <a:ext cx="5354280" cy="3976920"/>
          </a:xfrm>
          <a:prstGeom prst="rect">
            <a:avLst/>
          </a:prstGeom>
          <a:noFill/>
          <a:ln w="0">
            <a:noFill/>
          </a:ln>
        </p:spPr>
        <p:txBody>
          <a:bodyPr lIns="0" rIns="0" tIns="0" bIns="0" anchor="t">
            <a:normAutofit/>
          </a:bodyPr>
          <a:p>
            <a:endParaRPr b="0" lang="en-IN" sz="3200" spc="-1" strike="noStrike">
              <a:latin typeface="Arial"/>
            </a:endParaRPr>
          </a:p>
        </p:txBody>
      </p:sp>
      <p:sp>
        <p:nvSpPr>
          <p:cNvPr id="14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4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AC5B9E5E-1837-4D84-9865-1364E1DE7B3F}" type="slidenum">
              <a:t>&lt;#&gt;</a:t>
            </a:fld>
          </a:p>
        </p:txBody>
      </p:sp>
      <p:sp>
        <p:nvSpPr>
          <p:cNvPr id="8" name="PlaceHolder 7"/>
          <p:cNvSpPr>
            <a:spLocks noGrp="1"/>
          </p:cNvSpPr>
          <p:nvPr>
            <p:ph type="dt" idx="12"/>
          </p:nvPr>
        </p:nvSpPr>
        <p:spPr/>
        <p:txBody>
          <a:bodyPr/>
          <a:p>
            <a:r>
              <a:rPr lang="en-IN"/>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4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48" name="PlaceHolder 4"/>
          <p:cNvSpPr>
            <a:spLocks noGrp="1"/>
          </p:cNvSpPr>
          <p:nvPr>
            <p:ph/>
          </p:nvPr>
        </p:nvSpPr>
        <p:spPr>
          <a:xfrm>
            <a:off x="609480" y="3682080"/>
            <a:ext cx="109720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CC2FC99D-9ADB-4A84-AF6F-10D7B782BA3F}" type="slidenum">
              <a:t>&lt;#&gt;</a:t>
            </a:fld>
          </a:p>
        </p:txBody>
      </p:sp>
      <p:sp>
        <p:nvSpPr>
          <p:cNvPr id="8" name="PlaceHolder 7"/>
          <p:cNvSpPr>
            <a:spLocks noGrp="1"/>
          </p:cNvSpPr>
          <p:nvPr>
            <p:ph type="dt" idx="12"/>
          </p:nvPr>
        </p:nvSpPr>
        <p:spPr/>
        <p:txBody>
          <a:bodyPr/>
          <a:p>
            <a:r>
              <a:rPr lang="en-IN"/>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0" name="PlaceHolder 2"/>
          <p:cNvSpPr>
            <a:spLocks noGrp="1"/>
          </p:cNvSpPr>
          <p:nvPr>
            <p:ph/>
          </p:nvPr>
        </p:nvSpPr>
        <p:spPr>
          <a:xfrm>
            <a:off x="609480" y="1604520"/>
            <a:ext cx="109720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51" name="PlaceHolder 3"/>
          <p:cNvSpPr>
            <a:spLocks noGrp="1"/>
          </p:cNvSpPr>
          <p:nvPr>
            <p:ph/>
          </p:nvPr>
        </p:nvSpPr>
        <p:spPr>
          <a:xfrm>
            <a:off x="609480" y="3682080"/>
            <a:ext cx="109720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EB3387EE-8532-41BA-BBC6-0E2F304A437C}" type="slidenum">
              <a:t>&lt;#&gt;</a:t>
            </a:fld>
          </a:p>
        </p:txBody>
      </p:sp>
      <p:sp>
        <p:nvSpPr>
          <p:cNvPr id="7" name="PlaceHolder 6"/>
          <p:cNvSpPr>
            <a:spLocks noGrp="1"/>
          </p:cNvSpPr>
          <p:nvPr>
            <p:ph type="dt" idx="12"/>
          </p:nvPr>
        </p:nvSpPr>
        <p:spPr/>
        <p:txBody>
          <a:bodyPr/>
          <a:p>
            <a:r>
              <a:rPr lang="en-IN"/>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5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5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5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AA476E64-44EA-4B79-A9F7-5E79632548A3}" type="slidenum">
              <a:t>&lt;#&gt;</a:t>
            </a:fld>
          </a:p>
        </p:txBody>
      </p:sp>
      <p:sp>
        <p:nvSpPr>
          <p:cNvPr id="9" name="PlaceHolder 8"/>
          <p:cNvSpPr>
            <a:spLocks noGrp="1"/>
          </p:cNvSpPr>
          <p:nvPr>
            <p:ph type="dt" idx="12"/>
          </p:nvPr>
        </p:nvSpPr>
        <p:spPr/>
        <p:txBody>
          <a:bodyPr/>
          <a:p>
            <a:r>
              <a:rPr lang="en-IN"/>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8" name="PlaceHolder 2"/>
          <p:cNvSpPr>
            <a:spLocks noGrp="1"/>
          </p:cNvSpPr>
          <p:nvPr>
            <p:ph/>
          </p:nvPr>
        </p:nvSpPr>
        <p:spPr>
          <a:xfrm>
            <a:off x="609480" y="1604520"/>
            <a:ext cx="35326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59" name="PlaceHolder 3"/>
          <p:cNvSpPr>
            <a:spLocks noGrp="1"/>
          </p:cNvSpPr>
          <p:nvPr>
            <p:ph/>
          </p:nvPr>
        </p:nvSpPr>
        <p:spPr>
          <a:xfrm>
            <a:off x="4319280" y="1604520"/>
            <a:ext cx="35326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60" name="PlaceHolder 4"/>
          <p:cNvSpPr>
            <a:spLocks noGrp="1"/>
          </p:cNvSpPr>
          <p:nvPr>
            <p:ph/>
          </p:nvPr>
        </p:nvSpPr>
        <p:spPr>
          <a:xfrm>
            <a:off x="8028720" y="1604520"/>
            <a:ext cx="35326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61" name="PlaceHolder 5"/>
          <p:cNvSpPr>
            <a:spLocks noGrp="1"/>
          </p:cNvSpPr>
          <p:nvPr>
            <p:ph/>
          </p:nvPr>
        </p:nvSpPr>
        <p:spPr>
          <a:xfrm>
            <a:off x="609480" y="3682080"/>
            <a:ext cx="35326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62" name="PlaceHolder 6"/>
          <p:cNvSpPr>
            <a:spLocks noGrp="1"/>
          </p:cNvSpPr>
          <p:nvPr>
            <p:ph/>
          </p:nvPr>
        </p:nvSpPr>
        <p:spPr>
          <a:xfrm>
            <a:off x="4319280" y="3682080"/>
            <a:ext cx="35326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63" name="PlaceHolder 7"/>
          <p:cNvSpPr>
            <a:spLocks noGrp="1"/>
          </p:cNvSpPr>
          <p:nvPr>
            <p:ph/>
          </p:nvPr>
        </p:nvSpPr>
        <p:spPr>
          <a:xfrm>
            <a:off x="8028720" y="3682080"/>
            <a:ext cx="35326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53DEF394-BA06-444E-A3B6-66AAD09902DC}" type="slidenum">
              <a:t>&lt;#&gt;</a:t>
            </a:fld>
          </a:p>
        </p:txBody>
      </p:sp>
      <p:sp>
        <p:nvSpPr>
          <p:cNvPr id="11" name="PlaceHolder 10"/>
          <p:cNvSpPr>
            <a:spLocks noGrp="1"/>
          </p:cNvSpPr>
          <p:nvPr>
            <p:ph type="dt" idx="12"/>
          </p:nvPr>
        </p:nvSpPr>
        <p:spPr/>
        <p:txBody>
          <a:bodyPr/>
          <a:p>
            <a:r>
              <a:rPr lang="en-IN"/>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C8309A81-F543-4646-B280-FA4EB1DE679D}" type="slidenum">
              <a:t>&lt;#&gt;</a:t>
            </a:fld>
          </a:p>
        </p:txBody>
      </p:sp>
      <p:sp>
        <p:nvSpPr>
          <p:cNvPr id="4" name="PlaceHolder 3"/>
          <p:cNvSpPr>
            <a:spLocks noGrp="1"/>
          </p:cNvSpPr>
          <p:nvPr>
            <p:ph type="dt" idx="15"/>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5296AD5-59A7-427A-8FD8-00BB4D6CBF94}"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70" name="PlaceHolder 2"/>
          <p:cNvSpPr>
            <a:spLocks noGrp="1"/>
          </p:cNvSpPr>
          <p:nvPr>
            <p:ph type="subTitle"/>
          </p:nvPr>
        </p:nvSpPr>
        <p:spPr>
          <a:xfrm>
            <a:off x="609480" y="1604520"/>
            <a:ext cx="10972080" cy="39769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DF649583-3CAF-42AC-A555-AFECD23AFC12}" type="slidenum">
              <a:t>&lt;#&gt;</a:t>
            </a:fld>
          </a:p>
        </p:txBody>
      </p:sp>
      <p:sp>
        <p:nvSpPr>
          <p:cNvPr id="6" name="PlaceHolder 5"/>
          <p:cNvSpPr>
            <a:spLocks noGrp="1"/>
          </p:cNvSpPr>
          <p:nvPr>
            <p:ph type="dt" idx="15"/>
          </p:nvPr>
        </p:nvSpPr>
        <p:spPr/>
        <p:txBody>
          <a:bodyPr/>
          <a:p>
            <a:r>
              <a:rPr lang="en-IN"/>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72" name="PlaceHolder 2"/>
          <p:cNvSpPr>
            <a:spLocks noGrp="1"/>
          </p:cNvSpPr>
          <p:nvPr>
            <p:ph/>
          </p:nvPr>
        </p:nvSpPr>
        <p:spPr>
          <a:xfrm>
            <a:off x="609480" y="1604520"/>
            <a:ext cx="10972080" cy="397692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C59F8A7D-73FB-431F-AD2B-00EDE9AA38F5}" type="slidenum">
              <a:t>&lt;#&gt;</a:t>
            </a:fld>
          </a:p>
        </p:txBody>
      </p:sp>
      <p:sp>
        <p:nvSpPr>
          <p:cNvPr id="6" name="PlaceHolder 5"/>
          <p:cNvSpPr>
            <a:spLocks noGrp="1"/>
          </p:cNvSpPr>
          <p:nvPr>
            <p:ph type="dt" idx="15"/>
          </p:nvPr>
        </p:nvSpPr>
        <p:spPr/>
        <p:txBody>
          <a:bodyPr/>
          <a:p>
            <a:r>
              <a:rPr lang="en-IN"/>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74" name="PlaceHolder 2"/>
          <p:cNvSpPr>
            <a:spLocks noGrp="1"/>
          </p:cNvSpPr>
          <p:nvPr>
            <p:ph/>
          </p:nvPr>
        </p:nvSpPr>
        <p:spPr>
          <a:xfrm>
            <a:off x="609480" y="1604520"/>
            <a:ext cx="5354280" cy="3976920"/>
          </a:xfrm>
          <a:prstGeom prst="rect">
            <a:avLst/>
          </a:prstGeom>
          <a:noFill/>
          <a:ln w="0">
            <a:noFill/>
          </a:ln>
        </p:spPr>
        <p:txBody>
          <a:bodyPr lIns="0" rIns="0" tIns="0" bIns="0" anchor="t">
            <a:normAutofit/>
          </a:bodyPr>
          <a:p>
            <a:endParaRPr b="0" lang="en-IN" sz="3200" spc="-1" strike="noStrike">
              <a:latin typeface="Arial"/>
            </a:endParaRPr>
          </a:p>
        </p:txBody>
      </p:sp>
      <p:sp>
        <p:nvSpPr>
          <p:cNvPr id="175" name="PlaceHolder 3"/>
          <p:cNvSpPr>
            <a:spLocks noGrp="1"/>
          </p:cNvSpPr>
          <p:nvPr>
            <p:ph/>
          </p:nvPr>
        </p:nvSpPr>
        <p:spPr>
          <a:xfrm>
            <a:off x="6231960" y="1604520"/>
            <a:ext cx="5354280" cy="397692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3BF2C6DD-0516-43FC-BE23-5D9958478065}" type="slidenum">
              <a:t>&lt;#&gt;</a:t>
            </a:fld>
          </a:p>
        </p:txBody>
      </p:sp>
      <p:sp>
        <p:nvSpPr>
          <p:cNvPr id="7" name="PlaceHolder 6"/>
          <p:cNvSpPr>
            <a:spLocks noGrp="1"/>
          </p:cNvSpPr>
          <p:nvPr>
            <p:ph type="dt" idx="15"/>
          </p:nvPr>
        </p:nvSpPr>
        <p:spPr/>
        <p:txBody>
          <a:bodyPr/>
          <a:p>
            <a:r>
              <a:rPr lang="en-IN"/>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986FFF3E-00FC-4DBB-B6C2-0A69AE6DCD09}" type="slidenum">
              <a:t>&lt;#&gt;</a:t>
            </a:fld>
          </a:p>
        </p:txBody>
      </p:sp>
      <p:sp>
        <p:nvSpPr>
          <p:cNvPr id="5" name="PlaceHolder 4"/>
          <p:cNvSpPr>
            <a:spLocks noGrp="1"/>
          </p:cNvSpPr>
          <p:nvPr>
            <p:ph type="dt" idx="15"/>
          </p:nvPr>
        </p:nvSpPr>
        <p:spPr/>
        <p:txBody>
          <a:bodyPr/>
          <a:p>
            <a:r>
              <a:rPr lang="en-IN"/>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7" name="PlaceHolder 1"/>
          <p:cNvSpPr>
            <a:spLocks noGrp="1"/>
          </p:cNvSpPr>
          <p:nvPr>
            <p:ph type="subTitle"/>
          </p:nvPr>
        </p:nvSpPr>
        <p:spPr>
          <a:xfrm>
            <a:off x="609480" y="273600"/>
            <a:ext cx="10972080" cy="53064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5A0D4383-E3D5-469A-91F7-59FB0060C679}" type="slidenum">
              <a:t>&lt;#&gt;</a:t>
            </a:fld>
          </a:p>
        </p:txBody>
      </p:sp>
      <p:sp>
        <p:nvSpPr>
          <p:cNvPr id="5" name="PlaceHolder 4"/>
          <p:cNvSpPr>
            <a:spLocks noGrp="1"/>
          </p:cNvSpPr>
          <p:nvPr>
            <p:ph type="dt" idx="15"/>
          </p:nvPr>
        </p:nvSpPr>
        <p:spPr/>
        <p:txBody>
          <a:bodyPr/>
          <a:p>
            <a:r>
              <a:rPr lang="en-IN"/>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7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80" name="PlaceHolder 3"/>
          <p:cNvSpPr>
            <a:spLocks noGrp="1"/>
          </p:cNvSpPr>
          <p:nvPr>
            <p:ph/>
          </p:nvPr>
        </p:nvSpPr>
        <p:spPr>
          <a:xfrm>
            <a:off x="6231960" y="1604520"/>
            <a:ext cx="5354280" cy="3976920"/>
          </a:xfrm>
          <a:prstGeom prst="rect">
            <a:avLst/>
          </a:prstGeom>
          <a:noFill/>
          <a:ln w="0">
            <a:noFill/>
          </a:ln>
        </p:spPr>
        <p:txBody>
          <a:bodyPr lIns="0" rIns="0" tIns="0" bIns="0" anchor="t">
            <a:normAutofit/>
          </a:bodyPr>
          <a:p>
            <a:endParaRPr b="0" lang="en-IN" sz="3200" spc="-1" strike="noStrike">
              <a:latin typeface="Arial"/>
            </a:endParaRPr>
          </a:p>
        </p:txBody>
      </p:sp>
      <p:sp>
        <p:nvSpPr>
          <p:cNvPr id="18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5315A9FE-9601-4509-B0A1-4E5A94CA96CD}" type="slidenum">
              <a:t>&lt;#&gt;</a:t>
            </a:fld>
          </a:p>
        </p:txBody>
      </p:sp>
      <p:sp>
        <p:nvSpPr>
          <p:cNvPr id="8" name="PlaceHolder 7"/>
          <p:cNvSpPr>
            <a:spLocks noGrp="1"/>
          </p:cNvSpPr>
          <p:nvPr>
            <p:ph type="dt" idx="15"/>
          </p:nvPr>
        </p:nvSpPr>
        <p:spPr/>
        <p:txBody>
          <a:bodyPr/>
          <a:p>
            <a:r>
              <a:rPr lang="en-IN"/>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83" name="PlaceHolder 2"/>
          <p:cNvSpPr>
            <a:spLocks noGrp="1"/>
          </p:cNvSpPr>
          <p:nvPr>
            <p:ph/>
          </p:nvPr>
        </p:nvSpPr>
        <p:spPr>
          <a:xfrm>
            <a:off x="609480" y="1604520"/>
            <a:ext cx="5354280" cy="3976920"/>
          </a:xfrm>
          <a:prstGeom prst="rect">
            <a:avLst/>
          </a:prstGeom>
          <a:noFill/>
          <a:ln w="0">
            <a:noFill/>
          </a:ln>
        </p:spPr>
        <p:txBody>
          <a:bodyPr lIns="0" rIns="0" tIns="0" bIns="0" anchor="t">
            <a:normAutofit/>
          </a:bodyPr>
          <a:p>
            <a:endParaRPr b="0" lang="en-IN" sz="3200" spc="-1" strike="noStrike">
              <a:latin typeface="Arial"/>
            </a:endParaRPr>
          </a:p>
        </p:txBody>
      </p:sp>
      <p:sp>
        <p:nvSpPr>
          <p:cNvPr id="18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8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9C70B63B-8083-40D4-890A-3528E6FA0046}" type="slidenum">
              <a:t>&lt;#&gt;</a:t>
            </a:fld>
          </a:p>
        </p:txBody>
      </p:sp>
      <p:sp>
        <p:nvSpPr>
          <p:cNvPr id="8" name="PlaceHolder 7"/>
          <p:cNvSpPr>
            <a:spLocks noGrp="1"/>
          </p:cNvSpPr>
          <p:nvPr>
            <p:ph type="dt" idx="15"/>
          </p:nvPr>
        </p:nvSpPr>
        <p:spPr/>
        <p:txBody>
          <a:bodyPr/>
          <a:p>
            <a:r>
              <a:rPr lang="en-IN"/>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8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8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89" name="PlaceHolder 4"/>
          <p:cNvSpPr>
            <a:spLocks noGrp="1"/>
          </p:cNvSpPr>
          <p:nvPr>
            <p:ph/>
          </p:nvPr>
        </p:nvSpPr>
        <p:spPr>
          <a:xfrm>
            <a:off x="609480" y="3682080"/>
            <a:ext cx="109720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9391B42D-F97F-4905-BDA3-075CA6D3B26A}" type="slidenum">
              <a:t>&lt;#&gt;</a:t>
            </a:fld>
          </a:p>
        </p:txBody>
      </p:sp>
      <p:sp>
        <p:nvSpPr>
          <p:cNvPr id="8" name="PlaceHolder 7"/>
          <p:cNvSpPr>
            <a:spLocks noGrp="1"/>
          </p:cNvSpPr>
          <p:nvPr>
            <p:ph type="dt" idx="15"/>
          </p:nvPr>
        </p:nvSpPr>
        <p:spPr/>
        <p:txBody>
          <a:bodyPr/>
          <a:p>
            <a:r>
              <a:rPr lang="en-IN"/>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1" name="PlaceHolder 2"/>
          <p:cNvSpPr>
            <a:spLocks noGrp="1"/>
          </p:cNvSpPr>
          <p:nvPr>
            <p:ph/>
          </p:nvPr>
        </p:nvSpPr>
        <p:spPr>
          <a:xfrm>
            <a:off x="609480" y="1604520"/>
            <a:ext cx="109720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92" name="PlaceHolder 3"/>
          <p:cNvSpPr>
            <a:spLocks noGrp="1"/>
          </p:cNvSpPr>
          <p:nvPr>
            <p:ph/>
          </p:nvPr>
        </p:nvSpPr>
        <p:spPr>
          <a:xfrm>
            <a:off x="609480" y="3682080"/>
            <a:ext cx="109720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8D7DC40B-512C-461B-A394-CC0362AB15E9}" type="slidenum">
              <a:t>&lt;#&gt;</a:t>
            </a:fld>
          </a:p>
        </p:txBody>
      </p:sp>
      <p:sp>
        <p:nvSpPr>
          <p:cNvPr id="7" name="PlaceHolder 6"/>
          <p:cNvSpPr>
            <a:spLocks noGrp="1"/>
          </p:cNvSpPr>
          <p:nvPr>
            <p:ph type="dt" idx="15"/>
          </p:nvPr>
        </p:nvSpPr>
        <p:spPr/>
        <p:txBody>
          <a:bodyPr/>
          <a:p>
            <a:r>
              <a:rPr lang="en-IN"/>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9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9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9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3"/>
          </p:nvPr>
        </p:nvSpPr>
        <p:spPr/>
        <p:txBody>
          <a:bodyPr/>
          <a:p>
            <a:r>
              <a:t>Footer</a:t>
            </a:r>
          </a:p>
        </p:txBody>
      </p:sp>
      <p:sp>
        <p:nvSpPr>
          <p:cNvPr id="8" name="PlaceHolder 7"/>
          <p:cNvSpPr>
            <a:spLocks noGrp="1"/>
          </p:cNvSpPr>
          <p:nvPr>
            <p:ph type="sldNum" idx="14"/>
          </p:nvPr>
        </p:nvSpPr>
        <p:spPr/>
        <p:txBody>
          <a:bodyPr/>
          <a:p>
            <a:fld id="{BBC6074F-6939-43BB-8C9E-D79FC97F9D04}" type="slidenum">
              <a:t>&lt;#&gt;</a:t>
            </a:fld>
          </a:p>
        </p:txBody>
      </p:sp>
      <p:sp>
        <p:nvSpPr>
          <p:cNvPr id="9" name="PlaceHolder 8"/>
          <p:cNvSpPr>
            <a:spLocks noGrp="1"/>
          </p:cNvSpPr>
          <p:nvPr>
            <p:ph type="dt" idx="15"/>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080" cy="53064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1869E2E-A618-468A-AB13-9D8AE95E3457}"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9" name="PlaceHolder 2"/>
          <p:cNvSpPr>
            <a:spLocks noGrp="1"/>
          </p:cNvSpPr>
          <p:nvPr>
            <p:ph/>
          </p:nvPr>
        </p:nvSpPr>
        <p:spPr>
          <a:xfrm>
            <a:off x="609480" y="1604520"/>
            <a:ext cx="35326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00" name="PlaceHolder 3"/>
          <p:cNvSpPr>
            <a:spLocks noGrp="1"/>
          </p:cNvSpPr>
          <p:nvPr>
            <p:ph/>
          </p:nvPr>
        </p:nvSpPr>
        <p:spPr>
          <a:xfrm>
            <a:off x="4319280" y="1604520"/>
            <a:ext cx="35326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01" name="PlaceHolder 4"/>
          <p:cNvSpPr>
            <a:spLocks noGrp="1"/>
          </p:cNvSpPr>
          <p:nvPr>
            <p:ph/>
          </p:nvPr>
        </p:nvSpPr>
        <p:spPr>
          <a:xfrm>
            <a:off x="8028720" y="1604520"/>
            <a:ext cx="35326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02" name="PlaceHolder 5"/>
          <p:cNvSpPr>
            <a:spLocks noGrp="1"/>
          </p:cNvSpPr>
          <p:nvPr>
            <p:ph/>
          </p:nvPr>
        </p:nvSpPr>
        <p:spPr>
          <a:xfrm>
            <a:off x="609480" y="3682080"/>
            <a:ext cx="35326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03" name="PlaceHolder 6"/>
          <p:cNvSpPr>
            <a:spLocks noGrp="1"/>
          </p:cNvSpPr>
          <p:nvPr>
            <p:ph/>
          </p:nvPr>
        </p:nvSpPr>
        <p:spPr>
          <a:xfrm>
            <a:off x="4319280" y="3682080"/>
            <a:ext cx="35326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04" name="PlaceHolder 7"/>
          <p:cNvSpPr>
            <a:spLocks noGrp="1"/>
          </p:cNvSpPr>
          <p:nvPr>
            <p:ph/>
          </p:nvPr>
        </p:nvSpPr>
        <p:spPr>
          <a:xfrm>
            <a:off x="8028720" y="3682080"/>
            <a:ext cx="35326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3"/>
          </p:nvPr>
        </p:nvSpPr>
        <p:spPr/>
        <p:txBody>
          <a:bodyPr/>
          <a:p>
            <a:r>
              <a:t>Footer</a:t>
            </a:r>
          </a:p>
        </p:txBody>
      </p:sp>
      <p:sp>
        <p:nvSpPr>
          <p:cNvPr id="10" name="PlaceHolder 9"/>
          <p:cNvSpPr>
            <a:spLocks noGrp="1"/>
          </p:cNvSpPr>
          <p:nvPr>
            <p:ph type="sldNum" idx="14"/>
          </p:nvPr>
        </p:nvSpPr>
        <p:spPr/>
        <p:txBody>
          <a:bodyPr/>
          <a:p>
            <a:fld id="{6D9FFF6D-790B-4E88-B290-B0A64EAC3E70}" type="slidenum">
              <a:t>&lt;#&gt;</a:t>
            </a:fld>
          </a:p>
        </p:txBody>
      </p:sp>
      <p:sp>
        <p:nvSpPr>
          <p:cNvPr id="11" name="PlaceHolder 10"/>
          <p:cNvSpPr>
            <a:spLocks noGrp="1"/>
          </p:cNvSpPr>
          <p:nvPr>
            <p:ph type="dt" idx="15"/>
          </p:nvPr>
        </p:nvSpPr>
        <p:spPr/>
        <p:txBody>
          <a:bodyPr/>
          <a:p>
            <a:r>
              <a:rPr lang="en-IN"/>
              <a:t/>
            </a: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p>
            <a:r>
              <a:t>Footer</a:t>
            </a:r>
          </a:p>
        </p:txBody>
      </p:sp>
      <p:sp>
        <p:nvSpPr>
          <p:cNvPr id="3" name="PlaceHolder 2"/>
          <p:cNvSpPr>
            <a:spLocks noGrp="1"/>
          </p:cNvSpPr>
          <p:nvPr>
            <p:ph type="sldNum" idx="17"/>
          </p:nvPr>
        </p:nvSpPr>
        <p:spPr/>
        <p:txBody>
          <a:bodyPr/>
          <a:p>
            <a:fld id="{893C520C-2ADB-4CEF-8293-657AEC48E2F2}" type="slidenum">
              <a:t>&lt;#&gt;</a:t>
            </a:fld>
          </a:p>
        </p:txBody>
      </p:sp>
      <p:sp>
        <p:nvSpPr>
          <p:cNvPr id="4" name="PlaceHolder 3"/>
          <p:cNvSpPr>
            <a:spLocks noGrp="1"/>
          </p:cNvSpPr>
          <p:nvPr>
            <p:ph type="dt" idx="18"/>
          </p:nvPr>
        </p:nvSpPr>
        <p:spPr/>
        <p:txBody>
          <a:bodyPr/>
          <a:p>
            <a:r>
              <a:rPr lang="en-IN"/>
              <a:t/>
            </a: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11" name="PlaceHolder 2"/>
          <p:cNvSpPr>
            <a:spLocks noGrp="1"/>
          </p:cNvSpPr>
          <p:nvPr>
            <p:ph type="subTitle"/>
          </p:nvPr>
        </p:nvSpPr>
        <p:spPr>
          <a:xfrm>
            <a:off x="609480" y="1604520"/>
            <a:ext cx="10972080" cy="39769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A883F68C-B34F-47D3-8541-A82DA47C68AB}" type="slidenum">
              <a:t>&lt;#&gt;</a:t>
            </a:fld>
          </a:p>
        </p:txBody>
      </p:sp>
      <p:sp>
        <p:nvSpPr>
          <p:cNvPr id="6" name="PlaceHolder 5"/>
          <p:cNvSpPr>
            <a:spLocks noGrp="1"/>
          </p:cNvSpPr>
          <p:nvPr>
            <p:ph type="dt" idx="18"/>
          </p:nvPr>
        </p:nvSpPr>
        <p:spPr/>
        <p:txBody>
          <a:bodyPr/>
          <a:p>
            <a:r>
              <a:rPr lang="en-IN"/>
              <a:t/>
            </a: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13" name="PlaceHolder 2"/>
          <p:cNvSpPr>
            <a:spLocks noGrp="1"/>
          </p:cNvSpPr>
          <p:nvPr>
            <p:ph/>
          </p:nvPr>
        </p:nvSpPr>
        <p:spPr>
          <a:xfrm>
            <a:off x="609480" y="1604520"/>
            <a:ext cx="10972080" cy="397692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643E5C12-B3B0-4FA9-AFBD-9F4CA3DF254A}" type="slidenum">
              <a:t>&lt;#&gt;</a:t>
            </a:fld>
          </a:p>
        </p:txBody>
      </p:sp>
      <p:sp>
        <p:nvSpPr>
          <p:cNvPr id="6" name="PlaceHolder 5"/>
          <p:cNvSpPr>
            <a:spLocks noGrp="1"/>
          </p:cNvSpPr>
          <p:nvPr>
            <p:ph type="dt" idx="18"/>
          </p:nvPr>
        </p:nvSpPr>
        <p:spPr/>
        <p:txBody>
          <a:bodyPr/>
          <a:p>
            <a:r>
              <a:rPr lang="en-IN"/>
              <a:t/>
            </a: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15" name="PlaceHolder 2"/>
          <p:cNvSpPr>
            <a:spLocks noGrp="1"/>
          </p:cNvSpPr>
          <p:nvPr>
            <p:ph/>
          </p:nvPr>
        </p:nvSpPr>
        <p:spPr>
          <a:xfrm>
            <a:off x="609480" y="1604520"/>
            <a:ext cx="5354280" cy="3976920"/>
          </a:xfrm>
          <a:prstGeom prst="rect">
            <a:avLst/>
          </a:prstGeom>
          <a:noFill/>
          <a:ln w="0">
            <a:noFill/>
          </a:ln>
        </p:spPr>
        <p:txBody>
          <a:bodyPr lIns="0" rIns="0" tIns="0" bIns="0" anchor="t">
            <a:normAutofit/>
          </a:bodyPr>
          <a:p>
            <a:endParaRPr b="0" lang="en-IN" sz="3200" spc="-1" strike="noStrike">
              <a:latin typeface="Arial"/>
            </a:endParaRPr>
          </a:p>
        </p:txBody>
      </p:sp>
      <p:sp>
        <p:nvSpPr>
          <p:cNvPr id="216" name="PlaceHolder 3"/>
          <p:cNvSpPr>
            <a:spLocks noGrp="1"/>
          </p:cNvSpPr>
          <p:nvPr>
            <p:ph/>
          </p:nvPr>
        </p:nvSpPr>
        <p:spPr>
          <a:xfrm>
            <a:off x="6231960" y="1604520"/>
            <a:ext cx="5354280" cy="397692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764EB3E5-48C5-40F8-877E-64AC9A475C39}" type="slidenum">
              <a:t>&lt;#&gt;</a:t>
            </a:fld>
          </a:p>
        </p:txBody>
      </p:sp>
      <p:sp>
        <p:nvSpPr>
          <p:cNvPr id="7" name="PlaceHolder 6"/>
          <p:cNvSpPr>
            <a:spLocks noGrp="1"/>
          </p:cNvSpPr>
          <p:nvPr>
            <p:ph type="dt" idx="18"/>
          </p:nvPr>
        </p:nvSpPr>
        <p:spPr/>
        <p:txBody>
          <a:bodyPr/>
          <a:p>
            <a:r>
              <a:rPr lang="en-IN"/>
              <a:t/>
            </a: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A44EA419-8251-4933-8677-42DBD72412C8}" type="slidenum">
              <a:t>&lt;#&gt;</a:t>
            </a:fld>
          </a:p>
        </p:txBody>
      </p:sp>
      <p:sp>
        <p:nvSpPr>
          <p:cNvPr id="5" name="PlaceHolder 4"/>
          <p:cNvSpPr>
            <a:spLocks noGrp="1"/>
          </p:cNvSpPr>
          <p:nvPr>
            <p:ph type="dt" idx="18"/>
          </p:nvPr>
        </p:nvSpPr>
        <p:spPr/>
        <p:txBody>
          <a:bodyPr/>
          <a:p>
            <a:r>
              <a:rPr lang="en-IN"/>
              <a:t/>
            </a: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8" name="PlaceHolder 1"/>
          <p:cNvSpPr>
            <a:spLocks noGrp="1"/>
          </p:cNvSpPr>
          <p:nvPr>
            <p:ph type="subTitle"/>
          </p:nvPr>
        </p:nvSpPr>
        <p:spPr>
          <a:xfrm>
            <a:off x="609480" y="273600"/>
            <a:ext cx="10972080" cy="53064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C4C49BBC-6A61-4015-AA91-1A81F03ECF4E}" type="slidenum">
              <a:t>&lt;#&gt;</a:t>
            </a:fld>
          </a:p>
        </p:txBody>
      </p:sp>
      <p:sp>
        <p:nvSpPr>
          <p:cNvPr id="5" name="PlaceHolder 4"/>
          <p:cNvSpPr>
            <a:spLocks noGrp="1"/>
          </p:cNvSpPr>
          <p:nvPr>
            <p:ph type="dt" idx="18"/>
          </p:nvPr>
        </p:nvSpPr>
        <p:spPr/>
        <p:txBody>
          <a:bodyPr/>
          <a:p>
            <a:r>
              <a:rPr lang="en-IN"/>
              <a:t/>
            </a: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21" name="PlaceHolder 3"/>
          <p:cNvSpPr>
            <a:spLocks noGrp="1"/>
          </p:cNvSpPr>
          <p:nvPr>
            <p:ph/>
          </p:nvPr>
        </p:nvSpPr>
        <p:spPr>
          <a:xfrm>
            <a:off x="6231960" y="1604520"/>
            <a:ext cx="5354280" cy="3976920"/>
          </a:xfrm>
          <a:prstGeom prst="rect">
            <a:avLst/>
          </a:prstGeom>
          <a:noFill/>
          <a:ln w="0">
            <a:noFill/>
          </a:ln>
        </p:spPr>
        <p:txBody>
          <a:bodyPr lIns="0" rIns="0" tIns="0" bIns="0" anchor="t">
            <a:normAutofit/>
          </a:bodyPr>
          <a:p>
            <a:endParaRPr b="0" lang="en-IN" sz="3200" spc="-1" strike="noStrike">
              <a:latin typeface="Arial"/>
            </a:endParaRPr>
          </a:p>
        </p:txBody>
      </p:sp>
      <p:sp>
        <p:nvSpPr>
          <p:cNvPr id="2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77AEDCEB-8407-43BC-AC24-718149C28105}" type="slidenum">
              <a:t>&lt;#&gt;</a:t>
            </a:fld>
          </a:p>
        </p:txBody>
      </p:sp>
      <p:sp>
        <p:nvSpPr>
          <p:cNvPr id="8" name="PlaceHolder 7"/>
          <p:cNvSpPr>
            <a:spLocks noGrp="1"/>
          </p:cNvSpPr>
          <p:nvPr>
            <p:ph type="dt" idx="18"/>
          </p:nvPr>
        </p:nvSpPr>
        <p:spPr/>
        <p:txBody>
          <a:bodyPr/>
          <a:p>
            <a:r>
              <a:rPr lang="en-IN"/>
              <a:t/>
            </a: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24" name="PlaceHolder 2"/>
          <p:cNvSpPr>
            <a:spLocks noGrp="1"/>
          </p:cNvSpPr>
          <p:nvPr>
            <p:ph/>
          </p:nvPr>
        </p:nvSpPr>
        <p:spPr>
          <a:xfrm>
            <a:off x="609480" y="1604520"/>
            <a:ext cx="5354280" cy="3976920"/>
          </a:xfrm>
          <a:prstGeom prst="rect">
            <a:avLst/>
          </a:prstGeom>
          <a:noFill/>
          <a:ln w="0">
            <a:noFill/>
          </a:ln>
        </p:spPr>
        <p:txBody>
          <a:bodyPr lIns="0" rIns="0" tIns="0" bIns="0" anchor="t">
            <a:normAutofit/>
          </a:bodyPr>
          <a:p>
            <a:endParaRPr b="0" lang="en-IN" sz="3200" spc="-1" strike="noStrike">
              <a:latin typeface="Arial"/>
            </a:endParaRPr>
          </a:p>
        </p:txBody>
      </p:sp>
      <p:sp>
        <p:nvSpPr>
          <p:cNvPr id="2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2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A7D66B6C-52C1-403C-B6B0-AED28A96539B}" type="slidenum">
              <a:t>&lt;#&gt;</a:t>
            </a:fld>
          </a:p>
        </p:txBody>
      </p:sp>
      <p:sp>
        <p:nvSpPr>
          <p:cNvPr id="8" name="PlaceHolder 7"/>
          <p:cNvSpPr>
            <a:spLocks noGrp="1"/>
          </p:cNvSpPr>
          <p:nvPr>
            <p:ph type="dt" idx="18"/>
          </p:nvPr>
        </p:nvSpPr>
        <p:spPr/>
        <p:txBody>
          <a:bodyPr/>
          <a:p>
            <a:r>
              <a:rPr lang="en-IN"/>
              <a:t/>
            </a: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30" name="PlaceHolder 4"/>
          <p:cNvSpPr>
            <a:spLocks noGrp="1"/>
          </p:cNvSpPr>
          <p:nvPr>
            <p:ph/>
          </p:nvPr>
        </p:nvSpPr>
        <p:spPr>
          <a:xfrm>
            <a:off x="609480" y="3682080"/>
            <a:ext cx="109720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80175147-9477-42BC-B03D-065E3C6A1406}" type="slidenum">
              <a:t>&lt;#&gt;</a:t>
            </a:fld>
          </a:p>
        </p:txBody>
      </p:sp>
      <p:sp>
        <p:nvSpPr>
          <p:cNvPr id="8" name="PlaceHolder 7"/>
          <p:cNvSpPr>
            <a:spLocks noGrp="1"/>
          </p:cNvSpPr>
          <p:nvPr>
            <p:ph type="dt" idx="18"/>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6" name="PlaceHolder 3"/>
          <p:cNvSpPr>
            <a:spLocks noGrp="1"/>
          </p:cNvSpPr>
          <p:nvPr>
            <p:ph/>
          </p:nvPr>
        </p:nvSpPr>
        <p:spPr>
          <a:xfrm>
            <a:off x="6231960" y="1604520"/>
            <a:ext cx="5354280" cy="3976920"/>
          </a:xfrm>
          <a:prstGeom prst="rect">
            <a:avLst/>
          </a:prstGeom>
          <a:noFill/>
          <a:ln w="0">
            <a:noFill/>
          </a:ln>
        </p:spPr>
        <p:txBody>
          <a:bodyPr lIns="0" rIns="0" tIns="0" bIns="0" anchor="t">
            <a:normAutofit/>
          </a:bodyPr>
          <a:p>
            <a:endParaRPr b="0" lang="en-IN" sz="3200" spc="-1" strike="noStrike">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2C1481B-2A49-4AD4-8737-1EC87429E5CA}"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32" name="PlaceHolder 2"/>
          <p:cNvSpPr>
            <a:spLocks noGrp="1"/>
          </p:cNvSpPr>
          <p:nvPr>
            <p:ph/>
          </p:nvPr>
        </p:nvSpPr>
        <p:spPr>
          <a:xfrm>
            <a:off x="609480" y="1604520"/>
            <a:ext cx="109720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33" name="PlaceHolder 3"/>
          <p:cNvSpPr>
            <a:spLocks noGrp="1"/>
          </p:cNvSpPr>
          <p:nvPr>
            <p:ph/>
          </p:nvPr>
        </p:nvSpPr>
        <p:spPr>
          <a:xfrm>
            <a:off x="609480" y="3682080"/>
            <a:ext cx="109720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249E18A7-F50C-48F3-85B2-A9AD77EF4B28}" type="slidenum">
              <a:t>&lt;#&gt;</a:t>
            </a:fld>
          </a:p>
        </p:txBody>
      </p:sp>
      <p:sp>
        <p:nvSpPr>
          <p:cNvPr id="7" name="PlaceHolder 6"/>
          <p:cNvSpPr>
            <a:spLocks noGrp="1"/>
          </p:cNvSpPr>
          <p:nvPr>
            <p:ph type="dt" idx="18"/>
          </p:nvPr>
        </p:nvSpPr>
        <p:spPr/>
        <p:txBody>
          <a:bodyPr/>
          <a:p>
            <a:r>
              <a:rPr lang="en-IN"/>
              <a:t/>
            </a: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3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6"/>
          </p:nvPr>
        </p:nvSpPr>
        <p:spPr/>
        <p:txBody>
          <a:bodyPr/>
          <a:p>
            <a:r>
              <a:t>Footer</a:t>
            </a:r>
          </a:p>
        </p:txBody>
      </p:sp>
      <p:sp>
        <p:nvSpPr>
          <p:cNvPr id="8" name="PlaceHolder 7"/>
          <p:cNvSpPr>
            <a:spLocks noGrp="1"/>
          </p:cNvSpPr>
          <p:nvPr>
            <p:ph type="sldNum" idx="17"/>
          </p:nvPr>
        </p:nvSpPr>
        <p:spPr/>
        <p:txBody>
          <a:bodyPr/>
          <a:p>
            <a:fld id="{2301883F-8960-48FF-BA8B-CABD505CCA37}" type="slidenum">
              <a:t>&lt;#&gt;</a:t>
            </a:fld>
          </a:p>
        </p:txBody>
      </p:sp>
      <p:sp>
        <p:nvSpPr>
          <p:cNvPr id="9" name="PlaceHolder 8"/>
          <p:cNvSpPr>
            <a:spLocks noGrp="1"/>
          </p:cNvSpPr>
          <p:nvPr>
            <p:ph type="dt" idx="18"/>
          </p:nvPr>
        </p:nvSpPr>
        <p:spPr/>
        <p:txBody>
          <a:bodyPr/>
          <a:p>
            <a:r>
              <a:rPr lang="en-IN"/>
              <a:t/>
            </a: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40" name="PlaceHolder 2"/>
          <p:cNvSpPr>
            <a:spLocks noGrp="1"/>
          </p:cNvSpPr>
          <p:nvPr>
            <p:ph/>
          </p:nvPr>
        </p:nvSpPr>
        <p:spPr>
          <a:xfrm>
            <a:off x="609480" y="1604520"/>
            <a:ext cx="35326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41" name="PlaceHolder 3"/>
          <p:cNvSpPr>
            <a:spLocks noGrp="1"/>
          </p:cNvSpPr>
          <p:nvPr>
            <p:ph/>
          </p:nvPr>
        </p:nvSpPr>
        <p:spPr>
          <a:xfrm>
            <a:off x="4319280" y="1604520"/>
            <a:ext cx="35326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42" name="PlaceHolder 4"/>
          <p:cNvSpPr>
            <a:spLocks noGrp="1"/>
          </p:cNvSpPr>
          <p:nvPr>
            <p:ph/>
          </p:nvPr>
        </p:nvSpPr>
        <p:spPr>
          <a:xfrm>
            <a:off x="8028720" y="1604520"/>
            <a:ext cx="35326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43" name="PlaceHolder 5"/>
          <p:cNvSpPr>
            <a:spLocks noGrp="1"/>
          </p:cNvSpPr>
          <p:nvPr>
            <p:ph/>
          </p:nvPr>
        </p:nvSpPr>
        <p:spPr>
          <a:xfrm>
            <a:off x="609480" y="3682080"/>
            <a:ext cx="35326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44" name="PlaceHolder 6"/>
          <p:cNvSpPr>
            <a:spLocks noGrp="1"/>
          </p:cNvSpPr>
          <p:nvPr>
            <p:ph/>
          </p:nvPr>
        </p:nvSpPr>
        <p:spPr>
          <a:xfrm>
            <a:off x="4319280" y="3682080"/>
            <a:ext cx="35326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45" name="PlaceHolder 7"/>
          <p:cNvSpPr>
            <a:spLocks noGrp="1"/>
          </p:cNvSpPr>
          <p:nvPr>
            <p:ph/>
          </p:nvPr>
        </p:nvSpPr>
        <p:spPr>
          <a:xfrm>
            <a:off x="8028720" y="3682080"/>
            <a:ext cx="35326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6"/>
          </p:nvPr>
        </p:nvSpPr>
        <p:spPr/>
        <p:txBody>
          <a:bodyPr/>
          <a:p>
            <a:r>
              <a:t>Footer</a:t>
            </a:r>
          </a:p>
        </p:txBody>
      </p:sp>
      <p:sp>
        <p:nvSpPr>
          <p:cNvPr id="10" name="PlaceHolder 9"/>
          <p:cNvSpPr>
            <a:spLocks noGrp="1"/>
          </p:cNvSpPr>
          <p:nvPr>
            <p:ph type="sldNum" idx="17"/>
          </p:nvPr>
        </p:nvSpPr>
        <p:spPr/>
        <p:txBody>
          <a:bodyPr/>
          <a:p>
            <a:fld id="{3659AEFA-B510-448E-9181-0E9AFC66655C}" type="slidenum">
              <a:t>&lt;#&gt;</a:t>
            </a:fld>
          </a:p>
        </p:txBody>
      </p:sp>
      <p:sp>
        <p:nvSpPr>
          <p:cNvPr id="11" name="PlaceHolder 10"/>
          <p:cNvSpPr>
            <a:spLocks noGrp="1"/>
          </p:cNvSpPr>
          <p:nvPr>
            <p:ph type="dt" idx="18"/>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 name="PlaceHolder 2"/>
          <p:cNvSpPr>
            <a:spLocks noGrp="1"/>
          </p:cNvSpPr>
          <p:nvPr>
            <p:ph/>
          </p:nvPr>
        </p:nvSpPr>
        <p:spPr>
          <a:xfrm>
            <a:off x="609480" y="1604520"/>
            <a:ext cx="5354280" cy="3976920"/>
          </a:xfrm>
          <a:prstGeom prst="rect">
            <a:avLst/>
          </a:prstGeom>
          <a:noFill/>
          <a:ln w="0">
            <a:noFill/>
          </a:ln>
        </p:spPr>
        <p:txBody>
          <a:bodyPr lIns="0" rIns="0" tIns="0" bIns="0" anchor="t">
            <a:normAutofit/>
          </a:bodyPr>
          <a:p>
            <a:endParaRPr b="0" lang="en-IN" sz="3200" spc="-1" strike="noStrike">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1945C7F-F15A-4D16-A8F6-5B385E2C5077}"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5" name="PlaceHolder 4"/>
          <p:cNvSpPr>
            <a:spLocks noGrp="1"/>
          </p:cNvSpPr>
          <p:nvPr>
            <p:ph/>
          </p:nvPr>
        </p:nvSpPr>
        <p:spPr>
          <a:xfrm>
            <a:off x="609480" y="3682080"/>
            <a:ext cx="109720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806E8A2-3C22-4227-A684-BC6F5FB4E083}"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4038480" y="6356520"/>
            <a:ext cx="4113360" cy="363600"/>
          </a:xfrm>
          <a:prstGeom prst="rect">
            <a:avLst/>
          </a:prstGeom>
          <a:noFill/>
          <a:ln w="0">
            <a:noFill/>
          </a:ln>
        </p:spPr>
        <p:txBody>
          <a:bodyPr lIns="90000" rIns="90000" tIns="45000" bIns="45000" anchor="ctr">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 </a:t>
            </a:r>
            <a:endParaRPr b="0" lang="en-IN" sz="1400" spc="-1" strike="noStrike">
              <a:latin typeface="Times New Roman"/>
            </a:endParaRPr>
          </a:p>
        </p:txBody>
      </p:sp>
      <p:sp>
        <p:nvSpPr>
          <p:cNvPr id="1" name="PlaceHolder 2"/>
          <p:cNvSpPr>
            <a:spLocks noGrp="1"/>
          </p:cNvSpPr>
          <p:nvPr>
            <p:ph type="sldNum" idx="2"/>
          </p:nvPr>
        </p:nvSpPr>
        <p:spPr>
          <a:xfrm>
            <a:off x="8610480" y="6356520"/>
            <a:ext cx="2741760" cy="36360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3E349BB5-5511-45AB-950F-64531C7A2C01}" type="slidenum">
              <a:rPr b="0" lang="en-US" sz="1200" spc="-1" strike="noStrike">
                <a:solidFill>
                  <a:srgbClr val="8b8b8b"/>
                </a:solidFill>
                <a:latin typeface="Calibri"/>
              </a:rPr>
              <a:t>33</a:t>
            </a:fld>
            <a:endParaRPr b="0" lang="en-IN" sz="1200" spc="-1" strike="noStrike">
              <a:latin typeface="Times New Roman"/>
            </a:endParaRPr>
          </a:p>
        </p:txBody>
      </p:sp>
      <p:sp>
        <p:nvSpPr>
          <p:cNvPr id="2" name="PlaceHolder 3"/>
          <p:cNvSpPr>
            <a:spLocks noGrp="1"/>
          </p:cNvSpPr>
          <p:nvPr>
            <p:ph type="dt" idx="3"/>
          </p:nvPr>
        </p:nvSpPr>
        <p:spPr>
          <a:xfrm>
            <a:off x="838080" y="6356520"/>
            <a:ext cx="2741760" cy="36360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 </a:t>
            </a:r>
            <a:endParaRPr b="0" lang="en-IN" sz="1400" spc="-1" strike="noStrike">
              <a:latin typeface="Times New Roman"/>
            </a:endParaRPr>
          </a:p>
        </p:txBody>
      </p:sp>
      <p:sp>
        <p:nvSpPr>
          <p:cNvPr id="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3360" cy="363600"/>
          </a:xfrm>
          <a:prstGeom prst="rect">
            <a:avLst/>
          </a:prstGeom>
          <a:noFill/>
          <a:ln w="0">
            <a:noFill/>
          </a:ln>
        </p:spPr>
        <p:txBody>
          <a:bodyPr lIns="90000" rIns="90000" tIns="45000" bIns="45000" anchor="ctr">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&lt;footer&gt;</a:t>
            </a:r>
            <a:endParaRPr b="0" lang="en-IN" sz="1400" spc="-1" strike="noStrike">
              <a:latin typeface="Times New Roman"/>
            </a:endParaRPr>
          </a:p>
        </p:txBody>
      </p:sp>
      <p:sp>
        <p:nvSpPr>
          <p:cNvPr id="42" name="PlaceHolder 2"/>
          <p:cNvSpPr>
            <a:spLocks noGrp="1"/>
          </p:cNvSpPr>
          <p:nvPr>
            <p:ph type="sldNum" idx="5"/>
          </p:nvPr>
        </p:nvSpPr>
        <p:spPr>
          <a:xfrm>
            <a:off x="8610480" y="6356520"/>
            <a:ext cx="2741760" cy="36360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D7ADB662-7B54-4DFE-9807-F2CB131BAC44}" type="slidenum">
              <a:rPr b="0" lang="en-US" sz="1200" spc="-1" strike="noStrike">
                <a:solidFill>
                  <a:srgbClr val="8b8b8b"/>
                </a:solidFill>
                <a:latin typeface="Calibri"/>
              </a:rPr>
              <a:t>&lt;number&gt;</a:t>
            </a:fld>
            <a:endParaRPr b="0" lang="en-IN" sz="1200" spc="-1" strike="noStrike">
              <a:latin typeface="Times New Roman"/>
            </a:endParaRPr>
          </a:p>
        </p:txBody>
      </p:sp>
      <p:sp>
        <p:nvSpPr>
          <p:cNvPr id="43" name="PlaceHolder 3"/>
          <p:cNvSpPr>
            <a:spLocks noGrp="1"/>
          </p:cNvSpPr>
          <p:nvPr>
            <p:ph type="dt" idx="6"/>
          </p:nvPr>
        </p:nvSpPr>
        <p:spPr>
          <a:xfrm>
            <a:off x="838080" y="6356520"/>
            <a:ext cx="2741760" cy="36360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83"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84" name="PlaceHolder 3"/>
          <p:cNvSpPr>
            <a:spLocks noGrp="1"/>
          </p:cNvSpPr>
          <p:nvPr>
            <p:ph type="ftr" idx="7"/>
          </p:nvPr>
        </p:nvSpPr>
        <p:spPr>
          <a:xfrm>
            <a:off x="4038480" y="6356520"/>
            <a:ext cx="4113360" cy="363600"/>
          </a:xfrm>
          <a:prstGeom prst="rect">
            <a:avLst/>
          </a:prstGeom>
          <a:noFill/>
          <a:ln w="0">
            <a:noFill/>
          </a:ln>
        </p:spPr>
        <p:txBody>
          <a:bodyPr lIns="90000" rIns="90000" tIns="45000" bIns="45000" anchor="ctr">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&lt;footer&gt;</a:t>
            </a:r>
            <a:endParaRPr b="0" lang="en-IN" sz="1400" spc="-1" strike="noStrike">
              <a:latin typeface="Times New Roman"/>
            </a:endParaRPr>
          </a:p>
        </p:txBody>
      </p:sp>
      <p:sp>
        <p:nvSpPr>
          <p:cNvPr id="85" name="PlaceHolder 4"/>
          <p:cNvSpPr>
            <a:spLocks noGrp="1"/>
          </p:cNvSpPr>
          <p:nvPr>
            <p:ph type="sldNum" idx="8"/>
          </p:nvPr>
        </p:nvSpPr>
        <p:spPr>
          <a:xfrm>
            <a:off x="8610480" y="6356520"/>
            <a:ext cx="2741760" cy="36360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2B1BFB33-5EA7-4EFB-B8F3-DF12711383C7}" type="slidenum">
              <a:rPr b="0" lang="en-US" sz="1200" spc="-1" strike="noStrike">
                <a:solidFill>
                  <a:srgbClr val="8b8b8b"/>
                </a:solidFill>
                <a:latin typeface="Calibri"/>
              </a:rPr>
              <a:t>&lt;number&gt;</a:t>
            </a:fld>
            <a:endParaRPr b="0" lang="en-IN" sz="1200" spc="-1" strike="noStrike">
              <a:latin typeface="Times New Roman"/>
            </a:endParaRPr>
          </a:p>
        </p:txBody>
      </p:sp>
      <p:sp>
        <p:nvSpPr>
          <p:cNvPr id="86" name="PlaceHolder 5"/>
          <p:cNvSpPr>
            <a:spLocks noGrp="1"/>
          </p:cNvSpPr>
          <p:nvPr>
            <p:ph type="dt" idx="9"/>
          </p:nvPr>
        </p:nvSpPr>
        <p:spPr>
          <a:xfrm>
            <a:off x="838080" y="6356520"/>
            <a:ext cx="2741760" cy="36360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PlaceHolder 1"/>
          <p:cNvSpPr>
            <a:spLocks noGrp="1"/>
          </p:cNvSpPr>
          <p:nvPr>
            <p:ph type="ftr" idx="10"/>
          </p:nvPr>
        </p:nvSpPr>
        <p:spPr>
          <a:xfrm>
            <a:off x="4038480" y="6356520"/>
            <a:ext cx="4113360" cy="363600"/>
          </a:xfrm>
          <a:prstGeom prst="rect">
            <a:avLst/>
          </a:prstGeom>
          <a:noFill/>
          <a:ln w="0">
            <a:noFill/>
          </a:ln>
        </p:spPr>
        <p:txBody>
          <a:bodyPr lIns="90000" rIns="90000" tIns="45000" bIns="45000" anchor="ctr">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&lt;footer&gt;</a:t>
            </a:r>
            <a:endParaRPr b="0" lang="en-IN" sz="1400" spc="-1" strike="noStrike">
              <a:latin typeface="Times New Roman"/>
            </a:endParaRPr>
          </a:p>
        </p:txBody>
      </p:sp>
      <p:sp>
        <p:nvSpPr>
          <p:cNvPr id="124" name="PlaceHolder 2"/>
          <p:cNvSpPr>
            <a:spLocks noGrp="1"/>
          </p:cNvSpPr>
          <p:nvPr>
            <p:ph type="sldNum" idx="11"/>
          </p:nvPr>
        </p:nvSpPr>
        <p:spPr>
          <a:xfrm>
            <a:off x="8610480" y="6356520"/>
            <a:ext cx="2741760" cy="36360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D398045F-A863-4FEF-91B3-037DD2A72BBD}" type="slidenum">
              <a:rPr b="0" lang="en-US" sz="1200" spc="-1" strike="noStrike">
                <a:solidFill>
                  <a:srgbClr val="8b8b8b"/>
                </a:solidFill>
                <a:latin typeface="Calibri"/>
              </a:rPr>
              <a:t>&lt;number&gt;</a:t>
            </a:fld>
            <a:endParaRPr b="0" lang="en-IN" sz="1200" spc="-1" strike="noStrike">
              <a:latin typeface="Times New Roman"/>
            </a:endParaRPr>
          </a:p>
        </p:txBody>
      </p:sp>
      <p:sp>
        <p:nvSpPr>
          <p:cNvPr id="125" name="PlaceHolder 3"/>
          <p:cNvSpPr>
            <a:spLocks noGrp="1"/>
          </p:cNvSpPr>
          <p:nvPr>
            <p:ph type="dt" idx="12"/>
          </p:nvPr>
        </p:nvSpPr>
        <p:spPr>
          <a:xfrm>
            <a:off x="838080" y="6356520"/>
            <a:ext cx="2741760" cy="36360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12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12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165" name="PlaceHolder 2"/>
          <p:cNvSpPr>
            <a:spLocks noGrp="1"/>
          </p:cNvSpPr>
          <p:nvPr>
            <p:ph type="ftr" idx="13"/>
          </p:nvPr>
        </p:nvSpPr>
        <p:spPr>
          <a:xfrm>
            <a:off x="4038480" y="6356520"/>
            <a:ext cx="4113360" cy="363600"/>
          </a:xfrm>
          <a:prstGeom prst="rect">
            <a:avLst/>
          </a:prstGeom>
          <a:noFill/>
          <a:ln w="0">
            <a:noFill/>
          </a:ln>
        </p:spPr>
        <p:txBody>
          <a:bodyPr lIns="90000" rIns="90000" tIns="45000" bIns="45000" anchor="ctr">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&lt;footer&gt;</a:t>
            </a:r>
            <a:endParaRPr b="0" lang="en-IN" sz="1400" spc="-1" strike="noStrike">
              <a:latin typeface="Times New Roman"/>
            </a:endParaRPr>
          </a:p>
        </p:txBody>
      </p:sp>
      <p:sp>
        <p:nvSpPr>
          <p:cNvPr id="166" name="PlaceHolder 3"/>
          <p:cNvSpPr>
            <a:spLocks noGrp="1"/>
          </p:cNvSpPr>
          <p:nvPr>
            <p:ph type="sldNum" idx="14"/>
          </p:nvPr>
        </p:nvSpPr>
        <p:spPr>
          <a:xfrm>
            <a:off x="8610480" y="6356520"/>
            <a:ext cx="2741760" cy="36360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DFEE2E42-5C8F-4422-B8B5-58AA770E328B}" type="slidenum">
              <a:rPr b="0" lang="en-US" sz="1200" spc="-1" strike="noStrike">
                <a:solidFill>
                  <a:srgbClr val="8b8b8b"/>
                </a:solidFill>
                <a:latin typeface="Calibri"/>
              </a:rPr>
              <a:t>&lt;number&gt;</a:t>
            </a:fld>
            <a:endParaRPr b="0" lang="en-IN" sz="1200" spc="-1" strike="noStrike">
              <a:latin typeface="Times New Roman"/>
            </a:endParaRPr>
          </a:p>
        </p:txBody>
      </p:sp>
      <p:sp>
        <p:nvSpPr>
          <p:cNvPr id="167" name="PlaceHolder 4"/>
          <p:cNvSpPr>
            <a:spLocks noGrp="1"/>
          </p:cNvSpPr>
          <p:nvPr>
            <p:ph type="dt" idx="15"/>
          </p:nvPr>
        </p:nvSpPr>
        <p:spPr>
          <a:xfrm>
            <a:off x="838080" y="6356520"/>
            <a:ext cx="2741760" cy="36360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16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206"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207" name="PlaceHolder 3"/>
          <p:cNvSpPr>
            <a:spLocks noGrp="1"/>
          </p:cNvSpPr>
          <p:nvPr>
            <p:ph type="ftr" idx="16"/>
          </p:nvPr>
        </p:nvSpPr>
        <p:spPr>
          <a:xfrm>
            <a:off x="4038480" y="6356520"/>
            <a:ext cx="4113360" cy="363600"/>
          </a:xfrm>
          <a:prstGeom prst="rect">
            <a:avLst/>
          </a:prstGeom>
          <a:noFill/>
          <a:ln w="0">
            <a:noFill/>
          </a:ln>
        </p:spPr>
        <p:txBody>
          <a:bodyPr lIns="90000" rIns="90000" tIns="45000" bIns="45000" anchor="ctr">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&lt;footer&gt;</a:t>
            </a:r>
            <a:endParaRPr b="0" lang="en-IN" sz="1400" spc="-1" strike="noStrike">
              <a:latin typeface="Times New Roman"/>
            </a:endParaRPr>
          </a:p>
        </p:txBody>
      </p:sp>
      <p:sp>
        <p:nvSpPr>
          <p:cNvPr id="208" name="PlaceHolder 4"/>
          <p:cNvSpPr>
            <a:spLocks noGrp="1"/>
          </p:cNvSpPr>
          <p:nvPr>
            <p:ph type="sldNum" idx="17"/>
          </p:nvPr>
        </p:nvSpPr>
        <p:spPr>
          <a:xfrm>
            <a:off x="8610480" y="6356520"/>
            <a:ext cx="2741760" cy="36360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9630B577-4944-4E11-BF36-3E1FAEF669F8}" type="slidenum">
              <a:rPr b="0" lang="en-US" sz="1200" spc="-1" strike="noStrike">
                <a:solidFill>
                  <a:srgbClr val="8b8b8b"/>
                </a:solidFill>
                <a:latin typeface="Calibri"/>
              </a:rPr>
              <a:t>&lt;number&gt;</a:t>
            </a:fld>
            <a:endParaRPr b="0" lang="en-IN" sz="1200" spc="-1" strike="noStrike">
              <a:latin typeface="Times New Roman"/>
            </a:endParaRPr>
          </a:p>
        </p:txBody>
      </p:sp>
      <p:sp>
        <p:nvSpPr>
          <p:cNvPr id="209" name="PlaceHolder 5"/>
          <p:cNvSpPr>
            <a:spLocks noGrp="1"/>
          </p:cNvSpPr>
          <p:nvPr>
            <p:ph type="dt" idx="18"/>
          </p:nvPr>
        </p:nvSpPr>
        <p:spPr>
          <a:xfrm>
            <a:off x="838080" y="6356520"/>
            <a:ext cx="2741760" cy="36360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5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5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5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51.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title"/>
          </p:nvPr>
        </p:nvSpPr>
        <p:spPr>
          <a:xfrm>
            <a:off x="1631880" y="561600"/>
            <a:ext cx="9142560" cy="2386080"/>
          </a:xfrm>
          <a:prstGeom prst="rect">
            <a:avLst/>
          </a:prstGeom>
          <a:noFill/>
          <a:ln w="0">
            <a:noFill/>
          </a:ln>
        </p:spPr>
        <p:txBody>
          <a:bodyPr lIns="0" rIns="0" tIns="0" bIns="0" anchor="b">
            <a:normAutofit fontScale="75000"/>
          </a:bodyPr>
          <a:p>
            <a:pPr algn="ctr">
              <a:lnSpc>
                <a:spcPct val="90000"/>
              </a:lnSpc>
              <a:buNone/>
            </a:pPr>
            <a:r>
              <a:rPr b="1" lang="en-IN" sz="11500" spc="-1" strike="noStrike">
                <a:solidFill>
                  <a:srgbClr val="f8cbad"/>
                </a:solidFill>
                <a:latin typeface="Calibri Light"/>
              </a:rPr>
              <a:t>UNIT 4 </a:t>
            </a:r>
            <a:br>
              <a:rPr sz="11500"/>
            </a:br>
            <a:r>
              <a:rPr b="1" lang="en-IN" sz="11500" spc="-1" strike="noStrike">
                <a:solidFill>
                  <a:srgbClr val="f8cbad"/>
                </a:solidFill>
                <a:latin typeface="Calibri Light"/>
              </a:rPr>
              <a:t>Part A</a:t>
            </a:r>
            <a:endParaRPr b="0" lang="en-IN" sz="11500" spc="-1" strike="noStrike">
              <a:latin typeface="Arial"/>
            </a:endParaRPr>
          </a:p>
        </p:txBody>
      </p:sp>
      <p:sp>
        <p:nvSpPr>
          <p:cNvPr id="247" name="PlaceHolder 2"/>
          <p:cNvSpPr>
            <a:spLocks noGrp="1"/>
          </p:cNvSpPr>
          <p:nvPr>
            <p:ph type="subTitle"/>
          </p:nvPr>
        </p:nvSpPr>
        <p:spPr>
          <a:xfrm>
            <a:off x="1523880" y="3602160"/>
            <a:ext cx="9142560" cy="1654200"/>
          </a:xfrm>
          <a:prstGeom prst="rect">
            <a:avLst/>
          </a:prstGeom>
          <a:noFill/>
          <a:ln w="0">
            <a:noFill/>
          </a:ln>
        </p:spPr>
        <p:txBody>
          <a:bodyPr lIns="0" rIns="0" tIns="0" bIns="0" anchor="t">
            <a:noAutofit/>
          </a:bodyPr>
          <a:p>
            <a:pPr algn="ctr">
              <a:lnSpc>
                <a:spcPct val="90000"/>
              </a:lnSpc>
              <a:spcBef>
                <a:spcPts val="1001"/>
              </a:spcBef>
              <a:buNone/>
              <a:tabLst>
                <a:tab algn="l" pos="0"/>
              </a:tabLst>
            </a:pPr>
            <a:r>
              <a:rPr b="0" lang="en-US" sz="4800" spc="-1" strike="noStrike">
                <a:solidFill>
                  <a:srgbClr val="000000"/>
                </a:solidFill>
                <a:latin typeface="Calibri"/>
              </a:rPr>
              <a:t>Cloud Computing Technologies and Applications</a:t>
            </a:r>
            <a:endParaRPr b="0" lang="en-IN" sz="4800" spc="-1" strike="noStrike">
              <a:latin typeface="Arial"/>
            </a:endParaRPr>
          </a:p>
        </p:txBody>
      </p:sp>
      <p:sp>
        <p:nvSpPr>
          <p:cNvPr id="248" name="TextBox 4"/>
          <p:cNvSpPr/>
          <p:nvPr/>
        </p:nvSpPr>
        <p:spPr>
          <a:xfrm>
            <a:off x="9577080" y="6342480"/>
            <a:ext cx="26136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408240"/>
              </a:tabLst>
            </a:pPr>
            <a:r>
              <a:rPr b="0" lang="en-US" sz="1800" spc="-1" strike="noStrike">
                <a:solidFill>
                  <a:srgbClr val="000000"/>
                </a:solidFill>
                <a:latin typeface="Calibri"/>
                <a:ea typeface="DejaVu Sans"/>
              </a:rPr>
              <a:t>Sanjay Babu Jaiswal</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title"/>
          </p:nvPr>
        </p:nvSpPr>
        <p:spPr>
          <a:xfrm>
            <a:off x="147240" y="67320"/>
            <a:ext cx="11959560" cy="899640"/>
          </a:xfrm>
          <a:prstGeom prst="rect">
            <a:avLst/>
          </a:prstGeom>
          <a:solidFill>
            <a:srgbClr val="ffffff"/>
          </a:solidFill>
          <a:ln w="12600">
            <a:solidFill>
              <a:srgbClr val="ed7d31"/>
            </a:solidFill>
            <a:miter/>
          </a:ln>
        </p:spPr>
        <p:txBody>
          <a:bodyPr lIns="90000" rIns="90000" tIns="45000" bIns="45000" anchor="ctr">
            <a:noAutofit/>
          </a:bodyPr>
          <a:p>
            <a:pPr>
              <a:lnSpc>
                <a:spcPct val="90000"/>
              </a:lnSpc>
              <a:buNone/>
            </a:pPr>
            <a:r>
              <a:rPr b="0" lang="en-US" sz="4400" spc="-1" strike="noStrike">
                <a:solidFill>
                  <a:srgbClr val="404040"/>
                </a:solidFill>
                <a:latin typeface="Calibri"/>
              </a:rPr>
              <a:t>Mobile Cloud Computing</a:t>
            </a:r>
            <a:r>
              <a:rPr b="0" lang="en-IN" sz="4400" spc="-1" strike="noStrike">
                <a:solidFill>
                  <a:srgbClr val="404040"/>
                </a:solidFill>
                <a:latin typeface="Calibri"/>
              </a:rPr>
              <a:t> (MCC)</a:t>
            </a:r>
            <a:endParaRPr b="0" lang="en-IN" sz="4400" spc="-1" strike="noStrike">
              <a:latin typeface="Arial"/>
            </a:endParaRPr>
          </a:p>
        </p:txBody>
      </p:sp>
      <p:sp>
        <p:nvSpPr>
          <p:cNvPr id="264" name="PlaceHolder 2"/>
          <p:cNvSpPr>
            <a:spLocks noGrp="1"/>
          </p:cNvSpPr>
          <p:nvPr>
            <p:ph/>
          </p:nvPr>
        </p:nvSpPr>
        <p:spPr>
          <a:xfrm>
            <a:off x="147240" y="1113840"/>
            <a:ext cx="11959560" cy="5657760"/>
          </a:xfrm>
          <a:prstGeom prst="rect">
            <a:avLst/>
          </a:prstGeom>
          <a:solidFill>
            <a:srgbClr val="ffffff"/>
          </a:solidFill>
          <a:ln w="12600">
            <a:solidFill>
              <a:srgbClr val="5b9bd5"/>
            </a:solidFill>
            <a:miter/>
          </a:ln>
        </p:spPr>
        <p:txBody>
          <a:bodyPr lIns="90000" rIns="90000" tIns="45000" bIns="45000" anchor="t">
            <a:noAutofit/>
          </a:bodyPr>
          <a:p>
            <a:pPr marL="228600" indent="-228600">
              <a:lnSpc>
                <a:spcPct val="90000"/>
              </a:lnSpc>
              <a:spcBef>
                <a:spcPts val="1001"/>
              </a:spcBef>
              <a:buClr>
                <a:srgbClr val="404040"/>
              </a:buClr>
              <a:buFont typeface="Arial"/>
              <a:buChar char="•"/>
            </a:pPr>
            <a:r>
              <a:rPr b="0" lang="en-US" sz="2800" spc="-1" strike="noStrike">
                <a:solidFill>
                  <a:srgbClr val="404040"/>
                </a:solidFill>
                <a:latin typeface="Calibri"/>
              </a:rPr>
              <a:t>Mobile cloud computing (MCC) is the method of using cloud technology to deliver mobile apps. </a:t>
            </a:r>
            <a:endParaRPr b="0" lang="en-IN" sz="2800" spc="-1" strike="noStrike">
              <a:latin typeface="Arial"/>
            </a:endParaRPr>
          </a:p>
          <a:p>
            <a:pPr marL="228600" indent="-228600">
              <a:lnSpc>
                <a:spcPct val="90000"/>
              </a:lnSpc>
              <a:spcBef>
                <a:spcPts val="1001"/>
              </a:spcBef>
              <a:buClr>
                <a:srgbClr val="404040"/>
              </a:buClr>
              <a:buFont typeface="Arial"/>
              <a:buChar char="•"/>
            </a:pPr>
            <a:r>
              <a:rPr b="0" lang="en-US" sz="2800" spc="-1" strike="noStrike">
                <a:solidFill>
                  <a:srgbClr val="404040"/>
                </a:solidFill>
                <a:latin typeface="Calibri"/>
              </a:rPr>
              <a:t>Complex mobile apps today perform tasks such as </a:t>
            </a:r>
            <a:r>
              <a:rPr b="0" lang="en-US" sz="2800" spc="-1" strike="noStrike">
                <a:solidFill>
                  <a:srgbClr val="404040"/>
                </a:solidFill>
                <a:highlight>
                  <a:srgbClr val="ffff00"/>
                </a:highlight>
                <a:latin typeface="Calibri"/>
              </a:rPr>
              <a:t>authentication, location-aware functions, and providing targeted content and communication </a:t>
            </a:r>
            <a:r>
              <a:rPr b="0" lang="en-US" sz="2800" spc="-1" strike="noStrike">
                <a:solidFill>
                  <a:srgbClr val="404040"/>
                </a:solidFill>
                <a:latin typeface="Calibri"/>
              </a:rPr>
              <a:t>for end users.</a:t>
            </a:r>
            <a:endParaRPr b="0" lang="en-IN" sz="2800" spc="-1" strike="noStrike">
              <a:latin typeface="Arial"/>
            </a:endParaRPr>
          </a:p>
          <a:p>
            <a:pPr marL="228600" indent="-228600">
              <a:lnSpc>
                <a:spcPct val="90000"/>
              </a:lnSpc>
              <a:spcBef>
                <a:spcPts val="1001"/>
              </a:spcBef>
              <a:buClr>
                <a:srgbClr val="404040"/>
              </a:buClr>
              <a:buFont typeface="Arial"/>
              <a:buChar char="•"/>
            </a:pPr>
            <a:r>
              <a:rPr b="0" lang="en-IN" sz="2800" spc="-1" strike="noStrike">
                <a:solidFill>
                  <a:srgbClr val="404040"/>
                </a:solidFill>
                <a:latin typeface="Calibri"/>
              </a:rPr>
              <a:t>Examples of MCC : </a:t>
            </a:r>
            <a:endParaRPr b="0" lang="en-IN" sz="2800" spc="-1" strike="noStrike">
              <a:latin typeface="Arial"/>
            </a:endParaRPr>
          </a:p>
          <a:p>
            <a:pPr marL="228600" indent="-228600">
              <a:lnSpc>
                <a:spcPct val="90000"/>
              </a:lnSpc>
              <a:spcBef>
                <a:spcPts val="1001"/>
              </a:spcBef>
              <a:buClr>
                <a:srgbClr val="404040"/>
              </a:buClr>
              <a:buFont typeface="Arial"/>
              <a:buChar char="•"/>
            </a:pPr>
            <a:r>
              <a:rPr b="0" lang="en-US" sz="2800" spc="-1" strike="noStrike">
                <a:solidFill>
                  <a:srgbClr val="404040"/>
                </a:solidFill>
                <a:latin typeface="Calibri"/>
              </a:rPr>
              <a:t>Finance and Commerce: Using your phone or tablet to track your account balance, making a purchase on ecommerce platforms such as Amazon, Shopify, etc., is an example of mobile cloud computing</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title"/>
          </p:nvPr>
        </p:nvSpPr>
        <p:spPr>
          <a:xfrm>
            <a:off x="147240" y="67320"/>
            <a:ext cx="11959560" cy="899640"/>
          </a:xfrm>
          <a:prstGeom prst="rect">
            <a:avLst/>
          </a:prstGeom>
          <a:solidFill>
            <a:srgbClr val="ffffff"/>
          </a:solidFill>
          <a:ln w="12600">
            <a:solidFill>
              <a:srgbClr val="ed7d31"/>
            </a:solidFill>
            <a:miter/>
          </a:ln>
        </p:spPr>
        <p:txBody>
          <a:bodyPr lIns="90000" rIns="90000" tIns="45000" bIns="45000" anchor="ctr">
            <a:normAutofit fontScale="43000"/>
          </a:bodyPr>
          <a:p>
            <a:pPr>
              <a:lnSpc>
                <a:spcPct val="90000"/>
              </a:lnSpc>
              <a:buNone/>
            </a:pPr>
            <a:br>
              <a:rPr sz="4400"/>
            </a:br>
            <a:r>
              <a:rPr b="0" lang="en-US" sz="4400" spc="-1" strike="noStrike">
                <a:solidFill>
                  <a:srgbClr val="ff0000"/>
                </a:solidFill>
                <a:latin typeface="Calibri"/>
              </a:rPr>
              <a:t>Types of Cloud-Based Resources in MCC are:</a:t>
            </a:r>
            <a:br>
              <a:rPr sz="4400"/>
            </a:br>
            <a:endParaRPr b="0" lang="en-IN" sz="4400" spc="-1" strike="noStrike">
              <a:latin typeface="Arial"/>
            </a:endParaRPr>
          </a:p>
        </p:txBody>
      </p:sp>
      <p:sp>
        <p:nvSpPr>
          <p:cNvPr id="266" name="PlaceHolder 2"/>
          <p:cNvSpPr>
            <a:spLocks noGrp="1"/>
          </p:cNvSpPr>
          <p:nvPr>
            <p:ph/>
          </p:nvPr>
        </p:nvSpPr>
        <p:spPr>
          <a:xfrm>
            <a:off x="147240" y="1113840"/>
            <a:ext cx="11959560" cy="5657760"/>
          </a:xfrm>
          <a:prstGeom prst="rect">
            <a:avLst/>
          </a:prstGeom>
          <a:solidFill>
            <a:srgbClr val="ffffff"/>
          </a:solidFill>
          <a:ln w="12600">
            <a:solidFill>
              <a:srgbClr val="5b9bd5"/>
            </a:solidFill>
            <a:miter/>
          </a:ln>
        </p:spPr>
        <p:txBody>
          <a:bodyPr lIns="90000" rIns="90000" tIns="45000" bIns="45000" anchor="t">
            <a:noAutofit/>
          </a:bodyPr>
          <a:p>
            <a:pPr>
              <a:lnSpc>
                <a:spcPct val="90000"/>
              </a:lnSpc>
              <a:spcBef>
                <a:spcPts val="1001"/>
              </a:spcBef>
              <a:buNone/>
            </a:pPr>
            <a:endParaRPr b="0" lang="en-IN" sz="2800" spc="-1" strike="noStrike">
              <a:latin typeface="Arial"/>
            </a:endParaRPr>
          </a:p>
          <a:p>
            <a:pPr marL="228600" indent="-228600">
              <a:lnSpc>
                <a:spcPct val="90000"/>
              </a:lnSpc>
              <a:spcBef>
                <a:spcPts val="1001"/>
              </a:spcBef>
              <a:buClr>
                <a:srgbClr val="404040"/>
              </a:buClr>
              <a:buFont typeface="Arial"/>
              <a:buChar char="•"/>
            </a:pPr>
            <a:r>
              <a:rPr b="0" lang="en-US" sz="2800" spc="-1" strike="noStrike">
                <a:solidFill>
                  <a:srgbClr val="404040"/>
                </a:solidFill>
                <a:latin typeface="Calibri"/>
              </a:rPr>
              <a:t>    </a:t>
            </a:r>
            <a:r>
              <a:rPr b="0" lang="en-US" sz="2800" spc="-1" strike="noStrike">
                <a:solidFill>
                  <a:srgbClr val="404040"/>
                </a:solidFill>
                <a:latin typeface="Calibri"/>
              </a:rPr>
              <a:t>Distant Immobile Cloud Computing</a:t>
            </a:r>
            <a:endParaRPr b="0" lang="en-IN" sz="2800" spc="-1" strike="noStrike">
              <a:latin typeface="Arial"/>
            </a:endParaRPr>
          </a:p>
          <a:p>
            <a:pPr marL="228600" indent="-228600">
              <a:lnSpc>
                <a:spcPct val="90000"/>
              </a:lnSpc>
              <a:spcBef>
                <a:spcPts val="1001"/>
              </a:spcBef>
              <a:buClr>
                <a:srgbClr val="404040"/>
              </a:buClr>
              <a:buFont typeface="Arial"/>
              <a:buChar char="•"/>
            </a:pPr>
            <a:r>
              <a:rPr b="0" lang="en-US" sz="2800" spc="-1" strike="noStrike">
                <a:solidFill>
                  <a:srgbClr val="404040"/>
                </a:solidFill>
                <a:latin typeface="Calibri"/>
              </a:rPr>
              <a:t>    </a:t>
            </a:r>
            <a:r>
              <a:rPr b="0" lang="en-US" sz="2800" spc="-1" strike="noStrike">
                <a:solidFill>
                  <a:srgbClr val="404040"/>
                </a:solidFill>
                <a:latin typeface="Calibri"/>
              </a:rPr>
              <a:t>Hybrid Cloud Computing</a:t>
            </a:r>
            <a:endParaRPr b="0" lang="en-IN" sz="2800" spc="-1" strike="noStrike">
              <a:latin typeface="Arial"/>
            </a:endParaRPr>
          </a:p>
          <a:p>
            <a:pPr marL="228600" indent="-228600">
              <a:lnSpc>
                <a:spcPct val="90000"/>
              </a:lnSpc>
              <a:spcBef>
                <a:spcPts val="1001"/>
              </a:spcBef>
              <a:buClr>
                <a:srgbClr val="404040"/>
              </a:buClr>
              <a:buFont typeface="Arial"/>
              <a:buChar char="•"/>
            </a:pPr>
            <a:r>
              <a:rPr b="0" lang="en-US" sz="2800" spc="-1" strike="noStrike">
                <a:solidFill>
                  <a:srgbClr val="404040"/>
                </a:solidFill>
                <a:latin typeface="Calibri"/>
              </a:rPr>
              <a:t>    </a:t>
            </a:r>
            <a:r>
              <a:rPr b="0" lang="en-US" sz="2800" spc="-1" strike="noStrike">
                <a:solidFill>
                  <a:srgbClr val="404040"/>
                </a:solidFill>
                <a:latin typeface="Calibri"/>
              </a:rPr>
              <a:t>Distant Mobile Clouds</a:t>
            </a:r>
            <a:endParaRPr b="0" lang="en-IN" sz="2800" spc="-1" strike="noStrike">
              <a:latin typeface="Arial"/>
            </a:endParaRPr>
          </a:p>
          <a:p>
            <a:pPr marL="228600" indent="-228600">
              <a:lnSpc>
                <a:spcPct val="90000"/>
              </a:lnSpc>
              <a:spcBef>
                <a:spcPts val="1001"/>
              </a:spcBef>
              <a:buClr>
                <a:srgbClr val="404040"/>
              </a:buClr>
              <a:buFont typeface="Arial"/>
              <a:buChar char="•"/>
            </a:pPr>
            <a:r>
              <a:rPr b="0" lang="en-US" sz="2800" spc="-1" strike="noStrike">
                <a:solidFill>
                  <a:srgbClr val="404040"/>
                </a:solidFill>
                <a:latin typeface="Calibri"/>
              </a:rPr>
              <a:t>    </a:t>
            </a:r>
            <a:r>
              <a:rPr b="0" lang="en-US" sz="2800" spc="-1" strike="noStrike">
                <a:solidFill>
                  <a:srgbClr val="404040"/>
                </a:solidFill>
                <a:latin typeface="Calibri"/>
              </a:rPr>
              <a:t>Proximate Immobile Computing Entities</a:t>
            </a:r>
            <a:endParaRPr b="0" lang="en-IN" sz="2800" spc="-1" strike="noStrike">
              <a:latin typeface="Arial"/>
            </a:endParaRPr>
          </a:p>
          <a:p>
            <a:pPr marL="228600" indent="-228600">
              <a:lnSpc>
                <a:spcPct val="90000"/>
              </a:lnSpc>
              <a:spcBef>
                <a:spcPts val="1001"/>
              </a:spcBef>
              <a:buClr>
                <a:srgbClr val="404040"/>
              </a:buClr>
              <a:buFont typeface="Arial"/>
              <a:buChar char="•"/>
            </a:pPr>
            <a:r>
              <a:rPr b="0" lang="en-US" sz="2800" spc="-1" strike="noStrike">
                <a:solidFill>
                  <a:srgbClr val="404040"/>
                </a:solidFill>
                <a:latin typeface="Calibri"/>
              </a:rPr>
              <a:t>    </a:t>
            </a:r>
            <a:r>
              <a:rPr b="0" lang="en-US" sz="2800" spc="-1" strike="noStrike">
                <a:solidFill>
                  <a:srgbClr val="404040"/>
                </a:solidFill>
                <a:latin typeface="Calibri"/>
              </a:rPr>
              <a:t>Proximate Mobile Computing Entities</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7" name="Content Placeholder 3" descr=""/>
          <p:cNvPicPr/>
          <p:nvPr/>
        </p:nvPicPr>
        <p:blipFill>
          <a:blip r:embed="rId1"/>
          <a:stretch/>
        </p:blipFill>
        <p:spPr>
          <a:xfrm>
            <a:off x="1593360" y="311040"/>
            <a:ext cx="8710920" cy="62348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8" name="Content Placeholder 3" descr=""/>
          <p:cNvPicPr/>
          <p:nvPr/>
        </p:nvPicPr>
        <p:blipFill>
          <a:blip r:embed="rId1"/>
          <a:stretch/>
        </p:blipFill>
        <p:spPr>
          <a:xfrm>
            <a:off x="1058400" y="-118800"/>
            <a:ext cx="9037800" cy="709344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9" name="Content Placeholder 3" descr="Applications"/>
          <p:cNvPicPr/>
          <p:nvPr/>
        </p:nvPicPr>
        <p:blipFill>
          <a:blip r:embed="rId1"/>
          <a:stretch/>
        </p:blipFill>
        <p:spPr>
          <a:xfrm>
            <a:off x="3419640" y="1186920"/>
            <a:ext cx="6299640" cy="566964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0" name="Content Placeholder 3" descr="Mobile-cloud-computing-architecture"/>
          <p:cNvPicPr/>
          <p:nvPr/>
        </p:nvPicPr>
        <p:blipFill>
          <a:blip r:embed="rId1"/>
          <a:stretch/>
        </p:blipFill>
        <p:spPr>
          <a:xfrm>
            <a:off x="1892160" y="1464480"/>
            <a:ext cx="8124120" cy="453312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title"/>
          </p:nvPr>
        </p:nvSpPr>
        <p:spPr>
          <a:xfrm>
            <a:off x="147240" y="67320"/>
            <a:ext cx="11959560" cy="899640"/>
          </a:xfrm>
          <a:prstGeom prst="rect">
            <a:avLst/>
          </a:prstGeom>
          <a:solidFill>
            <a:srgbClr val="ffffff"/>
          </a:solidFill>
          <a:ln w="12600">
            <a:solidFill>
              <a:srgbClr val="ed7d31"/>
            </a:solidFill>
            <a:miter/>
          </a:ln>
        </p:spPr>
        <p:txBody>
          <a:bodyPr lIns="90000" rIns="90000" tIns="45000" bIns="45000" anchor="ctr">
            <a:noAutofit/>
          </a:bodyPr>
          <a:p>
            <a:pPr>
              <a:lnSpc>
                <a:spcPct val="90000"/>
              </a:lnSpc>
              <a:buNone/>
            </a:pPr>
            <a:r>
              <a:rPr b="0" lang="en-US" sz="4400" spc="-1" strike="noStrike">
                <a:solidFill>
                  <a:srgbClr val="000000"/>
                </a:solidFill>
                <a:latin typeface="Calibri"/>
              </a:rPr>
              <a:t>InterCloud Issues</a:t>
            </a:r>
            <a:endParaRPr b="0" lang="en-IN" sz="4400" spc="-1" strike="noStrike">
              <a:latin typeface="Arial"/>
            </a:endParaRPr>
          </a:p>
        </p:txBody>
      </p:sp>
      <p:sp>
        <p:nvSpPr>
          <p:cNvPr id="272" name="PlaceHolder 2"/>
          <p:cNvSpPr>
            <a:spLocks noGrp="1"/>
          </p:cNvSpPr>
          <p:nvPr>
            <p:ph/>
          </p:nvPr>
        </p:nvSpPr>
        <p:spPr>
          <a:xfrm>
            <a:off x="147240" y="1113840"/>
            <a:ext cx="11959560" cy="5657760"/>
          </a:xfrm>
          <a:prstGeom prst="rect">
            <a:avLst/>
          </a:prstGeom>
          <a:solidFill>
            <a:srgbClr val="ffffff"/>
          </a:solidFill>
          <a:ln w="12600">
            <a:solidFill>
              <a:srgbClr val="5b9bd5"/>
            </a:solidFill>
            <a:miter/>
          </a:ln>
        </p:spPr>
        <p:txBody>
          <a:bodyPr lIns="90000" rIns="90000" tIns="45000" bIns="45000" anchor="t">
            <a:normAutofit fontScale="87000"/>
          </a:bodyPr>
          <a:p>
            <a:pPr marL="228600" indent="-228600">
              <a:lnSpc>
                <a:spcPct val="90000"/>
              </a:lnSpc>
              <a:spcBef>
                <a:spcPts val="1001"/>
              </a:spcBef>
              <a:buClr>
                <a:srgbClr val="404040"/>
              </a:buClr>
              <a:buFont typeface="Arial"/>
              <a:buChar char="•"/>
            </a:pPr>
            <a:r>
              <a:rPr b="0" lang="en-US" sz="2800" spc="-1" strike="noStrike">
                <a:solidFill>
                  <a:srgbClr val="404040"/>
                </a:solidFill>
                <a:latin typeface="Calibri"/>
              </a:rPr>
              <a:t>Intercloud or ‘cloud of clouds’ is a common term used for cloud computing. </a:t>
            </a:r>
            <a:endParaRPr b="0" lang="en-IN" sz="2800" spc="-1" strike="noStrike">
              <a:latin typeface="Arial"/>
            </a:endParaRPr>
          </a:p>
          <a:p>
            <a:pPr marL="228600" indent="-228600">
              <a:lnSpc>
                <a:spcPct val="90000"/>
              </a:lnSpc>
              <a:spcBef>
                <a:spcPts val="1001"/>
              </a:spcBef>
              <a:buClr>
                <a:srgbClr val="404040"/>
              </a:buClr>
              <a:buFont typeface="Arial"/>
              <a:buChar char="•"/>
            </a:pPr>
            <a:r>
              <a:rPr b="0" lang="en-US" sz="2800" spc="-1" strike="noStrike">
                <a:solidFill>
                  <a:srgbClr val="404040"/>
                </a:solidFill>
                <a:latin typeface="Calibri"/>
              </a:rPr>
              <a:t>An intercloud architecture moves data between the infrastructure of multiple cloud service providers (CSPs). </a:t>
            </a:r>
            <a:endParaRPr b="0" lang="en-IN" sz="2800" spc="-1" strike="noStrike">
              <a:latin typeface="Arial"/>
            </a:endParaRPr>
          </a:p>
          <a:p>
            <a:pPr marL="228600" indent="-228600">
              <a:lnSpc>
                <a:spcPct val="90000"/>
              </a:lnSpc>
              <a:spcBef>
                <a:spcPts val="1001"/>
              </a:spcBef>
              <a:buClr>
                <a:srgbClr val="404040"/>
              </a:buClr>
              <a:buFont typeface="Arial"/>
              <a:buChar char="•"/>
            </a:pPr>
            <a:r>
              <a:rPr b="0" lang="en-US" sz="2800" spc="-1" strike="noStrike">
                <a:solidFill>
                  <a:srgbClr val="404040"/>
                </a:solidFill>
                <a:latin typeface="Calibri"/>
              </a:rPr>
              <a:t>Intercloud systems enable organizations to take complete control of their application on the cloud and use corporate data anywhere, anytime. It offers seamless connectivity and addresses common organizational issues, like security, performance, and flexibility.</a:t>
            </a:r>
            <a:endParaRPr b="0" lang="en-IN" sz="2800" spc="-1" strike="noStrike">
              <a:latin typeface="Arial"/>
            </a:endParaRPr>
          </a:p>
          <a:p>
            <a:pPr marL="228600" indent="-228600">
              <a:lnSpc>
                <a:spcPct val="90000"/>
              </a:lnSpc>
              <a:spcBef>
                <a:spcPts val="1001"/>
              </a:spcBef>
              <a:buClr>
                <a:srgbClr val="404040"/>
              </a:buClr>
              <a:buFont typeface="Arial"/>
              <a:buChar char="•"/>
            </a:pPr>
            <a:r>
              <a:rPr b="0" lang="en-US" sz="2800" spc="-1" strike="noStrike">
                <a:solidFill>
                  <a:srgbClr val="404040"/>
                </a:solidFill>
                <a:latin typeface="Calibri"/>
              </a:rPr>
              <a:t>The concept of Intercloud was first introduced to the world in 2008 when Cisco- the global leader in IT and networking, started it as a research project.</a:t>
            </a:r>
            <a:endParaRPr b="0" lang="en-IN" sz="2800" spc="-1" strike="noStrike">
              <a:latin typeface="Arial"/>
            </a:endParaRPr>
          </a:p>
          <a:p>
            <a:pPr marL="228600" indent="-228600">
              <a:lnSpc>
                <a:spcPct val="90000"/>
              </a:lnSpc>
              <a:spcBef>
                <a:spcPts val="1001"/>
              </a:spcBef>
              <a:buClr>
                <a:srgbClr val="404040"/>
              </a:buClr>
              <a:buFont typeface="Arial"/>
              <a:buChar char="•"/>
            </a:pPr>
            <a:r>
              <a:rPr b="0" lang="en-US" sz="2800" spc="-1" strike="noStrike">
                <a:solidFill>
                  <a:srgbClr val="404040"/>
                </a:solidFill>
                <a:latin typeface="Calibri"/>
              </a:rPr>
              <a:t>Later, it was taken over by IEEE (Institute of Electrical and Electronics Engineers) to improve the functionality of existing cloud networks.</a:t>
            </a:r>
            <a:endParaRPr b="0" lang="en-IN" sz="2800" spc="-1" strike="noStrike">
              <a:latin typeface="Arial"/>
            </a:endParaRPr>
          </a:p>
          <a:p>
            <a:pPr marL="228600" indent="-228600">
              <a:lnSpc>
                <a:spcPct val="90000"/>
              </a:lnSpc>
              <a:spcBef>
                <a:spcPts val="1001"/>
              </a:spcBef>
              <a:buClr>
                <a:srgbClr val="404040"/>
              </a:buClr>
              <a:buFont typeface="Arial"/>
              <a:buChar char="•"/>
            </a:pPr>
            <a:r>
              <a:rPr b="0" lang="en-US" sz="2800" spc="-1" strike="noStrike">
                <a:solidFill>
                  <a:srgbClr val="404040"/>
                </a:solidFill>
                <a:latin typeface="Calibri"/>
              </a:rPr>
              <a:t>Later in early 2009, it gained popularity and was regarded as the data center of the future.</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title"/>
          </p:nvPr>
        </p:nvSpPr>
        <p:spPr>
          <a:xfrm>
            <a:off x="147240" y="67320"/>
            <a:ext cx="11959560" cy="899640"/>
          </a:xfrm>
          <a:prstGeom prst="rect">
            <a:avLst/>
          </a:prstGeom>
          <a:solidFill>
            <a:srgbClr val="ffffff"/>
          </a:solidFill>
          <a:ln w="12600">
            <a:solidFill>
              <a:srgbClr val="ed7d31"/>
            </a:solidFill>
            <a:miter/>
          </a:ln>
        </p:spPr>
        <p:txBody>
          <a:bodyPr lIns="90000" rIns="90000" tIns="45000" bIns="45000" anchor="ctr">
            <a:noAutofit/>
          </a:bodyPr>
          <a:p>
            <a:pPr algn="ctr">
              <a:buNone/>
            </a:pPr>
            <a:endParaRPr b="0" lang="en-IN" sz="4400" spc="-1" strike="noStrike">
              <a:latin typeface="Arial"/>
            </a:endParaRPr>
          </a:p>
        </p:txBody>
      </p:sp>
      <p:sp>
        <p:nvSpPr>
          <p:cNvPr id="274" name="PlaceHolder 2"/>
          <p:cNvSpPr>
            <a:spLocks noGrp="1"/>
          </p:cNvSpPr>
          <p:nvPr>
            <p:ph/>
          </p:nvPr>
        </p:nvSpPr>
        <p:spPr>
          <a:xfrm>
            <a:off x="147240" y="1113840"/>
            <a:ext cx="11959560" cy="5657760"/>
          </a:xfrm>
          <a:prstGeom prst="rect">
            <a:avLst/>
          </a:prstGeom>
          <a:solidFill>
            <a:srgbClr val="ffffff"/>
          </a:solidFill>
          <a:ln w="12600">
            <a:solidFill>
              <a:srgbClr val="5b9bd5"/>
            </a:solidFill>
            <a:miter/>
          </a:ln>
        </p:spPr>
        <p:txBody>
          <a:bodyPr lIns="90000" rIns="90000" tIns="45000" bIns="45000" anchor="t">
            <a:noAutofit/>
          </a:bodyPr>
          <a:p>
            <a:pPr marL="228600" indent="-228600">
              <a:lnSpc>
                <a:spcPct val="90000"/>
              </a:lnSpc>
              <a:spcBef>
                <a:spcPts val="1001"/>
              </a:spcBef>
              <a:buClr>
                <a:srgbClr val="404040"/>
              </a:buClr>
              <a:buFont typeface="Arial"/>
              <a:buChar char="•"/>
            </a:pPr>
            <a:r>
              <a:rPr b="0" lang="en-US" sz="2800" spc="-1" strike="noStrike">
                <a:solidFill>
                  <a:srgbClr val="404040"/>
                </a:solidFill>
                <a:latin typeface="Calibri"/>
              </a:rPr>
              <a:t>Intercloud is a cloud deployment model that links multiple public cloud services together as one holistic and actively orchestrated architecture.</a:t>
            </a:r>
            <a:endParaRPr b="0" lang="en-IN" sz="2800" spc="-1" strike="noStrike">
              <a:latin typeface="Arial"/>
            </a:endParaRPr>
          </a:p>
          <a:p>
            <a:pPr>
              <a:lnSpc>
                <a:spcPct val="90000"/>
              </a:lnSpc>
              <a:spcBef>
                <a:spcPts val="1001"/>
              </a:spcBef>
              <a:buNone/>
            </a:pPr>
            <a:endParaRPr b="0" lang="en-IN" sz="2800" spc="-1" strike="noStrike">
              <a:latin typeface="Arial"/>
            </a:endParaRPr>
          </a:p>
          <a:p>
            <a:pPr marL="228600" indent="-228600">
              <a:lnSpc>
                <a:spcPct val="90000"/>
              </a:lnSpc>
              <a:spcBef>
                <a:spcPts val="1001"/>
              </a:spcBef>
              <a:buClr>
                <a:srgbClr val="404040"/>
              </a:buClr>
              <a:buFont typeface="Arial"/>
              <a:buChar char="•"/>
            </a:pPr>
            <a:r>
              <a:rPr b="0" lang="en-US" sz="2800" spc="-1" strike="noStrike">
                <a:solidFill>
                  <a:srgbClr val="404040"/>
                </a:solidFill>
                <a:latin typeface="Calibri"/>
              </a:rPr>
              <a:t>For example, Amazon, Google, Microsoft, Salesforce.com, and others have established data centers for hosting cloud application services such as social networking, gaming portals, and business applications.</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title"/>
          </p:nvPr>
        </p:nvSpPr>
        <p:spPr>
          <a:xfrm>
            <a:off x="147240" y="67320"/>
            <a:ext cx="11959560" cy="899640"/>
          </a:xfrm>
          <a:prstGeom prst="rect">
            <a:avLst/>
          </a:prstGeom>
          <a:solidFill>
            <a:srgbClr val="ffffff"/>
          </a:solidFill>
          <a:ln w="12600">
            <a:solidFill>
              <a:srgbClr val="ed7d31"/>
            </a:solidFill>
            <a:miter/>
          </a:ln>
        </p:spPr>
        <p:txBody>
          <a:bodyPr lIns="90000" rIns="90000" tIns="45000" bIns="45000" anchor="ctr">
            <a:noAutofit/>
          </a:bodyPr>
          <a:p>
            <a:pPr>
              <a:lnSpc>
                <a:spcPct val="90000"/>
              </a:lnSpc>
              <a:buNone/>
            </a:pPr>
            <a:r>
              <a:rPr b="0" lang="en-IN" sz="4400" spc="-1" strike="noStrike">
                <a:solidFill>
                  <a:srgbClr val="000000"/>
                </a:solidFill>
                <a:latin typeface="Calibri"/>
              </a:rPr>
              <a:t>Issues </a:t>
            </a:r>
            <a:endParaRPr b="0" lang="en-IN" sz="4400" spc="-1" strike="noStrike">
              <a:latin typeface="Arial"/>
            </a:endParaRPr>
          </a:p>
        </p:txBody>
      </p:sp>
      <p:sp>
        <p:nvSpPr>
          <p:cNvPr id="276" name="PlaceHolder 2"/>
          <p:cNvSpPr>
            <a:spLocks noGrp="1"/>
          </p:cNvSpPr>
          <p:nvPr>
            <p:ph/>
          </p:nvPr>
        </p:nvSpPr>
        <p:spPr>
          <a:xfrm>
            <a:off x="147240" y="1113840"/>
            <a:ext cx="11959560" cy="5657760"/>
          </a:xfrm>
          <a:prstGeom prst="rect">
            <a:avLst/>
          </a:prstGeom>
          <a:solidFill>
            <a:srgbClr val="ffffff"/>
          </a:solidFill>
          <a:ln w="12600">
            <a:solidFill>
              <a:srgbClr val="5b9bd5"/>
            </a:solidFill>
            <a:miter/>
          </a:ln>
        </p:spPr>
        <p:txBody>
          <a:bodyPr lIns="90000" rIns="90000" tIns="45000" bIns="45000" anchor="t">
            <a:noAutofit/>
          </a:bodyPr>
          <a:p>
            <a:pPr marL="228600" indent="-228600">
              <a:lnSpc>
                <a:spcPct val="90000"/>
              </a:lnSpc>
              <a:spcBef>
                <a:spcPts val="1001"/>
              </a:spcBef>
              <a:buClr>
                <a:srgbClr val="404040"/>
              </a:buClr>
              <a:buFont typeface="Arial"/>
              <a:buChar char="•"/>
            </a:pPr>
            <a:r>
              <a:rPr b="0" lang="en-US" sz="2800" spc="-1" strike="noStrike">
                <a:solidFill>
                  <a:srgbClr val="404040"/>
                </a:solidFill>
                <a:latin typeface="Calibri"/>
              </a:rPr>
              <a:t>Lack of interoperability and adopted standards together with intricate regulatory context, </a:t>
            </a:r>
            <a:endParaRPr b="0" lang="en-IN" sz="2800" spc="-1" strike="noStrike">
              <a:latin typeface="Arial"/>
            </a:endParaRPr>
          </a:p>
          <a:p>
            <a:pPr marL="228600" indent="-228600">
              <a:lnSpc>
                <a:spcPct val="90000"/>
              </a:lnSpc>
              <a:spcBef>
                <a:spcPts val="1001"/>
              </a:spcBef>
              <a:buClr>
                <a:srgbClr val="404040"/>
              </a:buClr>
              <a:buFont typeface="Arial"/>
              <a:buChar char="•"/>
            </a:pPr>
            <a:r>
              <a:rPr b="0" lang="en-US" sz="2800" spc="-1" strike="noStrike">
                <a:solidFill>
                  <a:srgbClr val="404040"/>
                </a:solidFill>
                <a:latin typeface="Calibri"/>
              </a:rPr>
              <a:t>Inflexible pricing models and </a:t>
            </a:r>
            <a:endParaRPr b="0" lang="en-IN" sz="2800" spc="-1" strike="noStrike">
              <a:latin typeface="Arial"/>
            </a:endParaRPr>
          </a:p>
          <a:p>
            <a:pPr marL="228600" indent="-228600">
              <a:lnSpc>
                <a:spcPct val="90000"/>
              </a:lnSpc>
              <a:spcBef>
                <a:spcPts val="1001"/>
              </a:spcBef>
              <a:buClr>
                <a:srgbClr val="404040"/>
              </a:buClr>
              <a:buFont typeface="Arial"/>
              <a:buChar char="•"/>
            </a:pPr>
            <a:r>
              <a:rPr b="0" lang="en-US" sz="2800" spc="-1" strike="noStrike">
                <a:solidFill>
                  <a:srgbClr val="404040"/>
                </a:solidFill>
                <a:latin typeface="Calibri"/>
              </a:rPr>
              <a:t>Not adequate SLAs are recognized as the main obstacles to Cloud adoption.</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title"/>
          </p:nvPr>
        </p:nvSpPr>
        <p:spPr>
          <a:xfrm>
            <a:off x="147240" y="67320"/>
            <a:ext cx="11959560" cy="899640"/>
          </a:xfrm>
          <a:prstGeom prst="rect">
            <a:avLst/>
          </a:prstGeom>
          <a:solidFill>
            <a:srgbClr val="ffffff"/>
          </a:solidFill>
          <a:ln w="12600">
            <a:solidFill>
              <a:srgbClr val="ed7d31"/>
            </a:solidFill>
            <a:miter/>
          </a:ln>
        </p:spPr>
        <p:txBody>
          <a:bodyPr lIns="90000" rIns="90000" tIns="45000" bIns="45000" anchor="ctr">
            <a:normAutofit/>
          </a:bodyPr>
          <a:p>
            <a:pPr>
              <a:lnSpc>
                <a:spcPct val="90000"/>
              </a:lnSpc>
              <a:buNone/>
            </a:pPr>
            <a:r>
              <a:rPr b="0" lang="en-IN" sz="4400" spc="-1" strike="noStrike">
                <a:solidFill>
                  <a:srgbClr val="000000"/>
                </a:solidFill>
                <a:latin typeface="Calibri"/>
              </a:rPr>
              <a:t> </a:t>
            </a:r>
            <a:r>
              <a:rPr b="0" lang="en-US" sz="4400" spc="-1" strike="noStrike">
                <a:solidFill>
                  <a:srgbClr val="610b38"/>
                </a:solidFill>
                <a:latin typeface="erdana"/>
              </a:rPr>
              <a:t>Machine Learning and Cloud Computing</a:t>
            </a:r>
            <a:endParaRPr b="0" lang="en-IN" sz="4400" spc="-1" strike="noStrike">
              <a:latin typeface="Arial"/>
            </a:endParaRPr>
          </a:p>
        </p:txBody>
      </p:sp>
      <p:sp>
        <p:nvSpPr>
          <p:cNvPr id="278" name="PlaceHolder 2"/>
          <p:cNvSpPr>
            <a:spLocks noGrp="1"/>
          </p:cNvSpPr>
          <p:nvPr>
            <p:ph/>
          </p:nvPr>
        </p:nvSpPr>
        <p:spPr>
          <a:xfrm>
            <a:off x="180000" y="1199520"/>
            <a:ext cx="11959560" cy="5657760"/>
          </a:xfrm>
          <a:prstGeom prst="rect">
            <a:avLst/>
          </a:prstGeom>
          <a:solidFill>
            <a:srgbClr val="ffffff"/>
          </a:solidFill>
          <a:ln w="12600">
            <a:solidFill>
              <a:srgbClr val="5b9bd5"/>
            </a:solidFill>
            <a:miter/>
          </a:ln>
        </p:spPr>
        <p:txBody>
          <a:bodyPr lIns="90000" rIns="90000" tIns="45000" bIns="45000" anchor="t">
            <a:normAutofit fontScale="79000"/>
          </a:bodyPr>
          <a:p>
            <a:pPr marL="432000" indent="-324000" algn="just">
              <a:lnSpc>
                <a:spcPct val="90000"/>
              </a:lnSpc>
              <a:spcBef>
                <a:spcPts val="1001"/>
              </a:spcBef>
              <a:buClr>
                <a:srgbClr val="374151"/>
              </a:buClr>
              <a:buFont typeface="Wingdings" charset="2"/>
              <a:buChar char=""/>
              <a:tabLst>
                <a:tab algn="l" pos="0"/>
              </a:tabLst>
            </a:pPr>
            <a:r>
              <a:rPr b="0" lang="en-US" sz="2800" spc="-1" strike="noStrike">
                <a:solidFill>
                  <a:srgbClr val="374151"/>
                </a:solidFill>
                <a:latin typeface="Söhne"/>
              </a:rPr>
              <a:t>Machine Learning (ML) is a subset of artificial intelligence that emulates human learning, allowing machines to improve their predictive capabilities until they can perform tasks autonomously, without specific programming. ML-driven software applications can predict new outcomes based on historical training data.  </a:t>
            </a:r>
            <a:endParaRPr b="0" lang="en-IN" sz="2800" spc="-1" strike="noStrike">
              <a:latin typeface="Arial"/>
            </a:endParaRPr>
          </a:p>
          <a:p>
            <a:pPr marL="432000" indent="-324000" algn="just">
              <a:lnSpc>
                <a:spcPct val="90000"/>
              </a:lnSpc>
              <a:spcBef>
                <a:spcPts val="1001"/>
              </a:spcBef>
              <a:buClr>
                <a:srgbClr val="374151"/>
              </a:buClr>
              <a:buFont typeface="Wingdings" charset="2"/>
              <a:buChar char=""/>
              <a:tabLst>
                <a:tab algn="l" pos="0"/>
              </a:tabLst>
            </a:pPr>
            <a:r>
              <a:rPr b="0" lang="en-US" sz="2800" spc="-1" strike="noStrike">
                <a:solidFill>
                  <a:srgbClr val="374151"/>
                </a:solidFill>
                <a:latin typeface="Söhne"/>
              </a:rPr>
              <a:t>Training an accurate ML model requires large amounts of data, computing power, and infrastructure. Training a machine learning model in-house is difficult for most organizations, given the time and cost. </a:t>
            </a:r>
            <a:endParaRPr b="0" lang="en-IN" sz="2800" spc="-1" strike="noStrike">
              <a:latin typeface="Arial"/>
            </a:endParaRPr>
          </a:p>
          <a:p>
            <a:pPr marL="432000" indent="-324000" algn="just">
              <a:lnSpc>
                <a:spcPct val="90000"/>
              </a:lnSpc>
              <a:spcBef>
                <a:spcPts val="1001"/>
              </a:spcBef>
              <a:buClr>
                <a:srgbClr val="374151"/>
              </a:buClr>
              <a:buFont typeface="Wingdings" charset="2"/>
              <a:buChar char=""/>
              <a:tabLst>
                <a:tab algn="l" pos="0"/>
              </a:tabLst>
            </a:pPr>
            <a:r>
              <a:rPr b="0" lang="en-US" sz="2800" spc="-1" strike="noStrike">
                <a:solidFill>
                  <a:srgbClr val="374151"/>
                </a:solidFill>
                <a:latin typeface="Söhne"/>
              </a:rPr>
              <a:t>A cloud ML platform provides the computing, storage, and services required to train machine learning models. Cloud computing makes machine learning more accessible, flexible, and cost-effective while allowing developers to build ML algorithms faster. </a:t>
            </a:r>
            <a:endParaRPr b="0" lang="en-IN" sz="2800" spc="-1" strike="noStrike">
              <a:latin typeface="Arial"/>
            </a:endParaRPr>
          </a:p>
          <a:p>
            <a:pPr marL="432000" indent="-324000" algn="just">
              <a:lnSpc>
                <a:spcPct val="90000"/>
              </a:lnSpc>
              <a:spcBef>
                <a:spcPts val="1001"/>
              </a:spcBef>
              <a:buClr>
                <a:srgbClr val="374151"/>
              </a:buClr>
              <a:buFont typeface="Wingdings" charset="2"/>
              <a:buChar char=""/>
              <a:tabLst>
                <a:tab algn="l" pos="0"/>
              </a:tabLst>
            </a:pPr>
            <a:r>
              <a:rPr b="0" lang="en-US" sz="2800" spc="-1" strike="noStrike">
                <a:solidFill>
                  <a:srgbClr val="374151"/>
                </a:solidFill>
                <a:latin typeface="Söhne"/>
              </a:rPr>
              <a:t>Depending on the use case, an organization may choose different cloud services to support their ML training projects (GPU as a service) or leverage pre-trained models for their applications (AI as a service). </a:t>
            </a:r>
            <a:endParaRPr b="0" lang="en-IN" sz="2800" spc="-1" strike="noStrike">
              <a:latin typeface="Arial"/>
            </a:endParaRPr>
          </a:p>
          <a:p>
            <a:pPr marL="432000" indent="-324000" algn="just">
              <a:lnSpc>
                <a:spcPct val="90000"/>
              </a:lnSpc>
              <a:spcBef>
                <a:spcPts val="1001"/>
              </a:spcBef>
              <a:buClr>
                <a:srgbClr val="374151"/>
              </a:buClr>
              <a:buFont typeface="Wingdings" charset="2"/>
              <a:buChar char=""/>
              <a:tabLst>
                <a:tab algn="l" pos="0"/>
              </a:tabLst>
            </a:pPr>
            <a:r>
              <a:rPr b="0" lang="en-US" sz="2800" spc="-1" strike="noStrike">
                <a:solidFill>
                  <a:srgbClr val="374151"/>
                </a:solidFill>
                <a:latin typeface="Söhne"/>
              </a:rPr>
              <a:t>Let's explore some of the key ways in which cloud computing benefits machine learning applications:</a:t>
            </a:r>
            <a:endParaRPr b="0" lang="en-IN" sz="2800" spc="-1" strike="noStrike">
              <a:latin typeface="Arial"/>
            </a:endParaRPr>
          </a:p>
          <a:p>
            <a:pPr algn="just">
              <a:lnSpc>
                <a:spcPct val="90000"/>
              </a:lnSpc>
              <a:spcBef>
                <a:spcPts val="1001"/>
              </a:spcBef>
              <a:buNone/>
              <a:tabLst>
                <a:tab algn="l" pos="0"/>
              </a:tabLst>
            </a:pPr>
            <a:endParaRPr b="0" lang="en-IN" sz="2800" spc="-1" strike="noStrike">
              <a:latin typeface="Arial"/>
            </a:endParaRPr>
          </a:p>
          <a:p>
            <a:pPr algn="just">
              <a:lnSpc>
                <a:spcPct val="90000"/>
              </a:lnSpc>
              <a:spcBef>
                <a:spcPts val="1001"/>
              </a:spcBef>
              <a:buNone/>
              <a:tabLst>
                <a:tab algn="l" pos="0"/>
              </a:tabLst>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title"/>
          </p:nvPr>
        </p:nvSpPr>
        <p:spPr>
          <a:xfrm>
            <a:off x="147240" y="67320"/>
            <a:ext cx="11959560" cy="899640"/>
          </a:xfrm>
          <a:prstGeom prst="rect">
            <a:avLst/>
          </a:prstGeom>
          <a:solidFill>
            <a:srgbClr val="ffffff"/>
          </a:solidFill>
          <a:ln w="12600">
            <a:solidFill>
              <a:srgbClr val="ed7d31"/>
            </a:solidFill>
            <a:miter/>
          </a:ln>
        </p:spPr>
        <p:txBody>
          <a:bodyPr lIns="90000" rIns="90000" tIns="45000" bIns="45000" anchor="ctr">
            <a:noAutofit/>
          </a:bodyPr>
          <a:p>
            <a:pPr>
              <a:lnSpc>
                <a:spcPct val="90000"/>
              </a:lnSpc>
              <a:buNone/>
            </a:pPr>
            <a:r>
              <a:rPr b="0" lang="en-IN" sz="4400" spc="-1" strike="noStrike">
                <a:solidFill>
                  <a:srgbClr val="000000"/>
                </a:solidFill>
                <a:latin typeface="Calibri"/>
              </a:rPr>
              <a:t>Table of Content</a:t>
            </a:r>
            <a:endParaRPr b="0" lang="en-IN" sz="4400" spc="-1" strike="noStrike">
              <a:latin typeface="Arial"/>
            </a:endParaRPr>
          </a:p>
        </p:txBody>
      </p:sp>
      <p:sp>
        <p:nvSpPr>
          <p:cNvPr id="250" name="PlaceHolder 2"/>
          <p:cNvSpPr>
            <a:spLocks noGrp="1"/>
          </p:cNvSpPr>
          <p:nvPr>
            <p:ph/>
          </p:nvPr>
        </p:nvSpPr>
        <p:spPr>
          <a:xfrm>
            <a:off x="147240" y="1113840"/>
            <a:ext cx="11959560" cy="5657760"/>
          </a:xfrm>
          <a:prstGeom prst="rect">
            <a:avLst/>
          </a:prstGeom>
          <a:solidFill>
            <a:srgbClr val="e2f0d9"/>
          </a:solidFill>
          <a:ln w="12600">
            <a:solidFill>
              <a:srgbClr val="5b9bd5"/>
            </a:solidFill>
            <a:miter/>
          </a:ln>
        </p:spPr>
        <p:txBody>
          <a:bodyPr lIns="90000" rIns="90000" tIns="45000" bIns="45000" anchor="t">
            <a:noAutofit/>
          </a:bodyPr>
          <a:p>
            <a:pPr>
              <a:lnSpc>
                <a:spcPct val="90000"/>
              </a:lnSpc>
              <a:spcBef>
                <a:spcPts val="1001"/>
              </a:spcBef>
              <a:buNone/>
              <a:tabLst>
                <a:tab algn="l" pos="0"/>
              </a:tabLst>
            </a:pPr>
            <a:r>
              <a:rPr b="0" lang="en-US" sz="4000" spc="-1" strike="noStrike">
                <a:solidFill>
                  <a:srgbClr val="404040"/>
                </a:solidFill>
                <a:latin typeface="Calibri"/>
              </a:rPr>
              <a:t>Cloud Computing Technologies and Applications : </a:t>
            </a:r>
            <a:endParaRPr b="0" lang="en-IN" sz="4000" spc="-1" strike="noStrike">
              <a:latin typeface="Arial"/>
            </a:endParaRPr>
          </a:p>
          <a:p>
            <a:pPr>
              <a:lnSpc>
                <a:spcPct val="90000"/>
              </a:lnSpc>
              <a:spcBef>
                <a:spcPts val="1001"/>
              </a:spcBef>
              <a:buNone/>
              <a:tabLst>
                <a:tab algn="l" pos="0"/>
              </a:tabLst>
            </a:pPr>
            <a:endParaRPr b="0" lang="en-IN" sz="4000" spc="-1" strike="noStrike">
              <a:latin typeface="Arial"/>
            </a:endParaRPr>
          </a:p>
          <a:p>
            <a:pPr marL="228600" indent="-228600">
              <a:lnSpc>
                <a:spcPct val="90000"/>
              </a:lnSpc>
              <a:spcBef>
                <a:spcPts val="1001"/>
              </a:spcBef>
              <a:buClr>
                <a:srgbClr val="404040"/>
              </a:buClr>
              <a:buFont typeface="Arial"/>
              <a:buChar char="•"/>
              <a:tabLst>
                <a:tab algn="l" pos="0"/>
              </a:tabLst>
            </a:pPr>
            <a:r>
              <a:rPr b="0" lang="en-US" sz="4000" spc="-1" strike="noStrike">
                <a:solidFill>
                  <a:srgbClr val="404040"/>
                </a:solidFill>
                <a:latin typeface="Calibri"/>
              </a:rPr>
              <a:t>Content Delivery Network</a:t>
            </a:r>
            <a:r>
              <a:rPr b="0" lang="en-IN" sz="4000" spc="-1" strike="noStrike">
                <a:solidFill>
                  <a:srgbClr val="404040"/>
                </a:solidFill>
                <a:latin typeface="Calibri"/>
              </a:rPr>
              <a:t> (CDN)</a:t>
            </a:r>
            <a:r>
              <a:rPr b="0" lang="en-US" sz="4000" spc="-1" strike="noStrike">
                <a:solidFill>
                  <a:srgbClr val="404040"/>
                </a:solidFill>
                <a:latin typeface="Calibri"/>
              </a:rPr>
              <a:t> Services, </a:t>
            </a:r>
            <a:endParaRPr b="0" lang="en-IN" sz="4000" spc="-1" strike="noStrike">
              <a:latin typeface="Arial"/>
            </a:endParaRPr>
          </a:p>
          <a:p>
            <a:pPr marL="228600" indent="-228600">
              <a:lnSpc>
                <a:spcPct val="90000"/>
              </a:lnSpc>
              <a:spcBef>
                <a:spcPts val="1001"/>
              </a:spcBef>
              <a:buClr>
                <a:srgbClr val="404040"/>
              </a:buClr>
              <a:buFont typeface="Arial"/>
              <a:buChar char="•"/>
              <a:tabLst>
                <a:tab algn="l" pos="0"/>
              </a:tabLst>
            </a:pPr>
            <a:r>
              <a:rPr b="0" lang="en-US" sz="4000" spc="-1" strike="noStrike">
                <a:solidFill>
                  <a:srgbClr val="404040"/>
                </a:solidFill>
                <a:latin typeface="Calibri"/>
              </a:rPr>
              <a:t>Multi-CDN, Features of Meta CDN, </a:t>
            </a:r>
            <a:endParaRPr b="0" lang="en-IN" sz="4000" spc="-1" strike="noStrike">
              <a:latin typeface="Arial"/>
            </a:endParaRPr>
          </a:p>
          <a:p>
            <a:pPr marL="228600" indent="-228600">
              <a:lnSpc>
                <a:spcPct val="90000"/>
              </a:lnSpc>
              <a:spcBef>
                <a:spcPts val="1001"/>
              </a:spcBef>
              <a:buClr>
                <a:srgbClr val="404040"/>
              </a:buClr>
              <a:buFont typeface="Arial"/>
              <a:buChar char="•"/>
              <a:tabLst>
                <a:tab algn="l" pos="0"/>
              </a:tabLst>
            </a:pPr>
            <a:r>
              <a:rPr b="0" lang="en-US" sz="4000" spc="-1" strike="noStrike">
                <a:solidFill>
                  <a:srgbClr val="404040"/>
                </a:solidFill>
                <a:latin typeface="Calibri"/>
              </a:rPr>
              <a:t>Mobile Cloud Computing</a:t>
            </a:r>
            <a:r>
              <a:rPr b="0" lang="en-IN" sz="4000" spc="-1" strike="noStrike">
                <a:solidFill>
                  <a:srgbClr val="404040"/>
                </a:solidFill>
                <a:latin typeface="Calibri"/>
              </a:rPr>
              <a:t> (MCC)</a:t>
            </a:r>
            <a:r>
              <a:rPr b="0" lang="en-US" sz="4000" spc="-1" strike="noStrike">
                <a:solidFill>
                  <a:srgbClr val="404040"/>
                </a:solidFill>
                <a:latin typeface="Calibri"/>
              </a:rPr>
              <a:t>, </a:t>
            </a:r>
            <a:endParaRPr b="0" lang="en-IN" sz="4000" spc="-1" strike="noStrike">
              <a:latin typeface="Arial"/>
            </a:endParaRPr>
          </a:p>
          <a:p>
            <a:pPr marL="228600" indent="-228600">
              <a:lnSpc>
                <a:spcPct val="90000"/>
              </a:lnSpc>
              <a:spcBef>
                <a:spcPts val="1001"/>
              </a:spcBef>
              <a:buClr>
                <a:srgbClr val="404040"/>
              </a:buClr>
              <a:buFont typeface="Arial"/>
              <a:buChar char="•"/>
              <a:tabLst>
                <a:tab algn="l" pos="0"/>
              </a:tabLst>
            </a:pPr>
            <a:r>
              <a:rPr b="0" lang="en-US" sz="4000" spc="-1" strike="noStrike">
                <a:solidFill>
                  <a:srgbClr val="404040"/>
                </a:solidFill>
                <a:latin typeface="Calibri"/>
              </a:rPr>
              <a:t>InterCloud Issues</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title"/>
          </p:nvPr>
        </p:nvSpPr>
        <p:spPr>
          <a:xfrm>
            <a:off x="609480" y="273600"/>
            <a:ext cx="10971720" cy="114408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80" name="PlaceHolder 2"/>
          <p:cNvSpPr>
            <a:spLocks noGrp="1"/>
          </p:cNvSpPr>
          <p:nvPr>
            <p:ph type="subTitle"/>
          </p:nvPr>
        </p:nvSpPr>
        <p:spPr>
          <a:xfrm>
            <a:off x="609480" y="1047960"/>
            <a:ext cx="10971720" cy="5989320"/>
          </a:xfrm>
          <a:prstGeom prst="rect">
            <a:avLst/>
          </a:prstGeom>
          <a:noFill/>
          <a:ln w="0">
            <a:noFill/>
          </a:ln>
        </p:spPr>
        <p:txBody>
          <a:bodyPr lIns="0" rIns="0" tIns="0" bIns="0" anchor="ctr">
            <a:noAutofit/>
          </a:bodyPr>
          <a:p>
            <a:pPr algn="just">
              <a:lnSpc>
                <a:spcPct val="90000"/>
              </a:lnSpc>
              <a:spcBef>
                <a:spcPts val="1001"/>
              </a:spcBef>
              <a:buNone/>
              <a:tabLst>
                <a:tab algn="l" pos="0"/>
              </a:tabLst>
            </a:pPr>
            <a:r>
              <a:rPr b="1" lang="en-US" sz="2800" spc="-1" strike="noStrike">
                <a:solidFill>
                  <a:srgbClr val="374151"/>
                </a:solidFill>
                <a:latin typeface="Söhne"/>
              </a:rPr>
              <a:t>1.Scalability:</a:t>
            </a:r>
            <a:r>
              <a:rPr b="0" lang="en-US" sz="2800" spc="-1" strike="noStrike">
                <a:solidFill>
                  <a:srgbClr val="374151"/>
                </a:solidFill>
                <a:latin typeface="Söhne"/>
              </a:rPr>
              <a:t> Cloud computing platforms offer virtually unlimited resources that can be easily scaled up or down based on demand. This is especially important for machine learning tasks that require substantial computational power and storage. Data scientists can access resources on demand, efficiently working with large datasets and complex models.</a:t>
            </a:r>
            <a:endParaRPr b="0" lang="en-IN" sz="2800" spc="-1" strike="noStrike">
              <a:latin typeface="Arial"/>
            </a:endParaRPr>
          </a:p>
          <a:p>
            <a:pPr algn="just">
              <a:lnSpc>
                <a:spcPct val="90000"/>
              </a:lnSpc>
              <a:spcBef>
                <a:spcPts val="1001"/>
              </a:spcBef>
              <a:buNone/>
              <a:tabLst>
                <a:tab algn="l" pos="0"/>
              </a:tabLst>
            </a:pPr>
            <a:r>
              <a:rPr b="1" lang="en-US" sz="2800" spc="-1" strike="noStrike">
                <a:solidFill>
                  <a:srgbClr val="374151"/>
                </a:solidFill>
                <a:latin typeface="Söhne"/>
              </a:rPr>
              <a:t>2.Cost-Efficiency:</a:t>
            </a:r>
            <a:r>
              <a:rPr b="0" lang="en-US" sz="2800" spc="-1" strike="noStrike">
                <a:solidFill>
                  <a:srgbClr val="374151"/>
                </a:solidFill>
                <a:latin typeface="Söhne"/>
              </a:rPr>
              <a:t> Cloud computing follows a pay-as-you-go model, where users are billed only for the resources they consume. This eliminates the need for significant upfront investments in hardware and infrastructure. It also ensures that resources are utilized optimally, making machine learning projects more cost-effective.</a:t>
            </a:r>
            <a:endParaRPr b="0" lang="en-IN" sz="2800" spc="-1" strike="noStrike">
              <a:latin typeface="Arial"/>
            </a:endParaRPr>
          </a:p>
          <a:p>
            <a:pPr algn="just">
              <a:lnSpc>
                <a:spcPct val="90000"/>
              </a:lnSpc>
              <a:spcBef>
                <a:spcPts val="1001"/>
              </a:spcBef>
              <a:buNone/>
              <a:tabLst>
                <a:tab algn="l" pos="0"/>
              </a:tabLst>
            </a:pPr>
            <a:endParaRPr b="0" lang="en-IN" sz="3200" spc="-1" strike="noStrike">
              <a:latin typeface="Arial"/>
            </a:endParaRPr>
          </a:p>
          <a:p>
            <a:pPr algn="just">
              <a:lnSpc>
                <a:spcPct val="90000"/>
              </a:lnSpc>
              <a:spcBef>
                <a:spcPts val="1001"/>
              </a:spcBef>
              <a:buNone/>
              <a:tabLst>
                <a:tab algn="l" pos="0"/>
              </a:tabLst>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PlaceHolder 1"/>
          <p:cNvSpPr>
            <a:spLocks noGrp="1"/>
          </p:cNvSpPr>
          <p:nvPr>
            <p:ph type="title"/>
          </p:nvPr>
        </p:nvSpPr>
        <p:spPr>
          <a:xfrm>
            <a:off x="609480" y="273600"/>
            <a:ext cx="10971720" cy="114408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82" name="PlaceHolder 2"/>
          <p:cNvSpPr>
            <a:spLocks noGrp="1"/>
          </p:cNvSpPr>
          <p:nvPr>
            <p:ph/>
          </p:nvPr>
        </p:nvSpPr>
        <p:spPr>
          <a:xfrm>
            <a:off x="609480" y="1604520"/>
            <a:ext cx="10971720" cy="3976560"/>
          </a:xfrm>
          <a:prstGeom prst="rect">
            <a:avLst/>
          </a:prstGeom>
          <a:noFill/>
          <a:ln w="0">
            <a:noFill/>
          </a:ln>
        </p:spPr>
        <p:txBody>
          <a:bodyPr lIns="0" rIns="0" tIns="0" bIns="0" anchor="t">
            <a:normAutofit fontScale="76000"/>
          </a:bodyPr>
          <a:p>
            <a:pPr marL="216000" indent="-216000" algn="just">
              <a:lnSpc>
                <a:spcPct val="90000"/>
              </a:lnSpc>
              <a:spcBef>
                <a:spcPts val="1001"/>
              </a:spcBef>
              <a:buClr>
                <a:srgbClr val="000000"/>
              </a:buClr>
              <a:buSzPct val="45000"/>
              <a:buFont typeface="Symbol"/>
              <a:buChar char=""/>
              <a:tabLst>
                <a:tab algn="l" pos="0"/>
              </a:tabLst>
            </a:pPr>
            <a:r>
              <a:rPr b="1" lang="en-US" sz="2800" spc="-1" strike="noStrike">
                <a:solidFill>
                  <a:srgbClr val="374151"/>
                </a:solidFill>
                <a:latin typeface="Söhne"/>
              </a:rPr>
              <a:t>3.Data Storage:</a:t>
            </a:r>
            <a:r>
              <a:rPr b="0" lang="en-US" sz="2800" spc="-1" strike="noStrike">
                <a:solidFill>
                  <a:srgbClr val="374151"/>
                </a:solidFill>
                <a:latin typeface="Söhne"/>
              </a:rPr>
              <a:t> As you mentioned, machine learning models often require massive amounts of storage to store datasets, models, and other related files. Cloud providers offer various storage solutions like object storage, file storage, and databases that can handle large-scale data storage and retrieval efficiently.</a:t>
            </a:r>
            <a:endParaRPr b="0" lang="en-IN" sz="2800" spc="-1" strike="noStrike">
              <a:latin typeface="Arial"/>
            </a:endParaRPr>
          </a:p>
          <a:p>
            <a:pPr marL="216000" indent="-216000" algn="just">
              <a:lnSpc>
                <a:spcPct val="90000"/>
              </a:lnSpc>
              <a:spcBef>
                <a:spcPts val="1001"/>
              </a:spcBef>
              <a:buClr>
                <a:srgbClr val="000000"/>
              </a:buClr>
              <a:buSzPct val="45000"/>
              <a:buFont typeface="Symbol"/>
              <a:buChar char=""/>
              <a:tabLst>
                <a:tab algn="l" pos="0"/>
              </a:tabLst>
            </a:pPr>
            <a:r>
              <a:rPr b="1" lang="en-US" sz="2800" spc="-1" strike="noStrike">
                <a:solidFill>
                  <a:srgbClr val="374151"/>
                </a:solidFill>
                <a:latin typeface="Söhne"/>
              </a:rPr>
              <a:t>4.Data Processing:</a:t>
            </a:r>
            <a:r>
              <a:rPr b="0" lang="en-US" sz="2800" spc="-1" strike="noStrike">
                <a:solidFill>
                  <a:srgbClr val="374151"/>
                </a:solidFill>
                <a:latin typeface="Söhne"/>
              </a:rPr>
              <a:t> Machine learning algorithms may need considerable computational power to process and analyze vast amounts of data. Cloud computing platforms provide powerful processing capabilities, including GPU and TPU instances, significantly accelerating training and inference tasks.</a:t>
            </a:r>
            <a:endParaRPr b="0" lang="en-IN" sz="2800" spc="-1" strike="noStrike">
              <a:latin typeface="Arial"/>
            </a:endParaRPr>
          </a:p>
          <a:p>
            <a:pPr marL="216000" indent="-216000" algn="just">
              <a:lnSpc>
                <a:spcPct val="90000"/>
              </a:lnSpc>
              <a:spcBef>
                <a:spcPts val="1001"/>
              </a:spcBef>
              <a:buClr>
                <a:srgbClr val="000000"/>
              </a:buClr>
              <a:buSzPct val="45000"/>
              <a:buFont typeface="Symbol"/>
              <a:buChar char=""/>
              <a:tabLst>
                <a:tab algn="l" pos="0"/>
              </a:tabLst>
            </a:pPr>
            <a:r>
              <a:rPr b="1" lang="en-US" sz="2800" spc="-1" strike="noStrike">
                <a:solidFill>
                  <a:srgbClr val="374151"/>
                </a:solidFill>
                <a:latin typeface="Söhne"/>
              </a:rPr>
              <a:t>5.Collaboration and Accessibility:</a:t>
            </a:r>
            <a:r>
              <a:rPr b="0" lang="en-US" sz="2800" spc="-1" strike="noStrike">
                <a:solidFill>
                  <a:srgbClr val="374151"/>
                </a:solidFill>
                <a:latin typeface="Söhne"/>
              </a:rPr>
              <a:t> Cloud-based machine learning projects are easily accessible to teams and collaborators from different locations. This fosters collaboration and allows for seamless sharing of code, data, and models.</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title"/>
          </p:nvPr>
        </p:nvSpPr>
        <p:spPr>
          <a:xfrm>
            <a:off x="609480" y="273600"/>
            <a:ext cx="10971720" cy="114408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84" name="PlaceHolder 2"/>
          <p:cNvSpPr>
            <a:spLocks noGrp="1"/>
          </p:cNvSpPr>
          <p:nvPr>
            <p:ph/>
          </p:nvPr>
        </p:nvSpPr>
        <p:spPr>
          <a:xfrm>
            <a:off x="609480" y="1604520"/>
            <a:ext cx="10971720" cy="3976560"/>
          </a:xfrm>
          <a:prstGeom prst="rect">
            <a:avLst/>
          </a:prstGeom>
          <a:noFill/>
          <a:ln w="0">
            <a:noFill/>
          </a:ln>
        </p:spPr>
        <p:txBody>
          <a:bodyPr lIns="0" rIns="0" tIns="0" bIns="0" anchor="t">
            <a:normAutofit fontScale="80000"/>
          </a:bodyPr>
          <a:p>
            <a:pPr marL="216000" indent="-216000" algn="just">
              <a:lnSpc>
                <a:spcPct val="90000"/>
              </a:lnSpc>
              <a:spcBef>
                <a:spcPts val="1001"/>
              </a:spcBef>
              <a:buClr>
                <a:srgbClr val="000000"/>
              </a:buClr>
              <a:buSzPct val="45000"/>
              <a:buFont typeface="Symbol"/>
              <a:buChar char=""/>
              <a:tabLst>
                <a:tab algn="l" pos="0"/>
              </a:tabLst>
            </a:pPr>
            <a:r>
              <a:rPr b="1" lang="en-US" sz="2400" spc="-1" strike="noStrike">
                <a:solidFill>
                  <a:srgbClr val="374151"/>
                </a:solidFill>
                <a:latin typeface="Söhne"/>
              </a:rPr>
              <a:t>6.Pre-built Services:</a:t>
            </a:r>
            <a:r>
              <a:rPr b="0" lang="en-US" sz="2400" spc="-1" strike="noStrike">
                <a:solidFill>
                  <a:srgbClr val="374151"/>
                </a:solidFill>
                <a:latin typeface="Söhne"/>
              </a:rPr>
              <a:t> Major cloud providers offer machine learning-specific services and tools, such as Amazon SageMaker, Google Cloud AI Platform, and Azure Machine Learning. These services abstract away much of the infrastructure management and allow data scientists to focus on building models and experimenting with different algorithms.</a:t>
            </a:r>
            <a:endParaRPr b="0" lang="en-IN" sz="2400" spc="-1" strike="noStrike">
              <a:latin typeface="Arial"/>
            </a:endParaRPr>
          </a:p>
          <a:p>
            <a:pPr marL="216000" indent="-216000" algn="just">
              <a:lnSpc>
                <a:spcPct val="90000"/>
              </a:lnSpc>
              <a:spcBef>
                <a:spcPts val="1001"/>
              </a:spcBef>
              <a:buClr>
                <a:srgbClr val="000000"/>
              </a:buClr>
              <a:buSzPct val="45000"/>
              <a:buFont typeface="Symbol"/>
              <a:buChar char=""/>
              <a:tabLst>
                <a:tab algn="l" pos="0"/>
              </a:tabLst>
            </a:pPr>
            <a:r>
              <a:rPr b="1" lang="en-US" sz="2400" spc="-1" strike="noStrike">
                <a:solidFill>
                  <a:srgbClr val="374151"/>
                </a:solidFill>
                <a:latin typeface="Söhne"/>
              </a:rPr>
              <a:t>7.AutoML:</a:t>
            </a:r>
            <a:r>
              <a:rPr b="0" lang="en-US" sz="2400" spc="-1" strike="noStrike">
                <a:solidFill>
                  <a:srgbClr val="374151"/>
                </a:solidFill>
                <a:latin typeface="Söhne"/>
              </a:rPr>
              <a:t> Cloud-based AutoML (Automated Machine Learning) services enable users to automate the process of building and optimizing machine learning models. These platforms automatically handle various steps, such as data preprocessing, feature engineering, algorithm selection, and hyperparameter tuning, making it easier for non-experts to deploy machine learning solutions.</a:t>
            </a:r>
            <a:endParaRPr b="0" lang="en-IN" sz="2400" spc="-1" strike="noStrike">
              <a:latin typeface="Arial"/>
            </a:endParaRPr>
          </a:p>
          <a:p>
            <a:pPr marL="216000" indent="-216000" algn="just">
              <a:lnSpc>
                <a:spcPct val="90000"/>
              </a:lnSpc>
              <a:spcBef>
                <a:spcPts val="1001"/>
              </a:spcBef>
              <a:buClr>
                <a:srgbClr val="000000"/>
              </a:buClr>
              <a:buSzPct val="45000"/>
              <a:buFont typeface="Symbol"/>
              <a:buChar char=""/>
              <a:tabLst>
                <a:tab algn="l" pos="0"/>
              </a:tabLst>
            </a:pPr>
            <a:r>
              <a:rPr b="1" lang="en-US" sz="2400" spc="-1" strike="noStrike">
                <a:solidFill>
                  <a:srgbClr val="374151"/>
                </a:solidFill>
                <a:latin typeface="Söhne"/>
              </a:rPr>
              <a:t>8.Real-Time Inference:</a:t>
            </a:r>
            <a:r>
              <a:rPr b="0" lang="en-US" sz="2400" spc="-1" strike="noStrike">
                <a:solidFill>
                  <a:srgbClr val="374151"/>
                </a:solidFill>
                <a:latin typeface="Söhne"/>
              </a:rPr>
              <a:t> Cloud computing enables the deployment of machine learning models as APIs (Application Programming Interfaces). This allows real-time inference, where predictions can be obtained rapidly and at scale, making it suitable for fraud detection, recommendation systems, and natural language processing applications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title"/>
          </p:nvPr>
        </p:nvSpPr>
        <p:spPr>
          <a:xfrm>
            <a:off x="147240" y="67320"/>
            <a:ext cx="11959560" cy="899640"/>
          </a:xfrm>
          <a:prstGeom prst="rect">
            <a:avLst/>
          </a:prstGeom>
          <a:solidFill>
            <a:srgbClr val="ffffff"/>
          </a:solidFill>
          <a:ln w="12600">
            <a:solidFill>
              <a:srgbClr val="ed7d31"/>
            </a:solidFill>
            <a:miter/>
          </a:ln>
        </p:spPr>
        <p:txBody>
          <a:bodyPr lIns="90000" rIns="90000" tIns="45000" bIns="45000" anchor="ctr">
            <a:normAutofit/>
          </a:bodyPr>
          <a:p>
            <a:pPr algn="just">
              <a:lnSpc>
                <a:spcPct val="90000"/>
              </a:lnSpc>
              <a:buNone/>
            </a:pPr>
            <a:r>
              <a:rPr b="0" lang="en-IN" sz="4400" spc="-1" strike="noStrike">
                <a:solidFill>
                  <a:srgbClr val="610b38"/>
                </a:solidFill>
                <a:latin typeface="erdana"/>
              </a:rPr>
              <a:t>What is Machine Learning?</a:t>
            </a:r>
            <a:endParaRPr b="0" lang="en-IN" sz="4400" spc="-1" strike="noStrike">
              <a:latin typeface="Arial"/>
            </a:endParaRPr>
          </a:p>
        </p:txBody>
      </p:sp>
      <p:sp>
        <p:nvSpPr>
          <p:cNvPr id="286" name="PlaceHolder 2"/>
          <p:cNvSpPr>
            <a:spLocks noGrp="1"/>
          </p:cNvSpPr>
          <p:nvPr>
            <p:ph/>
          </p:nvPr>
        </p:nvSpPr>
        <p:spPr>
          <a:xfrm>
            <a:off x="147240" y="1113840"/>
            <a:ext cx="11959560" cy="5657760"/>
          </a:xfrm>
          <a:prstGeom prst="rect">
            <a:avLst/>
          </a:prstGeom>
          <a:solidFill>
            <a:srgbClr val="ffffff"/>
          </a:solidFill>
          <a:ln w="12600">
            <a:solidFill>
              <a:srgbClr val="5b9bd5"/>
            </a:solidFill>
            <a:miter/>
          </a:ln>
        </p:spPr>
        <p:txBody>
          <a:bodyPr lIns="90000" rIns="90000" tIns="45000" bIns="45000" anchor="t">
            <a:normAutofit/>
          </a:bodyPr>
          <a:p>
            <a:pPr marL="228600" indent="-228600">
              <a:lnSpc>
                <a:spcPct val="90000"/>
              </a:lnSpc>
              <a:spcBef>
                <a:spcPts val="1001"/>
              </a:spcBef>
              <a:buClr>
                <a:srgbClr val="333333"/>
              </a:buClr>
              <a:buFont typeface="Arial"/>
              <a:buChar char="•"/>
            </a:pPr>
            <a:r>
              <a:rPr b="0" lang="en-US" sz="2800" spc="-1" strike="noStrike">
                <a:solidFill>
                  <a:srgbClr val="333333"/>
                </a:solidFill>
                <a:latin typeface="inter-regular"/>
              </a:rPr>
              <a:t>Machine Learning is an Artificial Intelligence (AI) application that allows machines to learn and improve from experience automatically. Machine Learning can be classified as follows:</a:t>
            </a:r>
            <a:endParaRPr b="0" lang="en-IN" sz="2800" spc="-1" strike="noStrike">
              <a:latin typeface="Arial"/>
            </a:endParaRPr>
          </a:p>
          <a:p>
            <a:pPr marL="228600" indent="-228600" algn="just">
              <a:lnSpc>
                <a:spcPct val="90000"/>
              </a:lnSpc>
              <a:spcBef>
                <a:spcPts val="1001"/>
              </a:spcBef>
              <a:buClr>
                <a:srgbClr val="000000"/>
              </a:buClr>
              <a:buFont typeface="Arial"/>
              <a:buChar char="•"/>
            </a:pPr>
            <a:r>
              <a:rPr b="1" lang="en-US" sz="2800" spc="-1" strike="noStrike">
                <a:solidFill>
                  <a:srgbClr val="000000"/>
                </a:solidFill>
                <a:latin typeface="inter-bold"/>
              </a:rPr>
              <a:t>Supervised</a:t>
            </a:r>
            <a:endParaRPr b="0" lang="en-IN" sz="2800" spc="-1" strike="noStrike">
              <a:latin typeface="Arial"/>
            </a:endParaRPr>
          </a:p>
          <a:p>
            <a:pPr marL="228600" indent="-228600" algn="just">
              <a:lnSpc>
                <a:spcPct val="90000"/>
              </a:lnSpc>
              <a:spcBef>
                <a:spcPts val="1001"/>
              </a:spcBef>
              <a:buClr>
                <a:srgbClr val="000000"/>
              </a:buClr>
              <a:buFont typeface="Arial"/>
              <a:buChar char="•"/>
            </a:pPr>
            <a:r>
              <a:rPr b="1" lang="en-US" sz="2800" spc="-1" strike="noStrike">
                <a:solidFill>
                  <a:srgbClr val="000000"/>
                </a:solidFill>
                <a:latin typeface="inter-bold"/>
              </a:rPr>
              <a:t>Unsupervised</a:t>
            </a:r>
            <a:endParaRPr b="0" lang="en-IN" sz="2800" spc="-1" strike="noStrike">
              <a:latin typeface="Arial"/>
            </a:endParaRPr>
          </a:p>
          <a:p>
            <a:pPr marL="228600" indent="-228600" algn="just">
              <a:lnSpc>
                <a:spcPct val="90000"/>
              </a:lnSpc>
              <a:spcBef>
                <a:spcPts val="1001"/>
              </a:spcBef>
              <a:buClr>
                <a:srgbClr val="000000"/>
              </a:buClr>
              <a:buFont typeface="Arial"/>
              <a:buChar char="•"/>
            </a:pPr>
            <a:r>
              <a:rPr b="1" lang="en-US" sz="2800" spc="-1" strike="noStrike">
                <a:solidFill>
                  <a:srgbClr val="000000"/>
                </a:solidFill>
                <a:latin typeface="inter-bold"/>
              </a:rPr>
              <a:t>Semi-supervised</a:t>
            </a:r>
            <a:endParaRPr b="0" lang="en-IN" sz="2800" spc="-1" strike="noStrike">
              <a:latin typeface="Arial"/>
            </a:endParaRPr>
          </a:p>
          <a:p>
            <a:pPr marL="228600" indent="-228600" algn="just">
              <a:lnSpc>
                <a:spcPct val="90000"/>
              </a:lnSpc>
              <a:spcBef>
                <a:spcPts val="1001"/>
              </a:spcBef>
              <a:buClr>
                <a:srgbClr val="000000"/>
              </a:buClr>
              <a:buFont typeface="Arial"/>
              <a:buChar char="•"/>
            </a:pPr>
            <a:r>
              <a:rPr b="1" lang="en-US" sz="2800" spc="-1" strike="noStrike">
                <a:solidFill>
                  <a:srgbClr val="000000"/>
                </a:solidFill>
                <a:latin typeface="inter-bold"/>
              </a:rPr>
              <a:t>Reinforcement</a:t>
            </a:r>
            <a:endParaRPr b="0" lang="en-IN" sz="2800" spc="-1" strike="noStrike">
              <a:latin typeface="Arial"/>
            </a:endParaRPr>
          </a:p>
          <a:p>
            <a:pPr marL="228600" indent="-228600" algn="just">
              <a:lnSpc>
                <a:spcPct val="90000"/>
              </a:lnSpc>
              <a:spcBef>
                <a:spcPts val="1001"/>
              </a:spcBef>
              <a:buClr>
                <a:srgbClr val="333333"/>
              </a:buClr>
              <a:buFont typeface="Arial"/>
              <a:buChar char="•"/>
            </a:pPr>
            <a:r>
              <a:rPr b="0" lang="en-US" sz="2800" spc="-1" strike="noStrike">
                <a:solidFill>
                  <a:srgbClr val="333333"/>
                </a:solidFill>
                <a:latin typeface="inter-regular"/>
              </a:rPr>
              <a:t>The primary aim of Machine Learning is to provide the capability to computers learn automatically without human intervention or assistance and adjust actions accordingly.</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title"/>
          </p:nvPr>
        </p:nvSpPr>
        <p:spPr>
          <a:xfrm>
            <a:off x="147240" y="67320"/>
            <a:ext cx="11959560" cy="899640"/>
          </a:xfrm>
          <a:prstGeom prst="rect">
            <a:avLst/>
          </a:prstGeom>
          <a:solidFill>
            <a:srgbClr val="ffffff"/>
          </a:solidFill>
          <a:ln w="12600">
            <a:solidFill>
              <a:srgbClr val="ed7d31"/>
            </a:solidFill>
            <a:miter/>
          </a:ln>
        </p:spPr>
        <p:txBody>
          <a:bodyPr lIns="90000" rIns="90000" tIns="45000" bIns="45000" anchor="ctr">
            <a:normAutofit/>
          </a:bodyPr>
          <a:p>
            <a:pPr algn="just">
              <a:lnSpc>
                <a:spcPct val="90000"/>
              </a:lnSpc>
              <a:buNone/>
            </a:pPr>
            <a:r>
              <a:rPr b="0" lang="en-IN" sz="4400" spc="-1" strike="noStrike">
                <a:solidFill>
                  <a:srgbClr val="610b38"/>
                </a:solidFill>
                <a:latin typeface="erdana"/>
              </a:rPr>
              <a:t>What is Cloud Computing?</a:t>
            </a:r>
            <a:endParaRPr b="0" lang="en-IN" sz="4400" spc="-1" strike="noStrike">
              <a:latin typeface="Arial"/>
            </a:endParaRPr>
          </a:p>
        </p:txBody>
      </p:sp>
      <p:sp>
        <p:nvSpPr>
          <p:cNvPr id="288" name="PlaceHolder 2"/>
          <p:cNvSpPr>
            <a:spLocks noGrp="1"/>
          </p:cNvSpPr>
          <p:nvPr>
            <p:ph/>
          </p:nvPr>
        </p:nvSpPr>
        <p:spPr>
          <a:xfrm>
            <a:off x="147240" y="1048320"/>
            <a:ext cx="11959560" cy="5657760"/>
          </a:xfrm>
          <a:prstGeom prst="rect">
            <a:avLst/>
          </a:prstGeom>
          <a:solidFill>
            <a:srgbClr val="ffffff"/>
          </a:solidFill>
          <a:ln w="12600">
            <a:solidFill>
              <a:srgbClr val="5b9bd5"/>
            </a:solidFill>
            <a:miter/>
          </a:ln>
        </p:spPr>
        <p:txBody>
          <a:bodyPr lIns="90000" rIns="90000" tIns="45000" bIns="45000" anchor="t">
            <a:normAutofit/>
          </a:bodyPr>
          <a:p>
            <a:pPr marL="228600" indent="-228600">
              <a:lnSpc>
                <a:spcPct val="90000"/>
              </a:lnSpc>
              <a:spcBef>
                <a:spcPts val="1001"/>
              </a:spcBef>
              <a:buClr>
                <a:srgbClr val="333333"/>
              </a:buClr>
              <a:buFont typeface="Arial"/>
              <a:buChar char="•"/>
            </a:pPr>
            <a:r>
              <a:rPr b="1" i="1" lang="en-US" sz="2800" spc="-1" strike="noStrike">
                <a:solidFill>
                  <a:srgbClr val="333333"/>
                </a:solidFill>
                <a:latin typeface="inter-bold"/>
              </a:rPr>
              <a:t>Cloud computing is defined as the outsourcing technology of computer software, which enables us to access applications and data remotely.</a:t>
            </a:r>
            <a:r>
              <a:rPr b="0" lang="en-US" sz="2800" spc="-1" strike="noStrike">
                <a:solidFill>
                  <a:srgbClr val="333333"/>
                </a:solidFill>
                <a:latin typeface="inter-regular"/>
              </a:rPr>
              <a:t> It does not require any software installation and storage in your computer hard drive. Only you have to sign up to enjoy the services online.</a:t>
            </a:r>
            <a:endParaRPr b="0" lang="en-IN" sz="2800" spc="-1" strike="noStrike">
              <a:latin typeface="Arial"/>
            </a:endParaRPr>
          </a:p>
          <a:p>
            <a:pPr>
              <a:lnSpc>
                <a:spcPct val="90000"/>
              </a:lnSpc>
              <a:spcBef>
                <a:spcPts val="1001"/>
              </a:spcBef>
              <a:buNone/>
            </a:pPr>
            <a:endParaRPr b="0" lang="en-IN" sz="2800" spc="-1" strike="noStrike">
              <a:latin typeface="Arial"/>
            </a:endParaRPr>
          </a:p>
        </p:txBody>
      </p:sp>
      <p:pic>
        <p:nvPicPr>
          <p:cNvPr id="289" name="Picture 2" descr="Machine Learning and Cloud Computing"/>
          <p:cNvPicPr/>
          <p:nvPr/>
        </p:nvPicPr>
        <p:blipFill>
          <a:blip r:embed="rId1"/>
          <a:stretch/>
        </p:blipFill>
        <p:spPr>
          <a:xfrm>
            <a:off x="2454840" y="2616480"/>
            <a:ext cx="5717520" cy="356328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type="title"/>
          </p:nvPr>
        </p:nvSpPr>
        <p:spPr>
          <a:xfrm>
            <a:off x="147240" y="67320"/>
            <a:ext cx="11959560" cy="899640"/>
          </a:xfrm>
          <a:prstGeom prst="rect">
            <a:avLst/>
          </a:prstGeom>
          <a:solidFill>
            <a:srgbClr val="ffffff"/>
          </a:solidFill>
          <a:ln w="12600">
            <a:solidFill>
              <a:srgbClr val="ed7d31"/>
            </a:solidFill>
            <a:miter/>
          </a:ln>
        </p:spPr>
        <p:txBody>
          <a:bodyPr lIns="90000" rIns="90000" tIns="45000" bIns="45000" anchor="ctr">
            <a:normAutofit fontScale="81000"/>
          </a:bodyPr>
          <a:p>
            <a:pPr algn="just">
              <a:lnSpc>
                <a:spcPct val="90000"/>
              </a:lnSpc>
              <a:buNone/>
            </a:pPr>
            <a:r>
              <a:rPr b="0" lang="en-US" sz="4400" spc="-1" strike="noStrike">
                <a:solidFill>
                  <a:srgbClr val="610b38"/>
                </a:solidFill>
                <a:latin typeface="erdana"/>
              </a:rPr>
              <a:t>Why Cloud computing in Machine Learning</a:t>
            </a:r>
            <a:endParaRPr b="0" lang="en-IN" sz="4400" spc="-1" strike="noStrike">
              <a:latin typeface="Arial"/>
            </a:endParaRPr>
          </a:p>
        </p:txBody>
      </p:sp>
      <p:sp>
        <p:nvSpPr>
          <p:cNvPr id="291" name="PlaceHolder 2"/>
          <p:cNvSpPr>
            <a:spLocks noGrp="1"/>
          </p:cNvSpPr>
          <p:nvPr>
            <p:ph/>
          </p:nvPr>
        </p:nvSpPr>
        <p:spPr>
          <a:xfrm>
            <a:off x="147240" y="1048320"/>
            <a:ext cx="5505840" cy="5740920"/>
          </a:xfrm>
          <a:prstGeom prst="rect">
            <a:avLst/>
          </a:prstGeom>
          <a:solidFill>
            <a:srgbClr val="ffffff"/>
          </a:solidFill>
          <a:ln w="12600">
            <a:solidFill>
              <a:srgbClr val="5b9bd5"/>
            </a:solidFill>
            <a:miter/>
          </a:ln>
        </p:spPr>
        <p:txBody>
          <a:bodyPr lIns="90000" rIns="90000" tIns="45000" bIns="45000" anchor="t">
            <a:normAutofit fontScale="55000"/>
          </a:bodyPr>
          <a:p>
            <a:pPr marL="228600" indent="-228600" algn="just">
              <a:lnSpc>
                <a:spcPct val="90000"/>
              </a:lnSpc>
              <a:spcBef>
                <a:spcPts val="1001"/>
              </a:spcBef>
              <a:buClr>
                <a:srgbClr val="333333"/>
              </a:buClr>
              <a:buFont typeface="Arial"/>
              <a:buChar char="•"/>
            </a:pPr>
            <a:r>
              <a:rPr b="0" lang="en-US" sz="2800" spc="-1" strike="noStrike">
                <a:solidFill>
                  <a:srgbClr val="333333"/>
                </a:solidFill>
                <a:latin typeface="inter-regular"/>
              </a:rPr>
              <a:t>Although cloud computing and machine learning are emerging technologies, machine learning is comparatively new. Both technologies play important roles in companies' growth, but they become more powerful together. Machine learning makes intelligent machines or software, and on the other hand, cloud computing provides storage and security to access these applications.</a:t>
            </a:r>
            <a:endParaRPr b="0" lang="en-IN" sz="2800" spc="-1" strike="noStrike">
              <a:latin typeface="Arial"/>
            </a:endParaRPr>
          </a:p>
          <a:p>
            <a:pPr marL="228600" indent="-228600" algn="just">
              <a:lnSpc>
                <a:spcPct val="90000"/>
              </a:lnSpc>
              <a:spcBef>
                <a:spcPts val="1001"/>
              </a:spcBef>
              <a:buClr>
                <a:srgbClr val="333333"/>
              </a:buClr>
              <a:buFont typeface="Arial"/>
              <a:buChar char="•"/>
            </a:pPr>
            <a:r>
              <a:rPr b="1" i="1" lang="en-US" sz="2800" spc="-1" strike="noStrike">
                <a:solidFill>
                  <a:srgbClr val="333333"/>
                </a:solidFill>
                <a:latin typeface="inter-bold"/>
              </a:rPr>
              <a:t>The main connection between machine learning and cloud computing is resource demand</a:t>
            </a:r>
            <a:r>
              <a:rPr b="0" lang="en-US" sz="2800" spc="-1" strike="noStrike">
                <a:solidFill>
                  <a:srgbClr val="333333"/>
                </a:solidFill>
                <a:latin typeface="inter-regular"/>
              </a:rPr>
              <a:t>. Machine learning requires a </a:t>
            </a:r>
            <a:r>
              <a:rPr b="1" lang="en-US" sz="2800" spc="-1" strike="noStrike">
                <a:solidFill>
                  <a:srgbClr val="333333"/>
                </a:solidFill>
                <a:latin typeface="inter-bold"/>
              </a:rPr>
              <a:t>lot of processing power, data storage, and many servers simultaneously to work on an algorithm</a:t>
            </a:r>
            <a:r>
              <a:rPr b="0" lang="en-US" sz="2800" spc="-1" strike="noStrike">
                <a:solidFill>
                  <a:srgbClr val="333333"/>
                </a:solidFill>
                <a:latin typeface="inter-regular"/>
              </a:rPr>
              <a:t>. Then Cloud computing plays a significant role in providing new servers with pre-defined data and changing resources over the Cloud (internet). Using cloud computing, you can spin up any number of servers you want, work on the algorithm, then destroy the machines again when complete.</a:t>
            </a:r>
            <a:endParaRPr b="0" lang="en-IN" sz="2800" spc="-1" strike="noStrike">
              <a:latin typeface="Arial"/>
            </a:endParaRPr>
          </a:p>
          <a:p>
            <a:pPr marL="228600" indent="-228600" algn="just">
              <a:lnSpc>
                <a:spcPct val="90000"/>
              </a:lnSpc>
              <a:spcBef>
                <a:spcPts val="1001"/>
              </a:spcBef>
              <a:buClr>
                <a:srgbClr val="333333"/>
              </a:buClr>
              <a:buFont typeface="Arial"/>
              <a:buChar char="•"/>
            </a:pPr>
            <a:r>
              <a:rPr b="0" lang="en-US" sz="2800" spc="-1" strike="noStrike">
                <a:solidFill>
                  <a:srgbClr val="333333"/>
                </a:solidFill>
                <a:latin typeface="inter-regular"/>
              </a:rPr>
              <a:t>Cloud Computing is primarily used for computation purposes, machine learning needs a lot of computational power to create sample data, and not everyone has access to many strong machines. Machine learning finds (sometimes) task scheduling and storage in cloud computing.</a:t>
            </a:r>
            <a:endParaRPr b="0" lang="en-IN" sz="2800" spc="-1" strike="noStrike">
              <a:latin typeface="Arial"/>
            </a:endParaRPr>
          </a:p>
          <a:p>
            <a:pPr algn="just">
              <a:lnSpc>
                <a:spcPct val="90000"/>
              </a:lnSpc>
              <a:spcBef>
                <a:spcPts val="1001"/>
              </a:spcBef>
              <a:buNone/>
            </a:pPr>
            <a:endParaRPr b="0" lang="en-IN" sz="2800" spc="-1" strike="noStrike">
              <a:latin typeface="Arial"/>
            </a:endParaRPr>
          </a:p>
        </p:txBody>
      </p:sp>
      <p:pic>
        <p:nvPicPr>
          <p:cNvPr id="292" name="Picture 2" descr="Machine Learning and Cloud Computing"/>
          <p:cNvPicPr/>
          <p:nvPr/>
        </p:nvPicPr>
        <p:blipFill>
          <a:blip r:embed="rId1"/>
          <a:stretch/>
        </p:blipFill>
        <p:spPr>
          <a:xfrm>
            <a:off x="5654880" y="2191320"/>
            <a:ext cx="6234120" cy="311652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PlaceHolder 1"/>
          <p:cNvSpPr>
            <a:spLocks noGrp="1"/>
          </p:cNvSpPr>
          <p:nvPr>
            <p:ph type="title"/>
          </p:nvPr>
        </p:nvSpPr>
        <p:spPr>
          <a:xfrm>
            <a:off x="147240" y="67320"/>
            <a:ext cx="11959560" cy="899640"/>
          </a:xfrm>
          <a:prstGeom prst="rect">
            <a:avLst/>
          </a:prstGeom>
          <a:solidFill>
            <a:srgbClr val="ffffff"/>
          </a:solidFill>
          <a:ln w="12600">
            <a:solidFill>
              <a:srgbClr val="ed7d31"/>
            </a:solidFill>
            <a:miter/>
          </a:ln>
        </p:spPr>
        <p:txBody>
          <a:bodyPr lIns="90000" rIns="90000" tIns="45000" bIns="45000" anchor="ctr">
            <a:normAutofit fontScale="92000"/>
          </a:bodyPr>
          <a:p>
            <a:pPr algn="just">
              <a:lnSpc>
                <a:spcPct val="90000"/>
              </a:lnSpc>
              <a:buNone/>
            </a:pPr>
            <a:r>
              <a:rPr b="0" lang="en-US" sz="3200" spc="-1" strike="noStrike">
                <a:solidFill>
                  <a:srgbClr val="610b38"/>
                </a:solidFill>
                <a:latin typeface="erdana"/>
              </a:rPr>
              <a:t>Benefits and Limitations of Machine Learning with Cloud Computing</a:t>
            </a:r>
            <a:endParaRPr b="0" lang="en-IN" sz="3200" spc="-1" strike="noStrike">
              <a:latin typeface="Arial"/>
            </a:endParaRPr>
          </a:p>
        </p:txBody>
      </p:sp>
      <p:sp>
        <p:nvSpPr>
          <p:cNvPr id="294" name="PlaceHolder 2"/>
          <p:cNvSpPr>
            <a:spLocks noGrp="1"/>
          </p:cNvSpPr>
          <p:nvPr>
            <p:ph/>
          </p:nvPr>
        </p:nvSpPr>
        <p:spPr>
          <a:xfrm>
            <a:off x="147240" y="1048320"/>
            <a:ext cx="11959560" cy="5657760"/>
          </a:xfrm>
          <a:prstGeom prst="rect">
            <a:avLst/>
          </a:prstGeom>
          <a:solidFill>
            <a:srgbClr val="ffffff"/>
          </a:solidFill>
          <a:ln w="12600">
            <a:solidFill>
              <a:srgbClr val="5b9bd5"/>
            </a:solidFill>
            <a:miter/>
          </a:ln>
        </p:spPr>
        <p:txBody>
          <a:bodyPr lIns="90000" rIns="90000" tIns="45000" bIns="45000" anchor="t">
            <a:normAutofit fontScale="95000"/>
          </a:bodyPr>
          <a:p>
            <a:pPr algn="just">
              <a:lnSpc>
                <a:spcPct val="90000"/>
              </a:lnSpc>
              <a:spcBef>
                <a:spcPts val="1001"/>
              </a:spcBef>
              <a:buNone/>
              <a:tabLst>
                <a:tab algn="l" pos="0"/>
              </a:tabLst>
            </a:pPr>
            <a:r>
              <a:rPr b="1" lang="en-US" sz="4000" spc="-1" strike="noStrike" u="sng">
                <a:solidFill>
                  <a:srgbClr val="374151"/>
                </a:solidFill>
                <a:uFillTx/>
                <a:latin typeface="Söhne"/>
              </a:rPr>
              <a:t>Benefits:</a:t>
            </a:r>
            <a:endParaRPr b="0" lang="en-IN" sz="4000" spc="-1" strike="noStrike">
              <a:latin typeface="Arial"/>
            </a:endParaRPr>
          </a:p>
          <a:p>
            <a:pPr marL="228600" indent="-228600" algn="just">
              <a:lnSpc>
                <a:spcPct val="90000"/>
              </a:lnSpc>
              <a:spcBef>
                <a:spcPts val="1001"/>
              </a:spcBef>
              <a:buClr>
                <a:srgbClr val="374151"/>
              </a:buClr>
              <a:buFont typeface="Calibri Light"/>
              <a:buAutoNum type="arabicPeriod"/>
              <a:tabLst>
                <a:tab algn="l" pos="0"/>
              </a:tabLst>
            </a:pPr>
            <a:r>
              <a:rPr b="1" lang="en-US" sz="2800" spc="-1" strike="noStrike">
                <a:solidFill>
                  <a:srgbClr val="374151"/>
                </a:solidFill>
                <a:latin typeface="Söhne"/>
              </a:rPr>
              <a:t>Scalability:</a:t>
            </a:r>
            <a:r>
              <a:rPr b="0" lang="en-US" sz="2800" spc="-1" strike="noStrike">
                <a:solidFill>
                  <a:srgbClr val="374151"/>
                </a:solidFill>
                <a:latin typeface="Söhne"/>
              </a:rPr>
              <a:t> Cloud computing provides the ability to scale machine learning applications to handle large datasets and complex models efficiently. Users can access vast computational resources on demand, allowing them to tackle projects of any size.</a:t>
            </a:r>
            <a:endParaRPr b="0" lang="en-IN" sz="2800" spc="-1" strike="noStrike">
              <a:latin typeface="Arial"/>
            </a:endParaRPr>
          </a:p>
          <a:p>
            <a:pPr marL="228600" indent="-228600" algn="just">
              <a:lnSpc>
                <a:spcPct val="90000"/>
              </a:lnSpc>
              <a:spcBef>
                <a:spcPts val="1001"/>
              </a:spcBef>
              <a:buClr>
                <a:srgbClr val="374151"/>
              </a:buClr>
              <a:buFont typeface="Calibri Light"/>
              <a:buAutoNum type="arabicPeriod"/>
              <a:tabLst>
                <a:tab algn="l" pos="0"/>
              </a:tabLst>
            </a:pPr>
            <a:r>
              <a:rPr b="1" lang="en-US" sz="2800" spc="-1" strike="noStrike">
                <a:solidFill>
                  <a:srgbClr val="374151"/>
                </a:solidFill>
                <a:latin typeface="Söhne"/>
              </a:rPr>
              <a:t>Cost-Efficiency:</a:t>
            </a:r>
            <a:r>
              <a:rPr b="0" lang="en-US" sz="2800" spc="-1" strike="noStrike">
                <a:solidFill>
                  <a:srgbClr val="374151"/>
                </a:solidFill>
                <a:latin typeface="Söhne"/>
              </a:rPr>
              <a:t> Cloud-based machine learning follows a pay-as-you-go model, eliminating the need for significant upfront investments in hardware and infrastructure. This cost-effective approach allows organizations to manage their resources more efficiently.</a:t>
            </a:r>
            <a:endParaRPr b="0" lang="en-IN" sz="2800" spc="-1" strike="noStrike">
              <a:latin typeface="Arial"/>
            </a:endParaRPr>
          </a:p>
          <a:p>
            <a:pPr marL="228600" indent="-228600" algn="just">
              <a:lnSpc>
                <a:spcPct val="90000"/>
              </a:lnSpc>
              <a:spcBef>
                <a:spcPts val="1001"/>
              </a:spcBef>
              <a:buClr>
                <a:srgbClr val="374151"/>
              </a:buClr>
              <a:buFont typeface="Calibri Light"/>
              <a:buAutoNum type="arabicPeriod"/>
              <a:tabLst>
                <a:tab algn="l" pos="0"/>
              </a:tabLst>
            </a:pPr>
            <a:r>
              <a:rPr b="1" lang="en-US" sz="2800" spc="-1" strike="noStrike">
                <a:solidFill>
                  <a:srgbClr val="374151"/>
                </a:solidFill>
                <a:latin typeface="Söhne"/>
              </a:rPr>
              <a:t>Flexibility and Accessibility:</a:t>
            </a:r>
            <a:r>
              <a:rPr b="0" lang="en-US" sz="2800" spc="-1" strike="noStrike">
                <a:solidFill>
                  <a:srgbClr val="374151"/>
                </a:solidFill>
                <a:latin typeface="Söhne"/>
              </a:rPr>
              <a:t> Cloud-based machine learning projects are accessible from anywhere with an internet connection, promoting collaboration among teams and facilitating remote work.</a:t>
            </a:r>
            <a:endParaRPr b="0" lang="en-IN" sz="2800" spc="-1" strike="noStrike">
              <a:latin typeface="Arial"/>
            </a:endParaRPr>
          </a:p>
          <a:p>
            <a:pPr algn="just">
              <a:lnSpc>
                <a:spcPct val="90000"/>
              </a:lnSpc>
              <a:spcBef>
                <a:spcPts val="1001"/>
              </a:spcBef>
              <a:buNone/>
              <a:tabLst>
                <a:tab algn="l" pos="0"/>
              </a:tabLst>
            </a:pPr>
            <a:endParaRPr b="0" lang="en-IN" sz="2800" spc="-1" strike="noStrike">
              <a:latin typeface="Arial"/>
            </a:endParaRPr>
          </a:p>
          <a:p>
            <a:pPr algn="just">
              <a:lnSpc>
                <a:spcPct val="90000"/>
              </a:lnSpc>
              <a:spcBef>
                <a:spcPts val="1001"/>
              </a:spcBef>
              <a:buNone/>
              <a:tabLst>
                <a:tab algn="l" pos="0"/>
              </a:tabLst>
            </a:pPr>
            <a:endParaRPr b="0" lang="en-IN" sz="4000" spc="-1" strike="noStrike">
              <a:latin typeface="Arial"/>
            </a:endParaRPr>
          </a:p>
          <a:p>
            <a:pPr algn="just">
              <a:lnSpc>
                <a:spcPct val="90000"/>
              </a:lnSpc>
              <a:spcBef>
                <a:spcPts val="1001"/>
              </a:spcBef>
              <a:buNone/>
              <a:tabLst>
                <a:tab algn="l" pos="0"/>
              </a:tabLst>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
          <p:cNvSpPr/>
          <p:nvPr/>
        </p:nvSpPr>
        <p:spPr>
          <a:xfrm>
            <a:off x="-32760" y="-497520"/>
            <a:ext cx="12330720" cy="7109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endParaRPr b="0" lang="en-IN" sz="2800" spc="-1" strike="noStrike">
              <a:latin typeface="Arial"/>
            </a:endParaRPr>
          </a:p>
          <a:p>
            <a:pPr>
              <a:lnSpc>
                <a:spcPct val="100000"/>
              </a:lnSpc>
              <a:buNone/>
            </a:pPr>
            <a:r>
              <a:rPr b="1" lang="en-US" sz="2800" spc="-1" strike="noStrike">
                <a:solidFill>
                  <a:srgbClr val="374151"/>
                </a:solidFill>
                <a:latin typeface="Söhne"/>
                <a:ea typeface="DejaVu Sans"/>
              </a:rPr>
              <a:t>4.Pre-built Services:</a:t>
            </a:r>
            <a:r>
              <a:rPr b="0" lang="en-US" sz="2800" spc="-1" strike="noStrike">
                <a:solidFill>
                  <a:srgbClr val="374151"/>
                </a:solidFill>
                <a:latin typeface="Söhne"/>
                <a:ea typeface="DejaVu Sans"/>
              </a:rPr>
              <a:t> Major cloud providers offer pre-built machine learning services and tools, such as AutoML, data preprocessing, and model deployment solutions, which accelerate development and reduce the complexity of implementing machine learning algorithms.</a:t>
            </a:r>
            <a:endParaRPr b="0" lang="en-IN" sz="2800" spc="-1" strike="noStrike">
              <a:latin typeface="Arial"/>
            </a:endParaRPr>
          </a:p>
          <a:p>
            <a:pPr>
              <a:lnSpc>
                <a:spcPct val="100000"/>
              </a:lnSpc>
              <a:buNone/>
            </a:pPr>
            <a:r>
              <a:rPr b="1" lang="en-US" sz="2800" spc="-1" strike="noStrike">
                <a:solidFill>
                  <a:srgbClr val="374151"/>
                </a:solidFill>
                <a:latin typeface="Söhne"/>
                <a:ea typeface="DejaVu Sans"/>
              </a:rPr>
              <a:t>5.Real-Time Inference:</a:t>
            </a:r>
            <a:r>
              <a:rPr b="0" lang="en-US" sz="2800" spc="-1" strike="noStrike">
                <a:solidFill>
                  <a:srgbClr val="374151"/>
                </a:solidFill>
                <a:latin typeface="Söhne"/>
                <a:ea typeface="DejaVu Sans"/>
              </a:rPr>
              <a:t> Cloud computing enables the deployment of machine learning models as APIs, supporting real-time inference and integration with other applications, making it suitable for real-time decision-making.</a:t>
            </a:r>
            <a:endParaRPr b="0" lang="en-IN" sz="2800" spc="-1" strike="noStrike">
              <a:latin typeface="Arial"/>
            </a:endParaRPr>
          </a:p>
          <a:p>
            <a:pPr>
              <a:lnSpc>
                <a:spcPct val="100000"/>
              </a:lnSpc>
              <a:buNone/>
            </a:pPr>
            <a:r>
              <a:rPr b="1" lang="en-US" sz="2800" spc="-1" strike="noStrike">
                <a:solidFill>
                  <a:srgbClr val="374151"/>
                </a:solidFill>
                <a:latin typeface="Söhne"/>
                <a:ea typeface="DejaVu Sans"/>
              </a:rPr>
              <a:t>6.Data Storage and Processing:</a:t>
            </a:r>
            <a:r>
              <a:rPr b="0" lang="en-US" sz="2800" spc="-1" strike="noStrike">
                <a:solidFill>
                  <a:srgbClr val="374151"/>
                </a:solidFill>
                <a:latin typeface="Söhne"/>
                <a:ea typeface="DejaVu Sans"/>
              </a:rPr>
              <a:t> Cloud platforms provide robust data storage and processing capabilities, making it easier to manage large datasets and conduct computationally-intensive tasks like training deep learning models.</a:t>
            </a:r>
            <a:endParaRPr b="0" lang="en-IN" sz="2800" spc="-1" strike="noStrike">
              <a:latin typeface="Arial"/>
            </a:endParaRPr>
          </a:p>
          <a:p>
            <a:pPr>
              <a:lnSpc>
                <a:spcPct val="100000"/>
              </a:lnSpc>
              <a:buNone/>
            </a:pPr>
            <a:r>
              <a:rPr b="1" lang="en-US" sz="2800" spc="-1" strike="noStrike">
                <a:solidFill>
                  <a:srgbClr val="374151"/>
                </a:solidFill>
                <a:latin typeface="Söhne"/>
                <a:ea typeface="DejaVu Sans"/>
              </a:rPr>
              <a:t>7.Security:</a:t>
            </a:r>
            <a:r>
              <a:rPr b="0" lang="en-US" sz="2800" spc="-1" strike="noStrike">
                <a:solidFill>
                  <a:srgbClr val="374151"/>
                </a:solidFill>
                <a:latin typeface="Söhne"/>
                <a:ea typeface="DejaVu Sans"/>
              </a:rPr>
              <a:t> Cloud providers invest heavily in security measures and compliance standards, ensuring the protection of sensitive data and reducing the risk of data breaches.</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PlaceHolder 1"/>
          <p:cNvSpPr>
            <a:spLocks noGrp="1"/>
          </p:cNvSpPr>
          <p:nvPr>
            <p:ph type="title"/>
          </p:nvPr>
        </p:nvSpPr>
        <p:spPr>
          <a:xfrm>
            <a:off x="609480" y="273600"/>
            <a:ext cx="10971720" cy="114408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97" name="PlaceHolder 2"/>
          <p:cNvSpPr>
            <a:spLocks noGrp="1"/>
          </p:cNvSpPr>
          <p:nvPr>
            <p:ph type="subTitle"/>
          </p:nvPr>
        </p:nvSpPr>
        <p:spPr>
          <a:xfrm>
            <a:off x="609480" y="1093320"/>
            <a:ext cx="10971720" cy="4999680"/>
          </a:xfrm>
          <a:prstGeom prst="rect">
            <a:avLst/>
          </a:prstGeom>
          <a:noFill/>
          <a:ln w="0">
            <a:noFill/>
          </a:ln>
        </p:spPr>
        <p:txBody>
          <a:bodyPr lIns="0" rIns="0" tIns="0" bIns="0" anchor="ctr">
            <a:noAutofit/>
          </a:bodyPr>
          <a:p>
            <a:pPr algn="just">
              <a:lnSpc>
                <a:spcPct val="90000"/>
              </a:lnSpc>
              <a:spcBef>
                <a:spcPts val="1001"/>
              </a:spcBef>
              <a:buNone/>
              <a:tabLst>
                <a:tab algn="l" pos="0"/>
              </a:tabLst>
            </a:pPr>
            <a:r>
              <a:rPr b="1" lang="en-US" sz="4000" spc="-1" strike="noStrike" u="sng">
                <a:solidFill>
                  <a:srgbClr val="374151"/>
                </a:solidFill>
                <a:uFillTx/>
                <a:latin typeface="Söhne"/>
              </a:rPr>
              <a:t>Limitations:</a:t>
            </a:r>
            <a:endParaRPr b="0" lang="en-IN" sz="4000" spc="-1" strike="noStrike">
              <a:latin typeface="Arial"/>
            </a:endParaRPr>
          </a:p>
          <a:p>
            <a:pPr algn="just">
              <a:lnSpc>
                <a:spcPct val="90000"/>
              </a:lnSpc>
              <a:spcBef>
                <a:spcPts val="1001"/>
              </a:spcBef>
              <a:buNone/>
              <a:tabLst>
                <a:tab algn="l" pos="0"/>
              </a:tabLst>
            </a:pPr>
            <a:r>
              <a:rPr b="1" lang="en-US" sz="2800" spc="-1" strike="noStrike">
                <a:solidFill>
                  <a:srgbClr val="374151"/>
                </a:solidFill>
                <a:latin typeface="Söhne"/>
              </a:rPr>
              <a:t>1.Dependency on Internet Connectivity:</a:t>
            </a:r>
            <a:r>
              <a:rPr b="0" lang="en-US" sz="2800" spc="-1" strike="noStrike">
                <a:solidFill>
                  <a:srgbClr val="374151"/>
                </a:solidFill>
                <a:latin typeface="Söhne"/>
              </a:rPr>
              <a:t> Cloud-based machine learning requires a stable Internet connection. In cases of limited or unreliable internet access, this can be a hindrance.</a:t>
            </a:r>
            <a:endParaRPr b="0" lang="en-IN" sz="2800" spc="-1" strike="noStrike">
              <a:latin typeface="Arial"/>
            </a:endParaRPr>
          </a:p>
          <a:p>
            <a:pPr algn="just">
              <a:lnSpc>
                <a:spcPct val="90000"/>
              </a:lnSpc>
              <a:spcBef>
                <a:spcPts val="1001"/>
              </a:spcBef>
              <a:buNone/>
              <a:tabLst>
                <a:tab algn="l" pos="0"/>
              </a:tabLst>
            </a:pPr>
            <a:r>
              <a:rPr b="1" lang="en-US" sz="2800" spc="-1" strike="noStrike">
                <a:solidFill>
                  <a:srgbClr val="374151"/>
                </a:solidFill>
                <a:latin typeface="Söhne"/>
              </a:rPr>
              <a:t>2.Latency:</a:t>
            </a:r>
            <a:r>
              <a:rPr b="0" lang="en-US" sz="2800" spc="-1" strike="noStrike">
                <a:solidFill>
                  <a:srgbClr val="374151"/>
                </a:solidFill>
                <a:latin typeface="Söhne"/>
              </a:rPr>
              <a:t> Real-time inference in cloud-based machine learning may suffer from latency issues due to network communication, especially if the data center is far from the end users.</a:t>
            </a:r>
            <a:endParaRPr b="0" lang="en-IN" sz="2800" spc="-1" strike="noStrike">
              <a:latin typeface="Arial"/>
            </a:endParaRPr>
          </a:p>
          <a:p>
            <a:pPr algn="just">
              <a:lnSpc>
                <a:spcPct val="90000"/>
              </a:lnSpc>
              <a:spcBef>
                <a:spcPts val="1001"/>
              </a:spcBef>
              <a:buNone/>
              <a:tabLst>
                <a:tab algn="l" pos="0"/>
              </a:tabLst>
            </a:pPr>
            <a:r>
              <a:rPr b="1" lang="en-US" sz="2800" spc="-1" strike="noStrike">
                <a:solidFill>
                  <a:srgbClr val="374151"/>
                </a:solidFill>
                <a:latin typeface="Söhne"/>
              </a:rPr>
              <a:t>3.Vendor Lock-in:</a:t>
            </a:r>
            <a:r>
              <a:rPr b="0" lang="en-US" sz="2800" spc="-1" strike="noStrike">
                <a:solidFill>
                  <a:srgbClr val="374151"/>
                </a:solidFill>
                <a:latin typeface="Söhne"/>
              </a:rPr>
              <a:t> Adopting a specific cloud provider's machine learning services may result in vendor lock-in, making it difficult to migrate to other platforms in the future.</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title"/>
          </p:nvPr>
        </p:nvSpPr>
        <p:spPr>
          <a:xfrm>
            <a:off x="609480" y="273600"/>
            <a:ext cx="10971720" cy="114408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99" name="PlaceHolder 2"/>
          <p:cNvSpPr>
            <a:spLocks noGrp="1"/>
          </p:cNvSpPr>
          <p:nvPr>
            <p:ph/>
          </p:nvPr>
        </p:nvSpPr>
        <p:spPr>
          <a:xfrm>
            <a:off x="609480" y="1604520"/>
            <a:ext cx="10971720" cy="3976560"/>
          </a:xfrm>
          <a:prstGeom prst="rect">
            <a:avLst/>
          </a:prstGeom>
          <a:noFill/>
          <a:ln w="0">
            <a:noFill/>
          </a:ln>
        </p:spPr>
        <p:txBody>
          <a:bodyPr lIns="0" rIns="0" tIns="0" bIns="0" anchor="t">
            <a:normAutofit fontScale="78000"/>
          </a:bodyPr>
          <a:p>
            <a:pPr marL="216000" indent="-216000" algn="just">
              <a:lnSpc>
                <a:spcPct val="90000"/>
              </a:lnSpc>
              <a:spcBef>
                <a:spcPts val="1001"/>
              </a:spcBef>
              <a:buClr>
                <a:srgbClr val="000000"/>
              </a:buClr>
              <a:buSzPct val="45000"/>
              <a:buFont typeface="Symbol"/>
              <a:buChar char=""/>
              <a:tabLst>
                <a:tab algn="l" pos="0"/>
              </a:tabLst>
            </a:pPr>
            <a:r>
              <a:rPr b="1" lang="en-US" sz="2800" spc="-1" strike="noStrike">
                <a:solidFill>
                  <a:srgbClr val="374151"/>
                </a:solidFill>
                <a:latin typeface="Söhne"/>
              </a:rPr>
              <a:t>4.Data Privacy and Compliance Concerns:</a:t>
            </a:r>
            <a:r>
              <a:rPr b="0" lang="en-US" sz="2800" spc="-1" strike="noStrike">
                <a:solidFill>
                  <a:srgbClr val="374151"/>
                </a:solidFill>
                <a:latin typeface="Söhne"/>
              </a:rPr>
              <a:t> Storing sensitive data on cloud servers raises data privacy and compliance concerns, particularly in industries with strict regulations, such as healthcare and finance.</a:t>
            </a:r>
            <a:endParaRPr b="0" lang="en-IN" sz="2800" spc="-1" strike="noStrike">
              <a:latin typeface="Arial"/>
            </a:endParaRPr>
          </a:p>
          <a:p>
            <a:pPr marL="216000" indent="-216000" algn="just">
              <a:lnSpc>
                <a:spcPct val="90000"/>
              </a:lnSpc>
              <a:spcBef>
                <a:spcPts val="1001"/>
              </a:spcBef>
              <a:buClr>
                <a:srgbClr val="000000"/>
              </a:buClr>
              <a:buSzPct val="45000"/>
              <a:buFont typeface="Symbol"/>
              <a:buChar char=""/>
              <a:tabLst>
                <a:tab algn="l" pos="0"/>
              </a:tabLst>
            </a:pPr>
            <a:r>
              <a:rPr b="1" lang="en-US" sz="2800" spc="-1" strike="noStrike">
                <a:solidFill>
                  <a:srgbClr val="374151"/>
                </a:solidFill>
                <a:latin typeface="Söhne"/>
              </a:rPr>
              <a:t>5.Limited Control over Infrastructure:</a:t>
            </a:r>
            <a:r>
              <a:rPr b="0" lang="en-US" sz="2800" spc="-1" strike="noStrike">
                <a:solidFill>
                  <a:srgbClr val="374151"/>
                </a:solidFill>
                <a:latin typeface="Söhne"/>
              </a:rPr>
              <a:t> Cloud providers manage the underlying infrastructure, which means users have limited control over hardware configurations, software updates, and maintenance.</a:t>
            </a:r>
            <a:endParaRPr b="0" lang="en-IN" sz="2800" spc="-1" strike="noStrike">
              <a:latin typeface="Arial"/>
            </a:endParaRPr>
          </a:p>
          <a:p>
            <a:pPr marL="216000" indent="-216000" algn="just">
              <a:lnSpc>
                <a:spcPct val="90000"/>
              </a:lnSpc>
              <a:spcBef>
                <a:spcPts val="1001"/>
              </a:spcBef>
              <a:buClr>
                <a:srgbClr val="000000"/>
              </a:buClr>
              <a:buSzPct val="45000"/>
              <a:buFont typeface="Symbol"/>
              <a:buChar char=""/>
              <a:tabLst>
                <a:tab algn="l" pos="0"/>
              </a:tabLst>
            </a:pPr>
            <a:r>
              <a:rPr b="1" lang="en-US" sz="2800" spc="-1" strike="noStrike">
                <a:solidFill>
                  <a:srgbClr val="374151"/>
                </a:solidFill>
                <a:latin typeface="Söhne"/>
              </a:rPr>
              <a:t>6.Data Transfer and Bandwidth Limitations:</a:t>
            </a:r>
            <a:r>
              <a:rPr b="0" lang="en-US" sz="2800" spc="-1" strike="noStrike">
                <a:solidFill>
                  <a:srgbClr val="374151"/>
                </a:solidFill>
                <a:latin typeface="Söhne"/>
              </a:rPr>
              <a:t> Uploading large datasets to the cloud and transferring data back and forth can be time-consuming and subject to bandwidth limitations.</a:t>
            </a:r>
            <a:endParaRPr b="0" lang="en-IN" sz="2800" spc="-1" strike="noStrike">
              <a:latin typeface="Arial"/>
            </a:endParaRPr>
          </a:p>
          <a:p>
            <a:pPr marL="216000" indent="-216000" algn="just">
              <a:lnSpc>
                <a:spcPct val="90000"/>
              </a:lnSpc>
              <a:spcBef>
                <a:spcPts val="1001"/>
              </a:spcBef>
              <a:buClr>
                <a:srgbClr val="000000"/>
              </a:buClr>
              <a:buSzPct val="45000"/>
              <a:buFont typeface="Symbol"/>
              <a:buChar char=""/>
              <a:tabLst>
                <a:tab algn="l" pos="0"/>
              </a:tabLst>
            </a:pPr>
            <a:r>
              <a:rPr b="1" lang="en-US" sz="2800" spc="-1" strike="noStrike">
                <a:solidFill>
                  <a:srgbClr val="374151"/>
                </a:solidFill>
                <a:latin typeface="Söhne"/>
              </a:rPr>
              <a:t>7.Cost Overruns:</a:t>
            </a:r>
            <a:r>
              <a:rPr b="0" lang="en-US" sz="2800" spc="-1" strike="noStrike">
                <a:solidFill>
                  <a:srgbClr val="374151"/>
                </a:solidFill>
                <a:latin typeface="Söhne"/>
              </a:rPr>
              <a:t> While cloud computing can be cost-effective, unoptimized resource usage can lead to unexpected cost overruns if resources are not managed efficiently.</a:t>
            </a:r>
            <a:r>
              <a:rPr b="1" lang="en-US" sz="2800" spc="-1" strike="noStrike">
                <a:solidFill>
                  <a:srgbClr val="374151"/>
                </a:solidFill>
                <a:latin typeface="Söhne"/>
              </a:rPr>
              <a:t> </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147240" y="67320"/>
            <a:ext cx="11959560" cy="899640"/>
          </a:xfrm>
          <a:prstGeom prst="rect">
            <a:avLst/>
          </a:prstGeom>
          <a:solidFill>
            <a:srgbClr val="ffffff"/>
          </a:solidFill>
          <a:ln w="12600">
            <a:solidFill>
              <a:srgbClr val="ed7d31"/>
            </a:solidFill>
            <a:miter/>
          </a:ln>
        </p:spPr>
        <p:txBody>
          <a:bodyPr lIns="90000" rIns="90000" tIns="45000" bIns="45000" anchor="ctr">
            <a:noAutofit/>
          </a:bodyPr>
          <a:p>
            <a:pPr>
              <a:lnSpc>
                <a:spcPct val="90000"/>
              </a:lnSpc>
              <a:buNone/>
            </a:pPr>
            <a:r>
              <a:rPr b="0" lang="en-US" sz="4400" spc="-1" strike="noStrike">
                <a:solidFill>
                  <a:srgbClr val="404040"/>
                </a:solidFill>
                <a:latin typeface="Calibri"/>
              </a:rPr>
              <a:t>Content Delivery Network</a:t>
            </a:r>
            <a:r>
              <a:rPr b="0" lang="en-IN" sz="4400" spc="-1" strike="noStrike">
                <a:solidFill>
                  <a:srgbClr val="404040"/>
                </a:solidFill>
                <a:latin typeface="Calibri"/>
              </a:rPr>
              <a:t> (CDN)</a:t>
            </a:r>
            <a:r>
              <a:rPr b="0" lang="en-US" sz="4400" spc="-1" strike="noStrike">
                <a:solidFill>
                  <a:srgbClr val="404040"/>
                </a:solidFill>
                <a:latin typeface="Calibri"/>
              </a:rPr>
              <a:t> Services</a:t>
            </a:r>
            <a:r>
              <a:rPr b="0" lang="en-IN" sz="4400" spc="-1" strike="noStrike">
                <a:solidFill>
                  <a:srgbClr val="404040"/>
                </a:solidFill>
                <a:latin typeface="Calibri"/>
              </a:rPr>
              <a:t> in Cloud</a:t>
            </a:r>
            <a:endParaRPr b="0" lang="en-IN" sz="4400" spc="-1" strike="noStrike">
              <a:latin typeface="Arial"/>
            </a:endParaRPr>
          </a:p>
        </p:txBody>
      </p:sp>
      <p:sp>
        <p:nvSpPr>
          <p:cNvPr id="252" name="PlaceHolder 2"/>
          <p:cNvSpPr>
            <a:spLocks noGrp="1"/>
          </p:cNvSpPr>
          <p:nvPr>
            <p:ph/>
          </p:nvPr>
        </p:nvSpPr>
        <p:spPr>
          <a:xfrm>
            <a:off x="147240" y="1113840"/>
            <a:ext cx="11959560" cy="5657760"/>
          </a:xfrm>
          <a:prstGeom prst="rect">
            <a:avLst/>
          </a:prstGeom>
          <a:solidFill>
            <a:srgbClr val="deebf7"/>
          </a:solidFill>
          <a:ln w="12600">
            <a:solidFill>
              <a:srgbClr val="5b9bd5"/>
            </a:solidFill>
            <a:miter/>
          </a:ln>
        </p:spPr>
        <p:txBody>
          <a:bodyPr lIns="90000" rIns="90000" tIns="45000" bIns="45000" anchor="t">
            <a:noAutofit/>
          </a:bodyPr>
          <a:p>
            <a:pPr>
              <a:lnSpc>
                <a:spcPct val="90000"/>
              </a:lnSpc>
              <a:spcBef>
                <a:spcPts val="1001"/>
              </a:spcBef>
              <a:buNone/>
            </a:pPr>
            <a:endParaRPr b="0" lang="en-IN" sz="2800" spc="-1" strike="noStrike">
              <a:latin typeface="Arial"/>
            </a:endParaRPr>
          </a:p>
          <a:p>
            <a:pPr marL="228600" indent="-228600">
              <a:lnSpc>
                <a:spcPct val="90000"/>
              </a:lnSpc>
              <a:spcBef>
                <a:spcPts val="1001"/>
              </a:spcBef>
              <a:buClr>
                <a:srgbClr val="404040"/>
              </a:buClr>
              <a:buFont typeface="Arial"/>
              <a:buChar char="•"/>
            </a:pPr>
            <a:r>
              <a:rPr b="0" lang="en-US" sz="2800" spc="-1" strike="noStrike">
                <a:solidFill>
                  <a:srgbClr val="404040"/>
                </a:solidFill>
                <a:latin typeface="Calibri"/>
              </a:rPr>
              <a:t>A content delivery network (CDN) is a geographically dispersed network of servers and data centers. </a:t>
            </a:r>
            <a:endParaRPr b="0" lang="en-IN" sz="2800" spc="-1" strike="noStrike">
              <a:latin typeface="Arial"/>
            </a:endParaRPr>
          </a:p>
          <a:p>
            <a:pPr marL="228600" indent="-228600">
              <a:lnSpc>
                <a:spcPct val="90000"/>
              </a:lnSpc>
              <a:spcBef>
                <a:spcPts val="1001"/>
              </a:spcBef>
              <a:buClr>
                <a:srgbClr val="404040"/>
              </a:buClr>
              <a:buFont typeface="Arial"/>
              <a:buChar char="•"/>
            </a:pPr>
            <a:r>
              <a:rPr b="0" lang="en-US" sz="2800" spc="-1" strike="noStrike">
                <a:solidFill>
                  <a:srgbClr val="404040"/>
                </a:solidFill>
                <a:latin typeface="Calibri"/>
              </a:rPr>
              <a:t>The primary goal of a CDN is to improve web performance by reducing the time needed to send content and rich media to users</a:t>
            </a:r>
            <a:r>
              <a:rPr b="0" lang="en-IN" sz="2800" spc="-1" strike="noStrike">
                <a:solidFill>
                  <a:srgbClr val="404040"/>
                </a:solidFill>
                <a:latin typeface="Calibri"/>
              </a:rPr>
              <a:t>.</a:t>
            </a:r>
            <a:endParaRPr b="0" lang="en-IN" sz="2800" spc="-1" strike="noStrike">
              <a:latin typeface="Arial"/>
            </a:endParaRPr>
          </a:p>
          <a:p>
            <a:pPr marL="228600" indent="-228600">
              <a:lnSpc>
                <a:spcPct val="90000"/>
              </a:lnSpc>
              <a:spcBef>
                <a:spcPts val="1001"/>
              </a:spcBef>
              <a:buClr>
                <a:srgbClr val="404040"/>
              </a:buClr>
              <a:buFont typeface="Arial"/>
              <a:buChar char="•"/>
            </a:pPr>
            <a:r>
              <a:rPr b="0" lang="en-IN" sz="2800" spc="-1" strike="noStrike">
                <a:solidFill>
                  <a:srgbClr val="404040"/>
                </a:solidFill>
                <a:latin typeface="Calibri"/>
              </a:rPr>
              <a:t>CDN architecture is also designed to reduce network latency caused by hauling traffic over long distances and across several networks.</a:t>
            </a:r>
            <a:endParaRPr b="0" lang="en-IN" sz="2800" spc="-1" strike="noStrike">
              <a:latin typeface="Arial"/>
            </a:endParaRPr>
          </a:p>
          <a:p>
            <a:pPr>
              <a:lnSpc>
                <a:spcPct val="90000"/>
              </a:lnSpc>
              <a:spcBef>
                <a:spcPts val="1001"/>
              </a:spcBef>
              <a:buNone/>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type="title"/>
          </p:nvPr>
        </p:nvSpPr>
        <p:spPr>
          <a:xfrm>
            <a:off x="147240" y="67320"/>
            <a:ext cx="11959560" cy="899640"/>
          </a:xfrm>
          <a:prstGeom prst="rect">
            <a:avLst/>
          </a:prstGeom>
          <a:solidFill>
            <a:srgbClr val="ffffff"/>
          </a:solidFill>
          <a:ln w="12600">
            <a:solidFill>
              <a:srgbClr val="ed7d31"/>
            </a:solidFill>
            <a:miter/>
          </a:ln>
        </p:spPr>
        <p:txBody>
          <a:bodyPr lIns="90000" rIns="90000" tIns="45000" bIns="45000" anchor="ctr">
            <a:normAutofit/>
          </a:bodyPr>
          <a:p>
            <a:pPr algn="just">
              <a:lnSpc>
                <a:spcPct val="90000"/>
              </a:lnSpc>
              <a:buNone/>
            </a:pPr>
            <a:r>
              <a:rPr b="0" lang="en-US" sz="3600" spc="-1" strike="noStrike">
                <a:solidFill>
                  <a:srgbClr val="343541"/>
                </a:solidFill>
                <a:latin typeface="Söhne"/>
              </a:rPr>
              <a:t>Types of cloud-based machine learning services</a:t>
            </a:r>
            <a:endParaRPr b="0" lang="en-IN" sz="3600" spc="-1" strike="noStrike">
              <a:latin typeface="Arial"/>
            </a:endParaRPr>
          </a:p>
        </p:txBody>
      </p:sp>
      <p:sp>
        <p:nvSpPr>
          <p:cNvPr id="301" name="PlaceHolder 2"/>
          <p:cNvSpPr>
            <a:spLocks noGrp="1"/>
          </p:cNvSpPr>
          <p:nvPr>
            <p:ph/>
          </p:nvPr>
        </p:nvSpPr>
        <p:spPr>
          <a:xfrm>
            <a:off x="147240" y="1048320"/>
            <a:ext cx="11959560" cy="5657760"/>
          </a:xfrm>
          <a:prstGeom prst="rect">
            <a:avLst/>
          </a:prstGeom>
          <a:solidFill>
            <a:srgbClr val="ffffff"/>
          </a:solidFill>
          <a:ln w="12600">
            <a:solidFill>
              <a:srgbClr val="5b9bd5"/>
            </a:solidFill>
            <a:miter/>
          </a:ln>
        </p:spPr>
        <p:txBody>
          <a:bodyPr lIns="90000" rIns="90000" tIns="45000" bIns="45000" anchor="t">
            <a:normAutofit fontScale="81000"/>
          </a:bodyPr>
          <a:p>
            <a:pPr marL="228600" indent="-228600" algn="just">
              <a:lnSpc>
                <a:spcPct val="90000"/>
              </a:lnSpc>
              <a:spcBef>
                <a:spcPts val="1001"/>
              </a:spcBef>
              <a:buClr>
                <a:srgbClr val="374151"/>
              </a:buClr>
              <a:buFont typeface="Calibri Light"/>
              <a:buAutoNum type="arabicPeriod"/>
            </a:pPr>
            <a:r>
              <a:rPr b="1" lang="en-US" sz="2800" spc="-1" strike="noStrike">
                <a:solidFill>
                  <a:srgbClr val="374151"/>
                </a:solidFill>
                <a:latin typeface="Söhne"/>
              </a:rPr>
              <a:t>AutoML (Automated Machine Learning):</a:t>
            </a:r>
            <a:r>
              <a:rPr b="0" lang="en-US" sz="2800" spc="-1" strike="noStrike">
                <a:solidFill>
                  <a:srgbClr val="374151"/>
                </a:solidFill>
                <a:latin typeface="Söhne"/>
              </a:rPr>
              <a:t> AutoML services are designed for users with limited machine learning expertise. These platforms automate the end-to-end process of building and optimizing machine learning models, including data preprocessing, feature engineering, algorithm selection, and hyperparameter tuning. Users only need to provide their data and specify the task (e.g., classification or regression), and the service handles the rest.</a:t>
            </a:r>
            <a:endParaRPr b="0" lang="en-IN" sz="2800" spc="-1" strike="noStrike">
              <a:latin typeface="Arial"/>
            </a:endParaRPr>
          </a:p>
          <a:p>
            <a:pPr marL="228600" indent="-228600" algn="just">
              <a:lnSpc>
                <a:spcPct val="90000"/>
              </a:lnSpc>
              <a:spcBef>
                <a:spcPts val="1001"/>
              </a:spcBef>
              <a:buClr>
                <a:srgbClr val="374151"/>
              </a:buClr>
              <a:buFont typeface="Calibri Light"/>
              <a:buAutoNum type="arabicPeriod"/>
            </a:pPr>
            <a:r>
              <a:rPr b="1" lang="en-US" sz="2800" spc="-1" strike="noStrike">
                <a:solidFill>
                  <a:srgbClr val="374151"/>
                </a:solidFill>
                <a:latin typeface="Söhne"/>
              </a:rPr>
              <a:t>Model Training and Deployment Platforms:</a:t>
            </a:r>
            <a:r>
              <a:rPr b="0" lang="en-US" sz="2800" spc="-1" strike="noStrike">
                <a:solidFill>
                  <a:srgbClr val="374151"/>
                </a:solidFill>
                <a:latin typeface="Söhne"/>
              </a:rPr>
              <a:t> These services offer infrastructure and tools for training machine learning models at scale. Data scientists can use these platforms to upload their datasets, experiment with various algorithms and hyperparameters, and then deploy the trained models as APIs for real-time inference.</a:t>
            </a:r>
            <a:endParaRPr b="0" lang="en-IN" sz="2800" spc="-1" strike="noStrike">
              <a:latin typeface="Arial"/>
            </a:endParaRPr>
          </a:p>
          <a:p>
            <a:pPr marL="228600" indent="-228600" algn="just">
              <a:lnSpc>
                <a:spcPct val="90000"/>
              </a:lnSpc>
              <a:spcBef>
                <a:spcPts val="1001"/>
              </a:spcBef>
              <a:buClr>
                <a:srgbClr val="374151"/>
              </a:buClr>
              <a:buFont typeface="Calibri Light"/>
              <a:buAutoNum type="arabicPeriod"/>
            </a:pPr>
            <a:r>
              <a:rPr b="1" lang="en-US" sz="2800" spc="-1" strike="noStrike">
                <a:solidFill>
                  <a:srgbClr val="374151"/>
                </a:solidFill>
                <a:latin typeface="Söhne"/>
              </a:rPr>
              <a:t>Machine Learning APIs:</a:t>
            </a:r>
            <a:r>
              <a:rPr b="0" lang="en-US" sz="2800" spc="-1" strike="noStrike">
                <a:solidFill>
                  <a:srgbClr val="374151"/>
                </a:solidFill>
                <a:latin typeface="Söhne"/>
              </a:rPr>
              <a:t> Cloud providers offer APIs that allow developers to integrate pre-trained machine learning models into their applications. These APIs cover various tasks like image and speech recognition, natural language processing (NLP), sentiment analysis, and more. Developers can access advanced machine learning capabilities without having to build and train models from scratch.</a:t>
            </a:r>
            <a:endParaRPr b="0" lang="en-IN" sz="2800" spc="-1" strike="noStrike">
              <a:latin typeface="Arial"/>
            </a:endParaRPr>
          </a:p>
          <a:p>
            <a:pPr algn="just">
              <a:lnSpc>
                <a:spcPct val="90000"/>
              </a:lnSpc>
              <a:spcBef>
                <a:spcPts val="1001"/>
              </a:spcBef>
              <a:buNone/>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type="title"/>
          </p:nvPr>
        </p:nvSpPr>
        <p:spPr>
          <a:xfrm>
            <a:off x="609480" y="273600"/>
            <a:ext cx="10971720" cy="114408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03" name="PlaceHolder 2"/>
          <p:cNvSpPr>
            <a:spLocks noGrp="1"/>
          </p:cNvSpPr>
          <p:nvPr>
            <p:ph type="subTitle"/>
          </p:nvPr>
        </p:nvSpPr>
        <p:spPr>
          <a:xfrm>
            <a:off x="609480" y="679680"/>
            <a:ext cx="10971720" cy="5826600"/>
          </a:xfrm>
          <a:prstGeom prst="rect">
            <a:avLst/>
          </a:prstGeom>
          <a:noFill/>
          <a:ln w="0">
            <a:noFill/>
          </a:ln>
        </p:spPr>
        <p:txBody>
          <a:bodyPr lIns="0" rIns="0" tIns="0" bIns="0" anchor="ctr">
            <a:noAutofit/>
          </a:bodyPr>
          <a:p>
            <a:pPr algn="just">
              <a:lnSpc>
                <a:spcPct val="90000"/>
              </a:lnSpc>
              <a:spcBef>
                <a:spcPts val="1001"/>
              </a:spcBef>
              <a:buNone/>
            </a:pPr>
            <a:r>
              <a:rPr b="1" lang="en-US" sz="2800" spc="-1" strike="noStrike">
                <a:solidFill>
                  <a:srgbClr val="374151"/>
                </a:solidFill>
                <a:latin typeface="Söhne"/>
              </a:rPr>
              <a:t>4.Data Preprocessing Services:</a:t>
            </a:r>
            <a:r>
              <a:rPr b="0" lang="en-US" sz="2800" spc="-1" strike="noStrike">
                <a:solidFill>
                  <a:srgbClr val="374151"/>
                </a:solidFill>
                <a:latin typeface="Söhne"/>
              </a:rPr>
              <a:t> Cloud-based data preprocessing services help clean, transform, and prepare datasets before they are used for training machine learning models. These services often include functionalities like data cleaning, feature scaling, and handling missing values.</a:t>
            </a:r>
            <a:endParaRPr b="0" lang="en-IN" sz="2800" spc="-1" strike="noStrike">
              <a:latin typeface="Arial"/>
            </a:endParaRPr>
          </a:p>
          <a:p>
            <a:pPr algn="just">
              <a:lnSpc>
                <a:spcPct val="90000"/>
              </a:lnSpc>
              <a:spcBef>
                <a:spcPts val="1001"/>
              </a:spcBef>
              <a:buNone/>
            </a:pPr>
            <a:r>
              <a:rPr b="1" lang="en-US" sz="2800" spc="-1" strike="noStrike">
                <a:solidFill>
                  <a:srgbClr val="374151"/>
                </a:solidFill>
                <a:latin typeface="Söhne"/>
              </a:rPr>
              <a:t>5.Big Data and Data Analytics Services:</a:t>
            </a:r>
            <a:r>
              <a:rPr b="0" lang="en-US" sz="2800" spc="-1" strike="noStrike">
                <a:solidFill>
                  <a:srgbClr val="374151"/>
                </a:solidFill>
                <a:latin typeface="Söhne"/>
              </a:rPr>
              <a:t> Some cloud platforms provide services for big data processing and analytics. These services can be leveraged to perform large-scale data analysis, extract insights, and support machine learning workflows with massive datasets.</a:t>
            </a:r>
            <a:endParaRPr b="0" lang="en-IN" sz="2800" spc="-1" strike="noStrike">
              <a:latin typeface="Arial"/>
            </a:endParaRPr>
          </a:p>
          <a:p>
            <a:pPr algn="just">
              <a:lnSpc>
                <a:spcPct val="90000"/>
              </a:lnSpc>
              <a:spcBef>
                <a:spcPts val="1001"/>
              </a:spcBef>
              <a:buNone/>
            </a:pPr>
            <a:r>
              <a:rPr b="1" lang="en-US" sz="2800" spc="-1" strike="noStrike">
                <a:solidFill>
                  <a:srgbClr val="374151"/>
                </a:solidFill>
                <a:latin typeface="Söhne"/>
              </a:rPr>
              <a:t>6.Hyperparameter Optimization:</a:t>
            </a:r>
            <a:r>
              <a:rPr b="0" lang="en-US" sz="2800" spc="-1" strike="noStrike">
                <a:solidFill>
                  <a:srgbClr val="374151"/>
                </a:solidFill>
                <a:latin typeface="Söhne"/>
              </a:rPr>
              <a:t> Cloud-based hyperparameter optimization services automatically tune the hyperparameters of machine learning models to find the optimal configuration for a given task. This saves time and effort in manually tweaking hyperparameters.</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title"/>
          </p:nvPr>
        </p:nvSpPr>
        <p:spPr>
          <a:xfrm>
            <a:off x="609480" y="273600"/>
            <a:ext cx="10971720" cy="114408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05" name="PlaceHolder 2"/>
          <p:cNvSpPr>
            <a:spLocks noGrp="1"/>
          </p:cNvSpPr>
          <p:nvPr>
            <p:ph/>
          </p:nvPr>
        </p:nvSpPr>
        <p:spPr>
          <a:xfrm>
            <a:off x="609480" y="1604520"/>
            <a:ext cx="10971720" cy="3976560"/>
          </a:xfrm>
          <a:prstGeom prst="rect">
            <a:avLst/>
          </a:prstGeom>
          <a:noFill/>
          <a:ln w="0">
            <a:noFill/>
          </a:ln>
        </p:spPr>
        <p:txBody>
          <a:bodyPr lIns="0" rIns="0" tIns="0" bIns="0" anchor="t">
            <a:normAutofit fontScale="76000"/>
          </a:bodyPr>
          <a:p>
            <a:pPr marL="216000" indent="-216000" algn="just">
              <a:lnSpc>
                <a:spcPct val="90000"/>
              </a:lnSpc>
              <a:spcBef>
                <a:spcPts val="1001"/>
              </a:spcBef>
              <a:buClr>
                <a:srgbClr val="000000"/>
              </a:buClr>
              <a:buSzPct val="45000"/>
              <a:buFont typeface="Symbol"/>
              <a:buChar char=""/>
            </a:pPr>
            <a:r>
              <a:rPr b="1" lang="en-US" sz="2800" spc="-1" strike="noStrike">
                <a:solidFill>
                  <a:srgbClr val="374151"/>
                </a:solidFill>
                <a:latin typeface="Söhne"/>
              </a:rPr>
              <a:t>7.Reinforcement Learning Platforms:</a:t>
            </a:r>
            <a:r>
              <a:rPr b="0" lang="en-US" sz="2800" spc="-1" strike="noStrike">
                <a:solidFill>
                  <a:srgbClr val="374151"/>
                </a:solidFill>
                <a:latin typeface="Söhne"/>
              </a:rPr>
              <a:t> Cloud-based reinforcement learning services provide environments and tools for developing and training reinforcement learning agents. These services are useful for building AI systems that learn from interaction with their environment.</a:t>
            </a:r>
            <a:endParaRPr b="0" lang="en-IN" sz="2800" spc="-1" strike="noStrike">
              <a:latin typeface="Arial"/>
            </a:endParaRPr>
          </a:p>
          <a:p>
            <a:pPr marL="216000" indent="-216000" algn="just">
              <a:lnSpc>
                <a:spcPct val="90000"/>
              </a:lnSpc>
              <a:spcBef>
                <a:spcPts val="1001"/>
              </a:spcBef>
              <a:buClr>
                <a:srgbClr val="000000"/>
              </a:buClr>
              <a:buSzPct val="45000"/>
              <a:buFont typeface="Symbol"/>
              <a:buChar char=""/>
            </a:pPr>
            <a:r>
              <a:rPr b="1" lang="en-US" sz="2800" spc="-1" strike="noStrike">
                <a:solidFill>
                  <a:srgbClr val="374151"/>
                </a:solidFill>
                <a:latin typeface="Söhne"/>
              </a:rPr>
              <a:t>8.Edge AI Services:</a:t>
            </a:r>
            <a:r>
              <a:rPr b="0" lang="en-US" sz="2800" spc="-1" strike="noStrike">
                <a:solidFill>
                  <a:srgbClr val="374151"/>
                </a:solidFill>
                <a:latin typeface="Söhne"/>
              </a:rPr>
              <a:t> Some cloud providers offer edge AI services that enable the deployment of machine learning models directly on edge devices, such as IoT devices or smartphones. This allows for real-time inference on the edge without relying solely on cloud connectivity.</a:t>
            </a:r>
            <a:endParaRPr b="0" lang="en-IN" sz="2800" spc="-1" strike="noStrike">
              <a:latin typeface="Arial"/>
            </a:endParaRPr>
          </a:p>
          <a:p>
            <a:pPr marL="216000" indent="-216000" algn="just">
              <a:lnSpc>
                <a:spcPct val="90000"/>
              </a:lnSpc>
              <a:spcBef>
                <a:spcPts val="1001"/>
              </a:spcBef>
              <a:buClr>
                <a:srgbClr val="000000"/>
              </a:buClr>
              <a:buSzPct val="45000"/>
              <a:buFont typeface="Symbol"/>
              <a:buChar char=""/>
            </a:pPr>
            <a:r>
              <a:rPr b="1" lang="en-US" sz="2800" spc="-1" strike="noStrike">
                <a:solidFill>
                  <a:srgbClr val="374151"/>
                </a:solidFill>
                <a:latin typeface="Söhne"/>
              </a:rPr>
              <a:t>9.Machine Learning Notebooks:</a:t>
            </a:r>
            <a:r>
              <a:rPr b="0" lang="en-US" sz="2800" spc="-1" strike="noStrike">
                <a:solidFill>
                  <a:srgbClr val="374151"/>
                </a:solidFill>
                <a:latin typeface="Söhne"/>
              </a:rPr>
              <a:t> Cloud-based machine learning notebooks provide a collaborative and interactive environment for data scientists to experiment, write code, visualize data, and build machine learning models. These notebooks often support popular programming languages like Python and R.</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PlaceHolder 1"/>
          <p:cNvSpPr>
            <a:spLocks noGrp="1"/>
          </p:cNvSpPr>
          <p:nvPr>
            <p:ph type="title"/>
          </p:nvPr>
        </p:nvSpPr>
        <p:spPr>
          <a:xfrm>
            <a:off x="147240" y="67320"/>
            <a:ext cx="11959560" cy="899640"/>
          </a:xfrm>
          <a:prstGeom prst="rect">
            <a:avLst/>
          </a:prstGeom>
          <a:solidFill>
            <a:srgbClr val="ffffff"/>
          </a:solidFill>
          <a:ln w="12600">
            <a:solidFill>
              <a:srgbClr val="ed7d31"/>
            </a:solidFill>
            <a:miter/>
          </a:ln>
        </p:spPr>
        <p:txBody>
          <a:bodyPr lIns="90000" rIns="90000" tIns="45000" bIns="45000" anchor="ctr">
            <a:normAutofit/>
          </a:bodyPr>
          <a:p>
            <a:pPr algn="just">
              <a:lnSpc>
                <a:spcPct val="90000"/>
              </a:lnSpc>
              <a:buNone/>
            </a:pPr>
            <a:r>
              <a:rPr b="1" lang="en-US" sz="3600" spc="-1" strike="noStrike">
                <a:solidFill>
                  <a:srgbClr val="343541"/>
                </a:solidFill>
                <a:latin typeface="Söhne"/>
              </a:rPr>
              <a:t>AIaaS</a:t>
            </a:r>
            <a:endParaRPr b="0" lang="en-IN" sz="3600" spc="-1" strike="noStrike">
              <a:latin typeface="Arial"/>
            </a:endParaRPr>
          </a:p>
        </p:txBody>
      </p:sp>
      <p:sp>
        <p:nvSpPr>
          <p:cNvPr id="307" name="PlaceHolder 2"/>
          <p:cNvSpPr>
            <a:spLocks noGrp="1"/>
          </p:cNvSpPr>
          <p:nvPr>
            <p:ph/>
          </p:nvPr>
        </p:nvSpPr>
        <p:spPr>
          <a:xfrm>
            <a:off x="147240" y="900000"/>
            <a:ext cx="11959560" cy="5657760"/>
          </a:xfrm>
          <a:prstGeom prst="rect">
            <a:avLst/>
          </a:prstGeom>
          <a:solidFill>
            <a:srgbClr val="ffffff"/>
          </a:solidFill>
          <a:ln w="12600">
            <a:solidFill>
              <a:srgbClr val="5b9bd5"/>
            </a:solidFill>
            <a:miter/>
          </a:ln>
        </p:spPr>
        <p:txBody>
          <a:bodyPr lIns="90000" rIns="90000" tIns="45000" bIns="45000" anchor="t">
            <a:normAutofit/>
          </a:bodyPr>
          <a:p>
            <a:pPr marL="432000" indent="-324000" algn="just">
              <a:lnSpc>
                <a:spcPct val="90000"/>
              </a:lnSpc>
              <a:spcBef>
                <a:spcPts val="1001"/>
              </a:spcBef>
              <a:buClr>
                <a:srgbClr val="374151"/>
              </a:buClr>
              <a:buFont typeface="Wingdings" charset="2"/>
              <a:buChar char=""/>
              <a:tabLst>
                <a:tab algn="l" pos="0"/>
              </a:tabLst>
            </a:pPr>
            <a:r>
              <a:rPr b="0" lang="en-US" sz="2800" spc="-1" strike="noStrike">
                <a:solidFill>
                  <a:srgbClr val="374151"/>
                </a:solidFill>
                <a:latin typeface="Söhne"/>
              </a:rPr>
              <a:t>Artificial Intelligence as a Service (AIaaS) is a cloud-based </a:t>
            </a:r>
            <a:r>
              <a:rPr b="0" lang="en-US" sz="2800" spc="-1" strike="noStrike">
                <a:solidFill>
                  <a:srgbClr val="374151"/>
                </a:solidFill>
                <a:latin typeface="Söhne"/>
              </a:rPr>
              <a:t>service offering artificial intelligence (AI).</a:t>
            </a:r>
            <a:endParaRPr b="0" lang="en-IN" sz="2800" spc="-1" strike="noStrike">
              <a:latin typeface="Arial"/>
            </a:endParaRPr>
          </a:p>
          <a:p>
            <a:pPr marL="432000" indent="-324000" algn="just">
              <a:lnSpc>
                <a:spcPct val="90000"/>
              </a:lnSpc>
              <a:spcBef>
                <a:spcPts val="1001"/>
              </a:spcBef>
              <a:buClr>
                <a:srgbClr val="374151"/>
              </a:buClr>
              <a:buFont typeface="Wingdings" charset="2"/>
              <a:buChar char=""/>
              <a:tabLst>
                <a:tab algn="l" pos="0"/>
              </a:tabLst>
            </a:pPr>
            <a:r>
              <a:rPr b="0" lang="en-US" sz="2800" spc="-1" strike="noStrike">
                <a:solidFill>
                  <a:srgbClr val="374151"/>
                </a:solidFill>
                <a:latin typeface="Söhne"/>
              </a:rPr>
              <a:t>It refers to cloud-based platforms and services that provide </a:t>
            </a:r>
            <a:r>
              <a:rPr b="0" lang="en-US" sz="2800" spc="-1" strike="noStrike">
                <a:solidFill>
                  <a:srgbClr val="374151"/>
                </a:solidFill>
                <a:latin typeface="Söhne"/>
              </a:rPr>
              <a:t>artificial intelligence (AI) capabilities and tools to developers, </a:t>
            </a:r>
            <a:r>
              <a:rPr b="0" lang="en-US" sz="2800" spc="-1" strike="noStrike">
                <a:solidFill>
                  <a:srgbClr val="374151"/>
                </a:solidFill>
                <a:latin typeface="Söhne"/>
              </a:rPr>
              <a:t>data scientists, and businesses. </a:t>
            </a:r>
            <a:endParaRPr b="0" lang="en-IN" sz="2800" spc="-1" strike="noStrike">
              <a:latin typeface="Arial"/>
            </a:endParaRPr>
          </a:p>
          <a:p>
            <a:pPr marL="432000" indent="-324000" algn="just">
              <a:lnSpc>
                <a:spcPct val="90000"/>
              </a:lnSpc>
              <a:spcBef>
                <a:spcPts val="1001"/>
              </a:spcBef>
              <a:buClr>
                <a:srgbClr val="374151"/>
              </a:buClr>
              <a:buFont typeface="Wingdings" charset="2"/>
              <a:buChar char=""/>
              <a:tabLst>
                <a:tab algn="l" pos="0"/>
              </a:tabLst>
            </a:pPr>
            <a:r>
              <a:rPr b="0" lang="en-US" sz="2800" spc="-1" strike="noStrike">
                <a:solidFill>
                  <a:srgbClr val="374151"/>
                </a:solidFill>
                <a:latin typeface="Söhne"/>
              </a:rPr>
              <a:t>AIaaS allows users to access and utilize advanced AI </a:t>
            </a:r>
            <a:r>
              <a:rPr b="0" lang="en-US" sz="2800" spc="-1" strike="noStrike">
                <a:solidFill>
                  <a:srgbClr val="374151"/>
                </a:solidFill>
                <a:latin typeface="Söhne"/>
              </a:rPr>
              <a:t>technologies without the need to build and maintain the </a:t>
            </a:r>
            <a:r>
              <a:rPr b="0" lang="en-US" sz="2800" spc="-1" strike="noStrike">
                <a:solidFill>
                  <a:srgbClr val="374151"/>
                </a:solidFill>
                <a:latin typeface="Söhne"/>
              </a:rPr>
              <a:t>underlying infrastructure themselves. Instead, they can </a:t>
            </a:r>
            <a:r>
              <a:rPr b="0" lang="en-US" sz="2800" spc="-1" strike="noStrike">
                <a:solidFill>
                  <a:srgbClr val="374151"/>
                </a:solidFill>
                <a:latin typeface="Söhne"/>
              </a:rPr>
              <a:t>leverage pre-built AI models, algorithms, and tools offered by </a:t>
            </a:r>
            <a:r>
              <a:rPr b="0" lang="en-US" sz="2800" spc="-1" strike="noStrike">
                <a:solidFill>
                  <a:srgbClr val="374151"/>
                </a:solidFill>
                <a:latin typeface="Söhne"/>
              </a:rPr>
              <a:t>the cloud provider.</a:t>
            </a:r>
            <a:endParaRPr b="0" lang="en-IN" sz="2800" spc="-1" strike="noStrike">
              <a:latin typeface="Arial"/>
            </a:endParaRPr>
          </a:p>
          <a:p>
            <a:pPr algn="just">
              <a:lnSpc>
                <a:spcPct val="90000"/>
              </a:lnSpc>
              <a:spcBef>
                <a:spcPts val="1001"/>
              </a:spcBef>
              <a:buNone/>
              <a:tabLst>
                <a:tab algn="l" pos="0"/>
              </a:tabLst>
            </a:pPr>
            <a:endParaRPr b="0" lang="en-IN" sz="2800" spc="-1" strike="noStrike">
              <a:latin typeface="Arial"/>
            </a:endParaRPr>
          </a:p>
          <a:p>
            <a:pPr algn="just">
              <a:lnSpc>
                <a:spcPct val="90000"/>
              </a:lnSpc>
              <a:spcBef>
                <a:spcPts val="1001"/>
              </a:spcBef>
              <a:buNone/>
              <a:tabLst>
                <a:tab algn="l" pos="0"/>
              </a:tabLst>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
          <p:cNvSpPr/>
          <p:nvPr/>
        </p:nvSpPr>
        <p:spPr>
          <a:xfrm>
            <a:off x="7560" y="402120"/>
            <a:ext cx="12250080" cy="5045040"/>
          </a:xfrm>
          <a:prstGeom prst="rect">
            <a:avLst/>
          </a:prstGeom>
          <a:noFill/>
          <a:ln w="0">
            <a:noFill/>
          </a:ln>
        </p:spPr>
        <p:style>
          <a:lnRef idx="0"/>
          <a:fillRef idx="0"/>
          <a:effectRef idx="0"/>
          <a:fontRef idx="minor"/>
        </p:style>
        <p:txBody>
          <a:bodyPr lIns="90000" rIns="90000" tIns="45000" bIns="45000" anchor="t">
            <a:noAutofit/>
          </a:bodyPr>
          <a:p>
            <a:pPr algn="just">
              <a:lnSpc>
                <a:spcPct val="90000"/>
              </a:lnSpc>
              <a:spcBef>
                <a:spcPts val="1001"/>
              </a:spcBef>
              <a:buNone/>
              <a:tabLst>
                <a:tab algn="l" pos="0"/>
              </a:tabLst>
            </a:pPr>
            <a:r>
              <a:rPr b="0" lang="en-US" sz="2800" spc="-1" strike="noStrike">
                <a:solidFill>
                  <a:srgbClr val="374151"/>
                </a:solidFill>
                <a:latin typeface="Söhne"/>
                <a:ea typeface="DejaVu Sans"/>
              </a:rPr>
              <a:t>Some of the key features and benefits of AIaaS include:</a:t>
            </a:r>
            <a:endParaRPr b="0" lang="en-IN" sz="2800" spc="-1" strike="noStrike">
              <a:latin typeface="Arial"/>
            </a:endParaRPr>
          </a:p>
          <a:p>
            <a:pPr>
              <a:lnSpc>
                <a:spcPct val="100000"/>
              </a:lnSpc>
              <a:buNone/>
              <a:tabLst>
                <a:tab algn="l" pos="0"/>
              </a:tabLst>
            </a:pPr>
            <a:endParaRPr b="0" lang="en-IN" sz="2800" spc="-1" strike="noStrike">
              <a:latin typeface="Arial"/>
            </a:endParaRPr>
          </a:p>
          <a:p>
            <a:pPr>
              <a:lnSpc>
                <a:spcPct val="100000"/>
              </a:lnSpc>
              <a:buNone/>
              <a:tabLst>
                <a:tab algn="l" pos="0"/>
              </a:tabLst>
            </a:pPr>
            <a:r>
              <a:rPr b="1" lang="en-US" sz="2800" spc="-1" strike="noStrike">
                <a:solidFill>
                  <a:srgbClr val="374151"/>
                </a:solidFill>
                <a:latin typeface="Söhne"/>
                <a:ea typeface="DejaVu Sans"/>
              </a:rPr>
              <a:t>1.Pre-built AI Models:</a:t>
            </a:r>
            <a:r>
              <a:rPr b="0" lang="en-US" sz="2800" spc="-1" strike="noStrike">
                <a:solidFill>
                  <a:srgbClr val="374151"/>
                </a:solidFill>
                <a:latin typeface="Söhne"/>
                <a:ea typeface="DejaVu Sans"/>
              </a:rPr>
              <a:t> AIaaS platforms offer a variety of pre-trained AI models for tasks like image and speech recognition, natural language processing (NLP), sentiment analysis, translation, and more. Users can integrate these models into their applications without the need for extensive AI expertise.</a:t>
            </a:r>
            <a:endParaRPr b="0" lang="en-IN" sz="2800" spc="-1" strike="noStrike">
              <a:latin typeface="Arial"/>
            </a:endParaRPr>
          </a:p>
          <a:p>
            <a:pPr>
              <a:lnSpc>
                <a:spcPct val="100000"/>
              </a:lnSpc>
              <a:buNone/>
              <a:tabLst>
                <a:tab algn="l" pos="0"/>
              </a:tabLst>
            </a:pPr>
            <a:r>
              <a:rPr b="1" lang="en-US" sz="2800" spc="-1" strike="noStrike">
                <a:solidFill>
                  <a:srgbClr val="374151"/>
                </a:solidFill>
                <a:latin typeface="Söhne"/>
                <a:ea typeface="DejaVu Sans"/>
              </a:rPr>
              <a:t>2.AutoML Services:</a:t>
            </a:r>
            <a:r>
              <a:rPr b="0" lang="en-US" sz="2800" spc="-1" strike="noStrike">
                <a:solidFill>
                  <a:srgbClr val="374151"/>
                </a:solidFill>
                <a:latin typeface="Söhne"/>
                <a:ea typeface="DejaVu Sans"/>
              </a:rPr>
              <a:t> AIaaS often includes AutoML functionality, enabling users to build custom machine learning models without manual coding or tuning. These services automate the model building process, making it more accessible to non-experts.</a:t>
            </a:r>
            <a:endParaRPr b="0" lang="en-IN" sz="2800" spc="-1" strike="noStrike">
              <a:latin typeface="Arial"/>
            </a:endParaRPr>
          </a:p>
          <a:p>
            <a:pPr>
              <a:lnSpc>
                <a:spcPct val="100000"/>
              </a:lnSpc>
              <a:buNone/>
              <a:tabLst>
                <a:tab algn="l" pos="0"/>
              </a:tabLst>
            </a:pPr>
            <a:r>
              <a:rPr b="1" lang="en-US" sz="2800" spc="-1" strike="noStrike">
                <a:solidFill>
                  <a:srgbClr val="374151"/>
                </a:solidFill>
                <a:latin typeface="Söhne"/>
                <a:ea typeface="DejaVu Sans"/>
              </a:rPr>
              <a:t>3.Scalability:</a:t>
            </a:r>
            <a:r>
              <a:rPr b="0" lang="en-US" sz="2800" spc="-1" strike="noStrike">
                <a:solidFill>
                  <a:srgbClr val="374151"/>
                </a:solidFill>
                <a:latin typeface="Söhne"/>
                <a:ea typeface="DejaVu Sans"/>
              </a:rPr>
              <a:t> AIaaS platforms are designed to handle large-scale AI workloads, ensuring that applications can handle increased usage and demand.</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
          <p:cNvSpPr/>
          <p:nvPr/>
        </p:nvSpPr>
        <p:spPr>
          <a:xfrm>
            <a:off x="-47880" y="195840"/>
            <a:ext cx="12361320" cy="5457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800" spc="-1" strike="noStrike">
                <a:solidFill>
                  <a:srgbClr val="374151"/>
                </a:solidFill>
                <a:latin typeface="Söhne"/>
                <a:ea typeface="DejaVu Sans"/>
              </a:rPr>
              <a:t>4.Cost-Efficiency:</a:t>
            </a:r>
            <a:r>
              <a:rPr b="0" lang="en-US" sz="2800" spc="-1" strike="noStrike">
                <a:solidFill>
                  <a:srgbClr val="374151"/>
                </a:solidFill>
                <a:latin typeface="Söhne"/>
                <a:ea typeface="DejaVu Sans"/>
              </a:rPr>
              <a:t> AIaaS follows a pay-as-you-go model, where users are charged based on their AI usage. This eliminates the need for upfront investments in hardware and software, making it cost-effective for businesses of all sizes.</a:t>
            </a:r>
            <a:endParaRPr b="0" lang="en-IN" sz="2800" spc="-1" strike="noStrike">
              <a:latin typeface="Arial"/>
            </a:endParaRPr>
          </a:p>
          <a:p>
            <a:pPr>
              <a:lnSpc>
                <a:spcPct val="100000"/>
              </a:lnSpc>
              <a:buNone/>
            </a:pPr>
            <a:endParaRPr b="0" lang="en-IN" sz="2800" spc="-1" strike="noStrike">
              <a:latin typeface="Arial"/>
            </a:endParaRPr>
          </a:p>
          <a:p>
            <a:pPr>
              <a:lnSpc>
                <a:spcPct val="100000"/>
              </a:lnSpc>
              <a:buNone/>
            </a:pPr>
            <a:r>
              <a:rPr b="1" lang="en-US" sz="2800" spc="-1" strike="noStrike">
                <a:solidFill>
                  <a:srgbClr val="374151"/>
                </a:solidFill>
                <a:latin typeface="Söhne"/>
                <a:ea typeface="DejaVu Sans"/>
              </a:rPr>
              <a:t>5.Flexibility:</a:t>
            </a:r>
            <a:r>
              <a:rPr b="0" lang="en-US" sz="2800" spc="-1" strike="noStrike">
                <a:solidFill>
                  <a:srgbClr val="374151"/>
                </a:solidFill>
                <a:latin typeface="Söhne"/>
                <a:ea typeface="DejaVu Sans"/>
              </a:rPr>
              <a:t> Users can choose from a range of AI services based on their specific needs, without being locked into a single AI framework or technology.</a:t>
            </a:r>
            <a:endParaRPr b="0" lang="en-IN" sz="2800" spc="-1" strike="noStrike">
              <a:latin typeface="Arial"/>
            </a:endParaRPr>
          </a:p>
          <a:p>
            <a:pPr>
              <a:lnSpc>
                <a:spcPct val="100000"/>
              </a:lnSpc>
              <a:buNone/>
            </a:pPr>
            <a:endParaRPr b="0" lang="en-IN" sz="2800" spc="-1" strike="noStrike">
              <a:latin typeface="Arial"/>
            </a:endParaRPr>
          </a:p>
          <a:p>
            <a:pPr>
              <a:lnSpc>
                <a:spcPct val="100000"/>
              </a:lnSpc>
              <a:buNone/>
            </a:pPr>
            <a:r>
              <a:rPr b="1" lang="en-US" sz="2800" spc="-1" strike="noStrike">
                <a:solidFill>
                  <a:srgbClr val="374151"/>
                </a:solidFill>
                <a:latin typeface="Söhne"/>
                <a:ea typeface="DejaVu Sans"/>
              </a:rPr>
              <a:t>6.Real-Time Inference:</a:t>
            </a:r>
            <a:r>
              <a:rPr b="0" lang="en-US" sz="2800" spc="-1" strike="noStrike">
                <a:solidFill>
                  <a:srgbClr val="374151"/>
                </a:solidFill>
                <a:latin typeface="Söhne"/>
                <a:ea typeface="DejaVu Sans"/>
              </a:rPr>
              <a:t> AIaaS enables real-time inference through APIs, allowing applications to make AI-driven decisions in real-time.</a:t>
            </a:r>
            <a:endParaRPr b="0" lang="en-IN" sz="2800" spc="-1" strike="noStrike">
              <a:latin typeface="Arial"/>
            </a:endParaRPr>
          </a:p>
          <a:p>
            <a:pPr>
              <a:lnSpc>
                <a:spcPct val="100000"/>
              </a:lnSpc>
              <a:buNone/>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
          <p:cNvSpPr/>
          <p:nvPr/>
        </p:nvSpPr>
        <p:spPr>
          <a:xfrm>
            <a:off x="0" y="720000"/>
            <a:ext cx="12285000" cy="4631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800" spc="-1" strike="noStrike">
                <a:solidFill>
                  <a:srgbClr val="374151"/>
                </a:solidFill>
                <a:latin typeface="Söhne"/>
                <a:ea typeface="Noto Sans CJK SC"/>
              </a:rPr>
              <a:t>7.</a:t>
            </a:r>
            <a:r>
              <a:rPr b="1" lang="en-US" sz="2800" spc="-1" strike="noStrike">
                <a:solidFill>
                  <a:srgbClr val="374151"/>
                </a:solidFill>
                <a:latin typeface="Söhne"/>
                <a:ea typeface="DejaVu Sans"/>
              </a:rPr>
              <a:t>Integration with Other Cloud Services:</a:t>
            </a:r>
            <a:r>
              <a:rPr b="0" lang="en-US" sz="2800" spc="-1" strike="noStrike">
                <a:solidFill>
                  <a:srgbClr val="374151"/>
                </a:solidFill>
                <a:latin typeface="Söhne"/>
                <a:ea typeface="DejaVu Sans"/>
              </a:rPr>
              <a:t> AIaaS can be seamlessly integrated with other cloud-based services, such as data storage, data analytics, and IoT, to build comprehensive AI-driven applications.</a:t>
            </a:r>
            <a:endParaRPr b="0" lang="en-IN" sz="2800" spc="-1" strike="noStrike">
              <a:latin typeface="Arial"/>
            </a:endParaRPr>
          </a:p>
          <a:p>
            <a:pPr>
              <a:lnSpc>
                <a:spcPct val="100000"/>
              </a:lnSpc>
              <a:buNone/>
            </a:pPr>
            <a:endParaRPr b="0" lang="en-IN" sz="2800" spc="-1" strike="noStrike">
              <a:latin typeface="Arial"/>
            </a:endParaRPr>
          </a:p>
          <a:p>
            <a:pPr>
              <a:lnSpc>
                <a:spcPct val="100000"/>
              </a:lnSpc>
              <a:buNone/>
            </a:pPr>
            <a:r>
              <a:rPr b="1" lang="en-US" sz="2800" spc="-1" strike="noStrike">
                <a:solidFill>
                  <a:srgbClr val="374151"/>
                </a:solidFill>
                <a:latin typeface="Söhne"/>
                <a:ea typeface="DejaVu Sans"/>
              </a:rPr>
              <a:t>8.Developer-Friendly:</a:t>
            </a:r>
            <a:r>
              <a:rPr b="0" lang="en-US" sz="2800" spc="-1" strike="noStrike">
                <a:solidFill>
                  <a:srgbClr val="374151"/>
                </a:solidFill>
                <a:latin typeface="Söhne"/>
                <a:ea typeface="DejaVu Sans"/>
              </a:rPr>
              <a:t> AIaaS platforms often provide developer-friendly APIs and SDKs, making it easier to integrate AI capabilities into applications and services.</a:t>
            </a:r>
            <a:endParaRPr b="0" lang="en-IN" sz="2800" spc="-1" strike="noStrike">
              <a:latin typeface="Arial"/>
            </a:endParaRPr>
          </a:p>
          <a:p>
            <a:pPr>
              <a:lnSpc>
                <a:spcPct val="100000"/>
              </a:lnSpc>
              <a:buNone/>
            </a:pPr>
            <a:endParaRPr b="0" lang="en-IN" sz="2800" spc="-1" strike="noStrike">
              <a:latin typeface="Arial"/>
            </a:endParaRPr>
          </a:p>
          <a:p>
            <a:pPr>
              <a:lnSpc>
                <a:spcPct val="100000"/>
              </a:lnSpc>
              <a:buNone/>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Types of AIaaS</a:t>
            </a:r>
            <a:endParaRPr b="0" lang="en-IN" sz="4400" spc="-1" strike="noStrike">
              <a:latin typeface="Arial"/>
            </a:endParaRPr>
          </a:p>
        </p:txBody>
      </p:sp>
      <p:sp>
        <p:nvSpPr>
          <p:cNvPr id="312" name=""/>
          <p:cNvSpPr/>
          <p:nvPr/>
        </p:nvSpPr>
        <p:spPr>
          <a:xfrm>
            <a:off x="547560" y="1396800"/>
            <a:ext cx="10972080" cy="5469120"/>
          </a:xfrm>
          <a:prstGeom prst="rect">
            <a:avLst/>
          </a:prstGeom>
          <a:noFill/>
          <a:ln w="0">
            <a:noFill/>
          </a:ln>
        </p:spPr>
        <p:style>
          <a:lnRef idx="0"/>
          <a:fillRef idx="0"/>
          <a:effectRef idx="0"/>
          <a:fontRef idx="minor"/>
        </p:style>
        <p:txBody>
          <a:bodyPr lIns="0" rIns="0" tIns="0" bIns="0" anchor="ctr">
            <a:noAutofit/>
          </a:bodyPr>
          <a:p>
            <a:pPr marL="216000" indent="-216000" algn="just">
              <a:lnSpc>
                <a:spcPct val="100000"/>
              </a:lnSpc>
              <a:buClr>
                <a:srgbClr val="000000"/>
              </a:buClr>
              <a:buSzPct val="45000"/>
              <a:buFont typeface="Wingdings" charset="2"/>
              <a:buChar char=""/>
            </a:pPr>
            <a:r>
              <a:rPr b="1" lang="en-IN" sz="3200" spc="-1" strike="noStrike">
                <a:latin typeface="Arial"/>
              </a:rPr>
              <a:t>Bots and Digital Assistants</a:t>
            </a:r>
            <a:r>
              <a:rPr b="0" lang="en-IN" sz="3200" spc="-1" strike="noStrike">
                <a:latin typeface="Arial"/>
              </a:rPr>
              <a:t>: Digital assistants are a popular type of AIaaS. They allow companies to implement functionality like virtual assistants, chatbots, and automated email response services.</a:t>
            </a:r>
            <a:endParaRPr b="0" lang="en-IN" sz="3200" spc="-1" strike="noStrike">
              <a:latin typeface="Arial"/>
            </a:endParaRPr>
          </a:p>
          <a:p>
            <a:pPr marL="216000" indent="-216000" algn="just">
              <a:lnSpc>
                <a:spcPct val="100000"/>
              </a:lnSpc>
              <a:buClr>
                <a:srgbClr val="000000"/>
              </a:buClr>
              <a:buSzPct val="45000"/>
              <a:buFont typeface="Wingdings" charset="2"/>
              <a:buChar char=""/>
            </a:pPr>
            <a:r>
              <a:rPr b="1" lang="en-IN" sz="3200" spc="-1" strike="noStrike">
                <a:latin typeface="Arial"/>
              </a:rPr>
              <a:t>Application Programming Interface (APIs): </a:t>
            </a:r>
            <a:r>
              <a:rPr b="0" lang="en-IN" sz="3200" spc="-1" strike="noStrike">
                <a:latin typeface="Arial"/>
              </a:rPr>
              <a:t>AIaaS solutions provide APIs that allow software programs to gain access to AI functionality. Developers can integrate their applications with AIaaS APIs with only a few lines of code and gain access to powerful functionality.</a:t>
            </a:r>
            <a:endParaRPr b="0" lang="en-IN" sz="3200" spc="-1" strike="noStrike">
              <a:latin typeface="Arial"/>
            </a:endParaRPr>
          </a:p>
          <a:p>
            <a:pPr algn="just">
              <a:lnSpc>
                <a:spcPct val="100000"/>
              </a:lnSpc>
              <a:buNone/>
            </a:pPr>
            <a:endParaRPr b="0" lang="en-IN" sz="3200" spc="-1" strike="noStrike">
              <a:latin typeface="Arial"/>
            </a:endParaRPr>
          </a:p>
          <a:p>
            <a:pPr algn="just">
              <a:lnSpc>
                <a:spcPct val="100000"/>
              </a:lnSpc>
              <a:buNone/>
            </a:pPr>
            <a:endParaRPr b="0" lang="en-IN" sz="3200" spc="-1" strike="noStrike">
              <a:latin typeface="Arial"/>
            </a:endParaRPr>
          </a:p>
          <a:p>
            <a:pPr algn="just">
              <a:lnSpc>
                <a:spcPct val="100000"/>
              </a:lnSpc>
              <a:buNone/>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14" name="PlaceHolder 2"/>
          <p:cNvSpPr>
            <a:spLocks noGrp="1"/>
          </p:cNvSpPr>
          <p:nvPr>
            <p:ph/>
          </p:nvPr>
        </p:nvSpPr>
        <p:spPr>
          <a:xfrm>
            <a:off x="609480" y="1604520"/>
            <a:ext cx="10972080" cy="3976920"/>
          </a:xfrm>
          <a:prstGeom prst="rect">
            <a:avLst/>
          </a:prstGeom>
          <a:noFill/>
          <a:ln w="0">
            <a:noFill/>
          </a:ln>
        </p:spPr>
        <p:txBody>
          <a:bodyPr lIns="0" rIns="0" tIns="0" bIns="0" anchor="t">
            <a:normAutofit fontScale="81000"/>
          </a:bodyPr>
          <a:p>
            <a:pPr marL="432000" indent="-324000">
              <a:lnSpc>
                <a:spcPct val="100000"/>
              </a:lnSpc>
              <a:spcBef>
                <a:spcPts val="1417"/>
              </a:spcBef>
              <a:buClr>
                <a:srgbClr val="000000"/>
              </a:buClr>
              <a:buSzPct val="45000"/>
              <a:buFont typeface="Wingdings" charset="2"/>
              <a:buChar char=""/>
            </a:pPr>
            <a:r>
              <a:rPr b="1" lang="en-IN" sz="3200" spc="-1" strike="noStrike">
                <a:latin typeface="Arial"/>
              </a:rPr>
              <a:t>Machine Learning (ML) Frameworks</a:t>
            </a:r>
            <a:r>
              <a:rPr b="0" lang="en-IN" sz="3200" spc="-1" strike="noStrike">
                <a:latin typeface="Arial"/>
              </a:rPr>
              <a:t> : Machine learning frameworks are tools that developers can use to build their own AI models. These frameworks make it possible to build an ML model, but require additional tools and manual steps to test that model and deploy it to production.</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1" lang="en-IN" sz="3200" spc="-1" strike="noStrike">
                <a:latin typeface="Arial"/>
              </a:rPr>
              <a:t>No-Code or Low-Code ML Services</a:t>
            </a:r>
            <a:r>
              <a:rPr b="0" lang="en-IN" sz="3200" spc="-1" strike="noStrike">
                <a:latin typeface="Arial"/>
              </a:rPr>
              <a:t> : Fully managed machine learning services provide the same features as machine learning frameworks, but without the need for developers to build their own AI models. Instead, these types of AIaaS solutions include pre-built models, custom templates, and no-code interfaces.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16" name="PlaceHolder 2"/>
          <p:cNvSpPr>
            <a:spLocks noGrp="1"/>
          </p:cNvSpPr>
          <p:nvPr>
            <p:ph type="subTitle"/>
          </p:nvPr>
        </p:nvSpPr>
        <p:spPr>
          <a:xfrm>
            <a:off x="609480" y="1604520"/>
            <a:ext cx="10972080" cy="3976920"/>
          </a:xfrm>
          <a:prstGeom prst="rect">
            <a:avLst/>
          </a:prstGeom>
          <a:noFill/>
          <a:ln w="0">
            <a:noFill/>
          </a:ln>
        </p:spPr>
        <p:txBody>
          <a:bodyPr lIns="0" rIns="0" tIns="0" bIns="0" anchor="ctr">
            <a:noAutofit/>
          </a:bodyPr>
          <a:p>
            <a:pPr marL="216000" indent="-216000">
              <a:lnSpc>
                <a:spcPct val="100000"/>
              </a:lnSpc>
              <a:buClr>
                <a:srgbClr val="000000"/>
              </a:buClr>
              <a:buSzPct val="45000"/>
              <a:buFont typeface="Wingdings" charset="2"/>
              <a:buChar char=""/>
            </a:pPr>
            <a:r>
              <a:rPr b="0" lang="en-US" sz="2800" spc="-1" strike="noStrike">
                <a:solidFill>
                  <a:srgbClr val="374151"/>
                </a:solidFill>
                <a:latin typeface="Söhne"/>
              </a:rPr>
              <a:t>Examples of AIaaS offerings from major cloud providers include:</a:t>
            </a:r>
            <a:endParaRPr b="0" lang="en-IN" sz="2800" spc="-1" strike="noStrike">
              <a:latin typeface="Arial"/>
            </a:endParaRPr>
          </a:p>
          <a:p>
            <a:pPr marL="216000" indent="-216000">
              <a:lnSpc>
                <a:spcPct val="100000"/>
              </a:lnSpc>
              <a:buClr>
                <a:srgbClr val="000000"/>
              </a:buClr>
              <a:buSzPct val="45000"/>
              <a:buFont typeface="Wingdings" charset="2"/>
              <a:buChar char=""/>
            </a:pPr>
            <a:r>
              <a:rPr b="1" lang="en-US" sz="2800" spc="-1" strike="noStrike">
                <a:solidFill>
                  <a:srgbClr val="374151"/>
                </a:solidFill>
                <a:latin typeface="Söhne"/>
              </a:rPr>
              <a:t>Amazon AI services</a:t>
            </a:r>
            <a:r>
              <a:rPr b="0" lang="en-US" sz="2800" spc="-1" strike="noStrike">
                <a:solidFill>
                  <a:srgbClr val="374151"/>
                </a:solidFill>
                <a:latin typeface="Söhne"/>
              </a:rPr>
              <a:t> (Amazon SageMaker, Rekognition, Polly, Lex, etc.) on Amazon Web Services (AWS).</a:t>
            </a:r>
            <a:endParaRPr b="0" lang="en-IN" sz="2800" spc="-1" strike="noStrike">
              <a:latin typeface="Arial"/>
            </a:endParaRPr>
          </a:p>
          <a:p>
            <a:pPr marL="216000" indent="-216000">
              <a:lnSpc>
                <a:spcPct val="100000"/>
              </a:lnSpc>
              <a:buClr>
                <a:srgbClr val="000000"/>
              </a:buClr>
              <a:buSzPct val="45000"/>
              <a:buFont typeface="Wingdings" charset="2"/>
              <a:buChar char=""/>
            </a:pPr>
            <a:r>
              <a:rPr b="1" lang="en-US" sz="2800" spc="-1" strike="noStrike">
                <a:solidFill>
                  <a:srgbClr val="374151"/>
                </a:solidFill>
                <a:latin typeface="Söhne"/>
              </a:rPr>
              <a:t>Google Cloud AI Platform</a:t>
            </a:r>
            <a:r>
              <a:rPr b="0" lang="en-US" sz="2800" spc="-1" strike="noStrike">
                <a:solidFill>
                  <a:srgbClr val="374151"/>
                </a:solidFill>
                <a:latin typeface="Söhne"/>
              </a:rPr>
              <a:t> (Cloud Vision API, Cloud Natural     Language API, etc.) on Google Cloud.</a:t>
            </a:r>
            <a:endParaRPr b="0" lang="en-IN" sz="2800" spc="-1" strike="noStrike">
              <a:latin typeface="Arial"/>
            </a:endParaRPr>
          </a:p>
          <a:p>
            <a:pPr marL="216000" indent="-216000">
              <a:lnSpc>
                <a:spcPct val="100000"/>
              </a:lnSpc>
              <a:buClr>
                <a:srgbClr val="000000"/>
              </a:buClr>
              <a:buSzPct val="45000"/>
              <a:buFont typeface="Wingdings" charset="2"/>
              <a:buChar char=""/>
            </a:pPr>
            <a:r>
              <a:rPr b="1" lang="en-US" sz="2800" spc="-1" strike="noStrike">
                <a:solidFill>
                  <a:srgbClr val="374151"/>
                </a:solidFill>
                <a:latin typeface="Söhne"/>
              </a:rPr>
              <a:t>Microsoft Azure Cognitive Services</a:t>
            </a:r>
            <a:r>
              <a:rPr b="0" lang="en-US" sz="2800" spc="-1" strike="noStrike">
                <a:solidFill>
                  <a:srgbClr val="374151"/>
                </a:solidFill>
                <a:latin typeface="Söhne"/>
              </a:rPr>
              <a:t> (Computer Vision, Speech-to-Text,  Text Analytics, etc.) on Microsoft Azure.</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title"/>
          </p:nvPr>
        </p:nvSpPr>
        <p:spPr>
          <a:xfrm>
            <a:off x="609480" y="273600"/>
            <a:ext cx="10971720" cy="114408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54" name="PlaceHolder 2"/>
          <p:cNvSpPr>
            <a:spLocks noGrp="1"/>
          </p:cNvSpPr>
          <p:nvPr>
            <p:ph type="subTitle"/>
          </p:nvPr>
        </p:nvSpPr>
        <p:spPr>
          <a:xfrm>
            <a:off x="609480" y="1604520"/>
            <a:ext cx="10971720" cy="3976560"/>
          </a:xfrm>
          <a:prstGeom prst="rect">
            <a:avLst/>
          </a:prstGeom>
          <a:noFill/>
          <a:ln w="0">
            <a:noFill/>
          </a:ln>
        </p:spPr>
        <p:txBody>
          <a:bodyPr lIns="0" rIns="0" tIns="0" bIns="0" anchor="ctr">
            <a:noAutofit/>
          </a:bodyPr>
          <a:p>
            <a:pPr marL="216000" indent="-216000">
              <a:lnSpc>
                <a:spcPct val="100000"/>
              </a:lnSpc>
              <a:buClr>
                <a:srgbClr val="000000"/>
              </a:buClr>
              <a:buSzPct val="45000"/>
              <a:buFont typeface="Wingdings" charset="2"/>
              <a:buChar char=""/>
            </a:pPr>
            <a:r>
              <a:rPr b="0" lang="en-IN" sz="3200" spc="-1" strike="noStrike">
                <a:latin typeface="Arial"/>
              </a:rPr>
              <a:t>CDN servers are often referred to as "edge servers" since all CDN servers are located on the "edge network" — closer to end-users than a host server from which an application or a website originates.</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PlaceHolder 1"/>
          <p:cNvSpPr>
            <a:spLocks noGrp="1"/>
          </p:cNvSpPr>
          <p:nvPr>
            <p:ph type="title"/>
          </p:nvPr>
        </p:nvSpPr>
        <p:spPr>
          <a:xfrm>
            <a:off x="147240" y="67320"/>
            <a:ext cx="11959560" cy="899640"/>
          </a:xfrm>
          <a:prstGeom prst="rect">
            <a:avLst/>
          </a:prstGeom>
          <a:solidFill>
            <a:srgbClr val="ffffff"/>
          </a:solidFill>
          <a:ln w="12600">
            <a:solidFill>
              <a:srgbClr val="ed7d31"/>
            </a:solidFill>
            <a:miter/>
          </a:ln>
        </p:spPr>
        <p:txBody>
          <a:bodyPr lIns="90000" rIns="90000" tIns="45000" bIns="45000" anchor="ctr">
            <a:normAutofit/>
          </a:bodyPr>
          <a:p>
            <a:pPr algn="just">
              <a:lnSpc>
                <a:spcPct val="90000"/>
              </a:lnSpc>
              <a:buNone/>
            </a:pPr>
            <a:r>
              <a:rPr b="1" lang="en-US" sz="3600" spc="-1" strike="noStrike">
                <a:solidFill>
                  <a:srgbClr val="343541"/>
                </a:solidFill>
                <a:latin typeface="Söhne"/>
              </a:rPr>
              <a:t>GPUaaS</a:t>
            </a:r>
            <a:endParaRPr b="0" lang="en-IN" sz="3600" spc="-1" strike="noStrike">
              <a:latin typeface="Arial"/>
            </a:endParaRPr>
          </a:p>
        </p:txBody>
      </p:sp>
      <p:sp>
        <p:nvSpPr>
          <p:cNvPr id="318" name="PlaceHolder 2"/>
          <p:cNvSpPr>
            <a:spLocks noGrp="1"/>
          </p:cNvSpPr>
          <p:nvPr>
            <p:ph/>
          </p:nvPr>
        </p:nvSpPr>
        <p:spPr>
          <a:xfrm>
            <a:off x="100080" y="1080000"/>
            <a:ext cx="11959560" cy="5657760"/>
          </a:xfrm>
          <a:prstGeom prst="rect">
            <a:avLst/>
          </a:prstGeom>
          <a:solidFill>
            <a:srgbClr val="ffffff"/>
          </a:solidFill>
          <a:ln w="12600">
            <a:solidFill>
              <a:srgbClr val="5b9bd5"/>
            </a:solidFill>
            <a:miter/>
          </a:ln>
        </p:spPr>
        <p:txBody>
          <a:bodyPr lIns="90000" rIns="90000" tIns="45000" bIns="45000" anchor="t">
            <a:normAutofit fontScale="87000"/>
          </a:bodyPr>
          <a:p>
            <a:pPr marL="432000" indent="-324000">
              <a:lnSpc>
                <a:spcPct val="90000"/>
              </a:lnSpc>
              <a:spcBef>
                <a:spcPts val="1001"/>
              </a:spcBef>
              <a:buClr>
                <a:srgbClr val="00263e"/>
              </a:buClr>
              <a:buFont typeface="Wingdings" charset="2"/>
              <a:buChar char=""/>
              <a:tabLst>
                <a:tab algn="l" pos="0"/>
              </a:tabLst>
            </a:pPr>
            <a:r>
              <a:rPr b="0" lang="en-US" sz="2800" spc="-1" strike="noStrike">
                <a:solidFill>
                  <a:srgbClr val="00263e"/>
                </a:solidFill>
                <a:latin typeface="Usual (Local)"/>
              </a:rPr>
              <a:t>GPU as a Service (GPUaaS or GaaS) offers a convenient way to access high-performance computing resources for machine learning, deep learning, and other data-intensive applications.</a:t>
            </a:r>
            <a:endParaRPr b="0" lang="en-IN" sz="2800" spc="-1" strike="noStrike">
              <a:latin typeface="Arial"/>
            </a:endParaRPr>
          </a:p>
          <a:p>
            <a:pPr marL="432000" indent="-324000">
              <a:lnSpc>
                <a:spcPct val="90000"/>
              </a:lnSpc>
              <a:spcBef>
                <a:spcPts val="1001"/>
              </a:spcBef>
              <a:buClr>
                <a:srgbClr val="00263e"/>
              </a:buClr>
              <a:buFont typeface="Wingdings" charset="2"/>
              <a:buChar char=""/>
              <a:tabLst>
                <a:tab algn="l" pos="0"/>
              </a:tabLst>
            </a:pPr>
            <a:r>
              <a:rPr b="0" lang="en-US" sz="2800" spc="-1" strike="noStrike">
                <a:solidFill>
                  <a:srgbClr val="00263e"/>
                </a:solidFill>
                <a:latin typeface="Usual (Local)"/>
              </a:rPr>
              <a:t>The growing adoption of machine learning and AI across various industries has increased the demand for robust computing resources.</a:t>
            </a:r>
            <a:endParaRPr b="0" lang="en-IN" sz="2800" spc="-1" strike="noStrike">
              <a:latin typeface="Arial"/>
            </a:endParaRPr>
          </a:p>
          <a:p>
            <a:pPr marL="432000" indent="-324000">
              <a:lnSpc>
                <a:spcPct val="90000"/>
              </a:lnSpc>
              <a:spcBef>
                <a:spcPts val="1001"/>
              </a:spcBef>
              <a:buClr>
                <a:srgbClr val="00263e"/>
              </a:buClr>
              <a:buFont typeface="Wingdings" charset="2"/>
              <a:buChar char=""/>
              <a:tabLst>
                <a:tab algn="l" pos="0"/>
              </a:tabLst>
            </a:pPr>
            <a:r>
              <a:rPr b="0" lang="en-US" sz="2800" spc="-1" strike="noStrike">
                <a:solidFill>
                  <a:srgbClr val="00263e"/>
                </a:solidFill>
                <a:latin typeface="Usual (Local)"/>
              </a:rPr>
              <a:t>This need for high-performance hardware has given rise to GPU-as-a-Service (GaaS), a cloud-based solution that offers on-demand access to GPUs.</a:t>
            </a:r>
            <a:endParaRPr b="0" lang="en-IN" sz="2800" spc="-1" strike="noStrike">
              <a:latin typeface="Arial"/>
            </a:endParaRPr>
          </a:p>
          <a:p>
            <a:pPr marL="432000" indent="-324000">
              <a:lnSpc>
                <a:spcPct val="90000"/>
              </a:lnSpc>
              <a:spcBef>
                <a:spcPts val="1001"/>
              </a:spcBef>
              <a:buClr>
                <a:srgbClr val="00263e"/>
              </a:buClr>
              <a:buFont typeface="Wingdings" charset="2"/>
              <a:buChar char=""/>
              <a:tabLst>
                <a:tab algn="l" pos="0"/>
              </a:tabLst>
            </a:pPr>
            <a:r>
              <a:rPr b="0" lang="en-US" sz="2800" spc="-1" strike="noStrike">
                <a:solidFill>
                  <a:srgbClr val="00263e"/>
                </a:solidFill>
                <a:latin typeface="Usual (Local)"/>
              </a:rPr>
              <a:t>By utilizing the power of graphics processing units (GPUs), GaaS allows users to leverage advanced computational capabilities without the need for expensive hardware or complex infrastructure management.</a:t>
            </a:r>
            <a:br>
              <a:rPr sz="2800"/>
            </a:br>
            <a:r>
              <a:rPr b="0" lang="en-IN" sz="2800" spc="-1" strike="noStrike">
                <a:latin typeface="Arial"/>
              </a:rPr>
              <a:t> </a:t>
            </a: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a:p>
            <a:pPr marL="228600" indent="-228600">
              <a:lnSpc>
                <a:spcPct val="90000"/>
              </a:lnSpc>
              <a:spcBef>
                <a:spcPts val="1001"/>
              </a:spcBef>
              <a:buClr>
                <a:srgbClr val="00263e"/>
              </a:buClr>
              <a:buFont typeface="Arial"/>
              <a:buChar char="•"/>
              <a:tabLst>
                <a:tab algn="l" pos="0"/>
              </a:tabLst>
            </a:pPr>
            <a:br>
              <a:rPr sz="2800"/>
            </a:br>
            <a:r>
              <a:rPr b="0" lang="en-US" sz="2800" spc="-1" strike="noStrike">
                <a:solidFill>
                  <a:srgbClr val="00263e"/>
                </a:solidFill>
                <a:latin typeface="Usual (Local)"/>
              </a:rPr>
              <a:t> </a:t>
            </a: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a:p>
            <a:pPr algn="just">
              <a:lnSpc>
                <a:spcPct val="90000"/>
              </a:lnSpc>
              <a:spcBef>
                <a:spcPts val="1001"/>
              </a:spcBef>
              <a:buNone/>
              <a:tabLst>
                <a:tab algn="l" pos="0"/>
              </a:tabLst>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nSpc>
                <a:spcPct val="90000"/>
              </a:lnSpc>
              <a:spcBef>
                <a:spcPts val="1001"/>
              </a:spcBef>
              <a:buNone/>
              <a:tabLst>
                <a:tab algn="l" pos="0"/>
              </a:tabLst>
            </a:pPr>
            <a:r>
              <a:rPr b="0" lang="en-US" sz="2800" spc="-1" strike="noStrike">
                <a:solidFill>
                  <a:srgbClr val="00263e"/>
                </a:solidFill>
                <a:latin typeface="Usual (Local)"/>
              </a:rPr>
              <a:t>Key benefits of using GaaS include:</a:t>
            </a:r>
            <a:br>
              <a:rPr sz="2800"/>
            </a:br>
            <a:endParaRPr b="0" lang="en-IN" sz="2800" spc="-1" strike="noStrike">
              <a:latin typeface="Arial"/>
            </a:endParaRPr>
          </a:p>
        </p:txBody>
      </p:sp>
      <p:sp>
        <p:nvSpPr>
          <p:cNvPr id="320" name="PlaceHolder 2"/>
          <p:cNvSpPr>
            <a:spLocks noGrp="1"/>
          </p:cNvSpPr>
          <p:nvPr>
            <p:ph type="subTitle"/>
          </p:nvPr>
        </p:nvSpPr>
        <p:spPr>
          <a:xfrm>
            <a:off x="609480" y="1544760"/>
            <a:ext cx="10910160" cy="4934880"/>
          </a:xfrm>
          <a:prstGeom prst="rect">
            <a:avLst/>
          </a:prstGeom>
          <a:noFill/>
          <a:ln w="0">
            <a:noFill/>
          </a:ln>
        </p:spPr>
        <p:txBody>
          <a:bodyPr lIns="0" rIns="0" tIns="0" bIns="0" anchor="ctr">
            <a:noAutofit/>
          </a:bodyPr>
          <a:p>
            <a:pPr>
              <a:lnSpc>
                <a:spcPct val="90000"/>
              </a:lnSpc>
              <a:spcBef>
                <a:spcPts val="1001"/>
              </a:spcBef>
              <a:buNone/>
              <a:tabLst>
                <a:tab algn="l" pos="0"/>
              </a:tabLst>
            </a:pPr>
            <a:r>
              <a:rPr b="1" lang="en-US" sz="2800" spc="-1" strike="noStrike">
                <a:solidFill>
                  <a:srgbClr val="00263e"/>
                </a:solidFill>
                <a:latin typeface="Usual (Local)"/>
              </a:rPr>
              <a:t>1.Scalability:</a:t>
            </a:r>
            <a:r>
              <a:rPr b="0" lang="en-US" sz="2800" spc="-1" strike="noStrike">
                <a:solidFill>
                  <a:srgbClr val="00263e"/>
                </a:solidFill>
                <a:latin typeface="Usual (Local)"/>
              </a:rPr>
              <a:t> Users can effortlessly adjust GPU resources based on project requirements.</a:t>
            </a:r>
            <a:endParaRPr b="0" lang="en-IN" sz="2800" spc="-1" strike="noStrike">
              <a:latin typeface="Arial"/>
            </a:endParaRPr>
          </a:p>
          <a:p>
            <a:pPr>
              <a:lnSpc>
                <a:spcPct val="90000"/>
              </a:lnSpc>
              <a:spcBef>
                <a:spcPts val="1001"/>
              </a:spcBef>
              <a:buNone/>
              <a:tabLst>
                <a:tab algn="l" pos="0"/>
              </a:tabLst>
            </a:pPr>
            <a:r>
              <a:rPr b="1" lang="en-US" sz="2800" spc="-1" strike="noStrike">
                <a:solidFill>
                  <a:srgbClr val="00263e"/>
                </a:solidFill>
                <a:latin typeface="Usual (Local)"/>
              </a:rPr>
              <a:t>2.Elasticity:</a:t>
            </a:r>
            <a:r>
              <a:rPr b="0" lang="en-US" sz="2800" spc="-1" strike="noStrike">
                <a:solidFill>
                  <a:srgbClr val="00263e"/>
                </a:solidFill>
                <a:latin typeface="Usual (Local)"/>
              </a:rPr>
              <a:t> The pay-per-use model enables organizations to pay only for what they use, reducing overall expenses.</a:t>
            </a:r>
            <a:endParaRPr b="0" lang="en-IN" sz="2800" spc="-1" strike="noStrike">
              <a:latin typeface="Arial"/>
            </a:endParaRPr>
          </a:p>
          <a:p>
            <a:pPr>
              <a:lnSpc>
                <a:spcPct val="90000"/>
              </a:lnSpc>
              <a:spcBef>
                <a:spcPts val="1001"/>
              </a:spcBef>
              <a:buNone/>
              <a:tabLst>
                <a:tab algn="l" pos="0"/>
              </a:tabLst>
            </a:pPr>
            <a:r>
              <a:rPr b="1" lang="en-US" sz="2800" spc="-1" strike="noStrike">
                <a:solidFill>
                  <a:srgbClr val="00263e"/>
                </a:solidFill>
                <a:latin typeface="Usual (Local)"/>
              </a:rPr>
              <a:t>3.Data security:</a:t>
            </a:r>
            <a:r>
              <a:rPr b="0" lang="en-US" sz="2800" spc="-1" strike="noStrike">
                <a:solidFill>
                  <a:srgbClr val="00263e"/>
                </a:solidFill>
                <a:latin typeface="Usual (Local)"/>
              </a:rPr>
              <a:t> Cloud providers typically employ robust security measures to ensure the protection of sensitive information.</a:t>
            </a:r>
            <a:endParaRPr b="0" lang="en-IN" sz="2800" spc="-1" strike="noStrike">
              <a:latin typeface="Arial"/>
            </a:endParaRPr>
          </a:p>
          <a:p>
            <a:pPr>
              <a:lnSpc>
                <a:spcPct val="90000"/>
              </a:lnSpc>
              <a:spcBef>
                <a:spcPts val="1001"/>
              </a:spcBef>
              <a:buNone/>
              <a:tabLst>
                <a:tab algn="l" pos="0"/>
              </a:tabLst>
            </a:pPr>
            <a:r>
              <a:rPr b="1" lang="en-US" sz="2800" spc="-1" strike="noStrike">
                <a:solidFill>
                  <a:srgbClr val="00263e"/>
                </a:solidFill>
                <a:latin typeface="Usual (Local)"/>
              </a:rPr>
              <a:t>4.Faster time-to-market:</a:t>
            </a:r>
            <a:r>
              <a:rPr b="0" lang="en-US" sz="2800" spc="-1" strike="noStrike">
                <a:solidFill>
                  <a:srgbClr val="00263e"/>
                </a:solidFill>
                <a:latin typeface="Usual (Local)"/>
              </a:rPr>
              <a:t> GaaS allows for rapid prototyping and deployment by granting immediate access to cutting-edge technology.</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
          <p:cNvSpPr/>
          <p:nvPr/>
        </p:nvSpPr>
        <p:spPr>
          <a:xfrm>
            <a:off x="36720" y="-423720"/>
            <a:ext cx="12192120" cy="66967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br>
              <a:rPr sz="2800"/>
            </a:br>
            <a:endParaRPr b="0" lang="en-IN" sz="2800" spc="-1" strike="noStrike">
              <a:latin typeface="Arial"/>
            </a:endParaRPr>
          </a:p>
          <a:p>
            <a:pPr>
              <a:lnSpc>
                <a:spcPct val="100000"/>
              </a:lnSpc>
              <a:buNone/>
            </a:pPr>
            <a:r>
              <a:rPr b="0" lang="en-US" sz="2800" spc="-1" strike="noStrike">
                <a:solidFill>
                  <a:srgbClr val="00263e"/>
                </a:solidFill>
                <a:latin typeface="Usual (Local)"/>
                <a:ea typeface="DejaVu Sans"/>
              </a:rPr>
              <a:t>GaaS is suitable for various applications, such as:</a:t>
            </a:r>
            <a:endParaRPr b="0" lang="en-IN" sz="2800" spc="-1" strike="noStrike">
              <a:latin typeface="Arial"/>
            </a:endParaRPr>
          </a:p>
          <a:p>
            <a:pPr>
              <a:lnSpc>
                <a:spcPct val="100000"/>
              </a:lnSpc>
              <a:buNone/>
            </a:pPr>
            <a:endParaRPr b="0" lang="en-IN" sz="2800" spc="-1" strike="noStrike">
              <a:latin typeface="Arial"/>
            </a:endParaRPr>
          </a:p>
          <a:p>
            <a:pPr>
              <a:lnSpc>
                <a:spcPct val="100000"/>
              </a:lnSpc>
              <a:buNone/>
            </a:pPr>
            <a:endParaRPr b="0" lang="en-IN" sz="2800" spc="-1" strike="noStrike">
              <a:latin typeface="Arial"/>
            </a:endParaRPr>
          </a:p>
          <a:p>
            <a:pPr>
              <a:lnSpc>
                <a:spcPct val="100000"/>
              </a:lnSpc>
              <a:buNone/>
            </a:pPr>
            <a:r>
              <a:rPr b="1" lang="en-US" sz="2800" spc="-1" strike="noStrike">
                <a:solidFill>
                  <a:srgbClr val="00263e"/>
                </a:solidFill>
                <a:latin typeface="Usual (Local)"/>
                <a:ea typeface="DejaVu Sans"/>
              </a:rPr>
              <a:t>1.Machine learning and deep learning:</a:t>
            </a:r>
            <a:r>
              <a:rPr b="0" lang="en-US" sz="2800" spc="-1" strike="noStrike">
                <a:solidFill>
                  <a:srgbClr val="00263e"/>
                </a:solidFill>
                <a:latin typeface="Usual (Local)"/>
                <a:ea typeface="DejaVu Sans"/>
              </a:rPr>
              <a:t> GPUs can significantly accelerate the training of complex models on large datasets, enabling data scientists to iterate more quickly and improve model accuracy.</a:t>
            </a:r>
            <a:endParaRPr b="0" lang="en-IN" sz="2800" spc="-1" strike="noStrike">
              <a:latin typeface="Arial"/>
            </a:endParaRPr>
          </a:p>
          <a:p>
            <a:pPr>
              <a:lnSpc>
                <a:spcPct val="100000"/>
              </a:lnSpc>
              <a:buNone/>
            </a:pPr>
            <a:r>
              <a:rPr b="1" lang="en-US" sz="2800" spc="-1" strike="noStrike">
                <a:solidFill>
                  <a:srgbClr val="00263e"/>
                </a:solidFill>
                <a:latin typeface="Usual (Local)"/>
                <a:ea typeface="DejaVu Sans"/>
              </a:rPr>
              <a:t>2.Data processing and analytics:</a:t>
            </a:r>
            <a:r>
              <a:rPr b="0" lang="en-US" sz="2800" spc="-1" strike="noStrike">
                <a:solidFill>
                  <a:srgbClr val="00263e"/>
                </a:solidFill>
                <a:latin typeface="Usual (Local)"/>
                <a:ea typeface="DejaVu Sans"/>
              </a:rPr>
              <a:t> Many big data processing tasks, like sorting or filtering, can benefit from parallel computing capabilities offered by GPUs, allowing organizations to process vast amounts of data more efficiently.</a:t>
            </a:r>
            <a:endParaRPr b="0" lang="en-IN" sz="2800" spc="-1" strike="noStrike">
              <a:latin typeface="Arial"/>
            </a:endParaRPr>
          </a:p>
          <a:p>
            <a:pPr>
              <a:lnSpc>
                <a:spcPct val="100000"/>
              </a:lnSpc>
              <a:buNone/>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23" name="PlaceHolder 2"/>
          <p:cNvSpPr>
            <a:spLocks noGrp="1"/>
          </p:cNvSpPr>
          <p:nvPr>
            <p:ph type="subTitle"/>
          </p:nvPr>
        </p:nvSpPr>
        <p:spPr>
          <a:xfrm>
            <a:off x="609480" y="1604520"/>
            <a:ext cx="10972080" cy="3976920"/>
          </a:xfrm>
          <a:prstGeom prst="rect">
            <a:avLst/>
          </a:prstGeom>
          <a:noFill/>
          <a:ln w="0">
            <a:noFill/>
          </a:ln>
        </p:spPr>
        <p:txBody>
          <a:bodyPr lIns="0" rIns="0" tIns="0" bIns="0" anchor="ctr">
            <a:noAutofit/>
          </a:bodyPr>
          <a:p>
            <a:pPr>
              <a:lnSpc>
                <a:spcPct val="100000"/>
              </a:lnSpc>
              <a:buNone/>
            </a:pPr>
            <a:r>
              <a:rPr b="1" lang="en-US" sz="2800" spc="-1" strike="noStrike">
                <a:solidFill>
                  <a:srgbClr val="00263e"/>
                </a:solidFill>
                <a:latin typeface="Usual (Local)"/>
              </a:rPr>
              <a:t>3.High-performance computing (HPC):</a:t>
            </a:r>
            <a:r>
              <a:rPr b="0" lang="en-US" sz="2800" spc="-1" strike="noStrike">
                <a:solidFill>
                  <a:srgbClr val="00263e"/>
                </a:solidFill>
                <a:latin typeface="Usual (Local)"/>
              </a:rPr>
              <a:t> Scientific simulations, financial modeling, and other computationally intensive workloads can utilize GPU acceleration to decrease time-to-solution.</a:t>
            </a:r>
            <a:endParaRPr b="0" lang="en-IN" sz="2800" spc="-1" strike="noStrike">
              <a:latin typeface="Arial"/>
            </a:endParaRPr>
          </a:p>
          <a:p>
            <a:pPr>
              <a:lnSpc>
                <a:spcPct val="100000"/>
              </a:lnSpc>
              <a:buNone/>
            </a:pPr>
            <a:r>
              <a:rPr b="1" lang="en-US" sz="2800" spc="-1" strike="noStrike">
                <a:solidFill>
                  <a:srgbClr val="00263e"/>
                </a:solidFill>
                <a:latin typeface="Usual (Local)"/>
              </a:rPr>
              <a:t>4.Gaming and virtual reality:</a:t>
            </a:r>
            <a:r>
              <a:rPr b="0" lang="en-US" sz="2800" spc="-1" strike="noStrike">
                <a:solidFill>
                  <a:srgbClr val="00263e"/>
                </a:solidFill>
                <a:latin typeface="Usual (Local)"/>
              </a:rPr>
              <a:t> Cloud-based gaming services often depend on powerful GPUs for high-quality, real-time graphics rendering, providing an immersive experience.</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25" name="PlaceHolder 2"/>
          <p:cNvSpPr>
            <a:spLocks noGrp="1"/>
          </p:cNvSpPr>
          <p:nvPr>
            <p:ph/>
          </p:nvPr>
        </p:nvSpPr>
        <p:spPr>
          <a:xfrm>
            <a:off x="609480" y="1604520"/>
            <a:ext cx="10972080" cy="39769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1" lang="en-IN" sz="3200" spc="-1" strike="noStrike">
                <a:latin typeface="Arial"/>
              </a:rPr>
              <a:t>THANK YOU</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5" name="Content Placeholder 3" descr=""/>
          <p:cNvPicPr/>
          <p:nvPr/>
        </p:nvPicPr>
        <p:blipFill>
          <a:blip r:embed="rId1"/>
          <a:stretch/>
        </p:blipFill>
        <p:spPr>
          <a:xfrm>
            <a:off x="1546200" y="292680"/>
            <a:ext cx="8171640" cy="62712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6" name="Content Placeholder 3" descr="Content-Delivery-Network"/>
          <p:cNvPicPr/>
          <p:nvPr/>
        </p:nvPicPr>
        <p:blipFill>
          <a:blip r:embed="rId1"/>
          <a:stretch/>
        </p:blipFill>
        <p:spPr>
          <a:xfrm>
            <a:off x="1355040" y="365040"/>
            <a:ext cx="9480240" cy="6332760"/>
          </a:xfrm>
          <a:prstGeom prst="rect">
            <a:avLst/>
          </a:prstGeom>
          <a:ln w="0">
            <a:noFill/>
          </a:ln>
        </p:spPr>
      </p:pic>
      <p:sp>
        <p:nvSpPr>
          <p:cNvPr id="257" name="Rectangle 1"/>
          <p:cNvSpPr/>
          <p:nvPr/>
        </p:nvSpPr>
        <p:spPr>
          <a:xfrm>
            <a:off x="683640" y="3532320"/>
            <a:ext cx="2358720" cy="179460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tabLst>
                <a:tab algn="l" pos="408240"/>
              </a:tabLst>
            </a:pPr>
            <a:r>
              <a:rPr b="0" lang="en-US" sz="1400" spc="-1" strike="noStrike">
                <a:solidFill>
                  <a:srgbClr val="202124"/>
                </a:solidFill>
                <a:latin typeface="arial"/>
                <a:ea typeface="DejaVu Sans"/>
              </a:rPr>
              <a:t>Scrubbing means that you </a:t>
            </a:r>
            <a:r>
              <a:rPr b="1" lang="en-US" sz="1400" spc="-1" strike="noStrike">
                <a:solidFill>
                  <a:srgbClr val="202124"/>
                </a:solidFill>
                <a:latin typeface="arial"/>
                <a:ea typeface="DejaVu Sans"/>
              </a:rPr>
              <a:t>stay online during attacks without losing service</a:t>
            </a:r>
            <a:r>
              <a:rPr b="0" lang="en-US" sz="1400" spc="-1" strike="noStrike">
                <a:solidFill>
                  <a:srgbClr val="202124"/>
                </a:solidFill>
                <a:latin typeface="arial"/>
                <a:ea typeface="DejaVu Sans"/>
              </a:rPr>
              <a:t>. Live traffic is analysed with malicious traffic removed and clean traffic passed on for delivery.</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title"/>
          </p:nvPr>
        </p:nvSpPr>
        <p:spPr>
          <a:xfrm>
            <a:off x="147240" y="67320"/>
            <a:ext cx="11959560" cy="899640"/>
          </a:xfrm>
          <a:prstGeom prst="rect">
            <a:avLst/>
          </a:prstGeom>
          <a:solidFill>
            <a:srgbClr val="ffffff"/>
          </a:solidFill>
          <a:ln w="12600">
            <a:solidFill>
              <a:srgbClr val="ed7d31"/>
            </a:solidFill>
            <a:miter/>
          </a:ln>
        </p:spPr>
        <p:txBody>
          <a:bodyPr lIns="90000" rIns="90000" tIns="45000" bIns="45000" anchor="ctr">
            <a:noAutofit/>
          </a:bodyPr>
          <a:p>
            <a:pPr>
              <a:lnSpc>
                <a:spcPct val="90000"/>
              </a:lnSpc>
              <a:buNone/>
            </a:pPr>
            <a:r>
              <a:rPr b="0" lang="en-IN" sz="4400" spc="-1" strike="noStrike">
                <a:solidFill>
                  <a:srgbClr val="000000"/>
                </a:solidFill>
                <a:latin typeface="Calibri"/>
              </a:rPr>
              <a:t>Multi-CDN</a:t>
            </a:r>
            <a:endParaRPr b="0" lang="en-IN" sz="4400" spc="-1" strike="noStrike">
              <a:latin typeface="Arial"/>
            </a:endParaRPr>
          </a:p>
        </p:txBody>
      </p:sp>
      <p:sp>
        <p:nvSpPr>
          <p:cNvPr id="259" name="PlaceHolder 2"/>
          <p:cNvSpPr>
            <a:spLocks noGrp="1"/>
          </p:cNvSpPr>
          <p:nvPr>
            <p:ph/>
          </p:nvPr>
        </p:nvSpPr>
        <p:spPr>
          <a:xfrm>
            <a:off x="147240" y="1113840"/>
            <a:ext cx="11959560" cy="5657760"/>
          </a:xfrm>
          <a:prstGeom prst="rect">
            <a:avLst/>
          </a:prstGeom>
          <a:solidFill>
            <a:srgbClr val="ffffff"/>
          </a:solidFill>
          <a:ln w="12600">
            <a:solidFill>
              <a:srgbClr val="5b9bd5"/>
            </a:solidFill>
            <a:miter/>
          </a:ln>
        </p:spPr>
        <p:txBody>
          <a:bodyPr lIns="90000" rIns="90000" tIns="45000" bIns="45000" anchor="t">
            <a:noAutofit/>
          </a:bodyPr>
          <a:p>
            <a:pPr marL="228600" indent="-228600">
              <a:lnSpc>
                <a:spcPct val="90000"/>
              </a:lnSpc>
              <a:spcBef>
                <a:spcPts val="1001"/>
              </a:spcBef>
              <a:buClr>
                <a:srgbClr val="404040"/>
              </a:buClr>
              <a:buFont typeface="Arial"/>
              <a:buChar char="•"/>
            </a:pPr>
            <a:r>
              <a:rPr b="0" lang="en-US" sz="2800" spc="-1" strike="noStrike">
                <a:solidFill>
                  <a:srgbClr val="404040"/>
                </a:solidFill>
                <a:latin typeface="Calibri"/>
              </a:rPr>
              <a:t>A multi-CDN is the combination of multiple CDNs (content delivery networks) from different providers into a single network.</a:t>
            </a:r>
            <a:endParaRPr b="0" lang="en-IN" sz="2800" spc="-1" strike="noStrike">
              <a:latin typeface="Arial"/>
            </a:endParaRPr>
          </a:p>
          <a:p>
            <a:pPr>
              <a:lnSpc>
                <a:spcPct val="90000"/>
              </a:lnSpc>
              <a:spcBef>
                <a:spcPts val="1001"/>
              </a:spcBef>
              <a:buNone/>
            </a:pPr>
            <a:endParaRPr b="0" lang="en-IN" sz="2800" spc="-1" strike="noStrike">
              <a:latin typeface="Arial"/>
            </a:endParaRPr>
          </a:p>
          <a:p>
            <a:pPr marL="228600" indent="-228600">
              <a:lnSpc>
                <a:spcPct val="90000"/>
              </a:lnSpc>
              <a:spcBef>
                <a:spcPts val="1001"/>
              </a:spcBef>
              <a:buClr>
                <a:srgbClr val="404040"/>
              </a:buClr>
              <a:buFont typeface="Arial"/>
              <a:buChar char="•"/>
            </a:pPr>
            <a:r>
              <a:rPr b="0" lang="en-US" sz="2800" spc="-1" strike="noStrike">
                <a:solidFill>
                  <a:srgbClr val="404040"/>
                </a:solidFill>
                <a:latin typeface="Calibri"/>
              </a:rPr>
              <a:t>A multi-CDN strategy can help you reduce latency, improve performance and save costs</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0" name="Content Placeholder 3" descr=""/>
          <p:cNvPicPr/>
          <p:nvPr/>
        </p:nvPicPr>
        <p:blipFill>
          <a:blip r:embed="rId1"/>
          <a:stretch/>
        </p:blipFill>
        <p:spPr>
          <a:xfrm>
            <a:off x="3479760" y="682560"/>
            <a:ext cx="5230800" cy="490068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title"/>
          </p:nvPr>
        </p:nvSpPr>
        <p:spPr>
          <a:xfrm>
            <a:off x="147240" y="67320"/>
            <a:ext cx="11959560" cy="899640"/>
          </a:xfrm>
          <a:prstGeom prst="rect">
            <a:avLst/>
          </a:prstGeom>
          <a:solidFill>
            <a:srgbClr val="ffffff"/>
          </a:solidFill>
          <a:ln w="12600">
            <a:solidFill>
              <a:srgbClr val="ed7d31"/>
            </a:solidFill>
            <a:miter/>
          </a:ln>
        </p:spPr>
        <p:txBody>
          <a:bodyPr lIns="90000" rIns="90000" tIns="45000" bIns="45000" anchor="ctr">
            <a:noAutofit/>
          </a:bodyPr>
          <a:p>
            <a:pPr>
              <a:lnSpc>
                <a:spcPct val="90000"/>
              </a:lnSpc>
              <a:buNone/>
            </a:pPr>
            <a:r>
              <a:rPr b="0" lang="en-IN" sz="4400" spc="-1" strike="noStrike">
                <a:solidFill>
                  <a:srgbClr val="000000"/>
                </a:solidFill>
                <a:latin typeface="Calibri"/>
              </a:rPr>
              <a:t>Meta CDN</a:t>
            </a:r>
            <a:r>
              <a:rPr b="0" lang="en-IN" sz="4400" spc="-1" strike="noStrike">
                <a:solidFill>
                  <a:srgbClr val="000000"/>
                </a:solidFill>
                <a:latin typeface="Calibri"/>
              </a:rPr>
              <a:t>	</a:t>
            </a:r>
            <a:endParaRPr b="0" lang="en-IN" sz="4400" spc="-1" strike="noStrike">
              <a:latin typeface="Arial"/>
            </a:endParaRPr>
          </a:p>
        </p:txBody>
      </p:sp>
      <p:sp>
        <p:nvSpPr>
          <p:cNvPr id="262" name="PlaceHolder 2"/>
          <p:cNvSpPr>
            <a:spLocks noGrp="1"/>
          </p:cNvSpPr>
          <p:nvPr>
            <p:ph/>
          </p:nvPr>
        </p:nvSpPr>
        <p:spPr>
          <a:xfrm>
            <a:off x="147240" y="1113840"/>
            <a:ext cx="11959560" cy="5657760"/>
          </a:xfrm>
          <a:prstGeom prst="rect">
            <a:avLst/>
          </a:prstGeom>
          <a:solidFill>
            <a:srgbClr val="ffffff"/>
          </a:solidFill>
          <a:ln w="12600">
            <a:solidFill>
              <a:srgbClr val="5b9bd5"/>
            </a:solidFill>
            <a:miter/>
          </a:ln>
        </p:spPr>
        <p:txBody>
          <a:bodyPr lIns="90000" rIns="90000" tIns="45000" bIns="45000" anchor="t">
            <a:noAutofit/>
          </a:bodyPr>
          <a:p>
            <a:pPr marL="228600" indent="-228600">
              <a:lnSpc>
                <a:spcPct val="90000"/>
              </a:lnSpc>
              <a:spcBef>
                <a:spcPts val="1001"/>
              </a:spcBef>
              <a:buClr>
                <a:srgbClr val="404040"/>
              </a:buClr>
              <a:buFont typeface="Arial"/>
              <a:buChar char="•"/>
            </a:pPr>
            <a:r>
              <a:rPr b="0" lang="en-US" sz="2800" spc="-1" strike="noStrike">
                <a:solidFill>
                  <a:srgbClr val="404040"/>
                </a:solidFill>
                <a:latin typeface="Calibri"/>
              </a:rPr>
              <a:t>MetaCDN, a system that exploits ‘Storage Cloud’ resources, creating an integrated overlay network that provides a low cost, high performance CDN for content creators. </a:t>
            </a:r>
            <a:endParaRPr b="0" lang="en-IN" sz="2800" spc="-1" strike="noStrike">
              <a:latin typeface="Arial"/>
            </a:endParaRPr>
          </a:p>
          <a:p>
            <a:pPr marL="228600" indent="-228600">
              <a:lnSpc>
                <a:spcPct val="90000"/>
              </a:lnSpc>
              <a:spcBef>
                <a:spcPts val="1001"/>
              </a:spcBef>
              <a:buClr>
                <a:srgbClr val="404040"/>
              </a:buClr>
              <a:buFont typeface="Arial"/>
              <a:buChar char="•"/>
            </a:pPr>
            <a:r>
              <a:rPr b="0" lang="en-US" sz="2800" spc="-1" strike="noStrike">
                <a:solidFill>
                  <a:srgbClr val="404040"/>
                </a:solidFill>
                <a:latin typeface="Calibri"/>
              </a:rPr>
              <a:t>MetaCDN removes the complexity of dealing with multiple storage providers, by intelligently matching and placing users’ content onto one or many storage providers based on their quality of service, coverage and budget preferences. </a:t>
            </a:r>
            <a:endParaRPr b="0" lang="en-IN" sz="2800" spc="-1" strike="noStrike">
              <a:latin typeface="Arial"/>
            </a:endParaRPr>
          </a:p>
          <a:p>
            <a:pPr marL="228600" indent="-228600">
              <a:lnSpc>
                <a:spcPct val="90000"/>
              </a:lnSpc>
              <a:spcBef>
                <a:spcPts val="1001"/>
              </a:spcBef>
              <a:buClr>
                <a:srgbClr val="404040"/>
              </a:buClr>
              <a:buFont typeface="Arial"/>
              <a:buChar char="•"/>
            </a:pPr>
            <a:r>
              <a:rPr b="0" lang="en-US" sz="2800" spc="-1" strike="noStrike">
                <a:solidFill>
                  <a:srgbClr val="404040"/>
                </a:solidFill>
                <a:latin typeface="Calibri"/>
              </a:rPr>
              <a:t>MetaCDN makes it trivial for content creators and consumers to harness the performance and coverage of numerous ‘Storage Clouds’ by providing a single unified namespace that makes it easy to integrate into origin websites, and is transparent for end-users. </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3003</TotalTime>
  <Application>LibreOffice/7.3.7.2$Linux_X86_64 LibreOffice_project/30$Build-2</Application>
  <AppVersion>15.0000</AppVersion>
  <Words>3134</Words>
  <Paragraphs>126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2023-03-11T16:40:00Z</dcterms:created>
  <dc:creator>KUM</dc:creator>
  <dc:description/>
  <dc:language>en-IN</dc:language>
  <cp:lastModifiedBy/>
  <dcterms:modified xsi:type="dcterms:W3CDTF">2023-09-29T14:21:16Z</dcterms:modified>
  <cp:revision>55</cp:revision>
  <dc:subject/>
  <dc:title>UNIT 4</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A63C549AF9A34D7F82A1DDDE11A21728</vt:lpwstr>
  </property>
  <property fmtid="{D5CDD505-2E9C-101B-9397-08002B2CF9AE}" pid="3" name="KSOProductBuildVer">
    <vt:lpwstr>1033-11.2.0.11417</vt:lpwstr>
  </property>
  <property fmtid="{D5CDD505-2E9C-101B-9397-08002B2CF9AE}" pid="4" name="PresentationFormat">
    <vt:lpwstr>Widescreen</vt:lpwstr>
  </property>
  <property fmtid="{D5CDD505-2E9C-101B-9397-08002B2CF9AE}" pid="5" name="Slides">
    <vt:i4>25</vt:i4>
  </property>
</Properties>
</file>