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4.xml.rels" ContentType="application/vnd.openxmlformats-package.relationships+xml"/>
  <Override PartName="/ppt/notesSlides/notesSlide14.xml" ContentType="application/vnd.openxmlformats-officedocument.presentationml.notesSlide+xml"/>
  <Override PartName="/ppt/_rels/presentation.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8.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140.xml.rels" ContentType="application/vnd.openxmlformats-package.relationships+xml"/>
  <Override PartName="/ppt/slideLayouts/_rels/slideLayout29.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1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85.xml.rels" ContentType="application/vnd.openxmlformats-package.relationships+xml"/>
  <Override PartName="/ppt/slideLayouts/_rels/slideLayout5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143.xml.rels" ContentType="application/vnd.openxmlformats-package.relationships+xml"/>
  <Override PartName="/ppt/slideLayouts/_rels/slideLayout47.xml.rels" ContentType="application/vnd.openxmlformats-package.relationships+xml"/>
  <Override PartName="/ppt/slideLayouts/_rels/slideLayout91.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23.xml.rels" ContentType="application/vnd.openxmlformats-package.relationships+xml"/>
  <Override PartName="/ppt/slideLayouts/_rels/slideLayout121.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84.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131.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55.xml" ContentType="application/vnd.openxmlformats-officedocument.presentationml.slideLayout+xml"/>
  <Override PartName="/ppt/slideLayouts/slideLayout42.xml" ContentType="application/vnd.openxmlformats-officedocument.presentationml.slideLayout+xml"/>
  <Override PartName="/ppt/slideLayouts/slideLayout134.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40.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141.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54.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53.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52.xml" ContentType="application/vnd.openxmlformats-officedocument.presentationml.slideLayout+xml"/>
  <Override PartName="/ppt/slideLayouts/slideLayout143.xml" ContentType="application/vnd.openxmlformats-officedocument.presentationml.slideLayout+xml"/>
  <Override PartName="/ppt/slideLayouts/slideLayout51.xml" ContentType="application/vnd.openxmlformats-officedocument.presentationml.slideLayout+xml"/>
  <Override PartName="/ppt/slideLayouts/slideLayout142.xml" ContentType="application/vnd.openxmlformats-officedocument.presentationml.slideLayout+xml"/>
  <Override PartName="/ppt/slideLayouts/slideLayout50.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13.png" ContentType="image/png"/>
  <Override PartName="/ppt/media/image7.jpeg" ContentType="image/jpeg"/>
  <Override PartName="/ppt/media/image8.jpeg" ContentType="image/jpeg"/>
  <Override PartName="/ppt/media/image9.jpeg" ContentType="image/jpe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slide" Target="slides/slide43.xml"/><Relationship Id="rId58" Type="http://schemas.openxmlformats.org/officeDocument/2006/relationships/slide" Target="slides/slide44.xml"/><Relationship Id="rId59" Type="http://schemas.openxmlformats.org/officeDocument/2006/relationships/slide" Target="slides/slide45.xml"/><Relationship Id="rId60" Type="http://schemas.openxmlformats.org/officeDocument/2006/relationships/slide" Target="slides/slide46.xml"/><Relationship Id="rId61" Type="http://schemas.openxmlformats.org/officeDocument/2006/relationships/slide" Target="slides/slide47.xml"/><Relationship Id="rId62" Type="http://schemas.openxmlformats.org/officeDocument/2006/relationships/slide" Target="slides/slide48.xml"/><Relationship Id="rId63" Type="http://schemas.openxmlformats.org/officeDocument/2006/relationships/slide" Target="slides/slide49.xml"/><Relationship Id="rId6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7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75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754"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755"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756"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03D6740F-45AF-43CA-8E2B-3A013E19F2E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1" name="PlaceHolder 1"/>
          <p:cNvSpPr>
            <a:spLocks noGrp="1"/>
          </p:cNvSpPr>
          <p:nvPr>
            <p:ph type="sldImg"/>
          </p:nvPr>
        </p:nvSpPr>
        <p:spPr>
          <a:xfrm>
            <a:off x="380880" y="685800"/>
            <a:ext cx="6094800" cy="3427920"/>
          </a:xfrm>
          <a:prstGeom prst="rect">
            <a:avLst/>
          </a:prstGeom>
          <a:ln w="0">
            <a:noFill/>
          </a:ln>
        </p:spPr>
      </p:sp>
      <p:sp>
        <p:nvSpPr>
          <p:cNvPr id="1792"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Individual business cost more as compared with cloud sp</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4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6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7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3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5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6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7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8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0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0" name="Google Shape;9;p2"/>
          <p:cNvSpPr/>
          <p:nvPr/>
        </p:nvSpPr>
        <p:spPr>
          <a:xfrm>
            <a:off x="716400" y="0"/>
            <a:ext cx="8578800" cy="5142240"/>
          </a:xfrm>
          <a:custGeom>
            <a:avLst/>
            <a:gdLst/>
            <a:ahLst/>
            <a:rect l="l" t="t" r="r" b="b"/>
            <a:pathLst>
              <a:path w="128517" h="78770">
                <a:moveTo>
                  <a:pt x="35" y="1"/>
                </a:moveTo>
                <a:lnTo>
                  <a:pt x="0" y="78769"/>
                </a:lnTo>
                <a:lnTo>
                  <a:pt x="128517" y="78769"/>
                </a:lnTo>
                <a:cubicBezTo>
                  <a:pt x="61260" y="76442"/>
                  <a:pt x="7739" y="332"/>
                  <a:pt x="7739" y="332"/>
                </a:cubicBezTo>
                <a:lnTo>
                  <a:pt x="35" y="1"/>
                </a:lnTo>
                <a:close/>
              </a:path>
            </a:pathLst>
          </a:custGeom>
          <a:solidFill>
            <a:schemeClr val="accent4"/>
          </a:solidFill>
          <a:ln w="0">
            <a:noFill/>
          </a:ln>
        </p:spPr>
        <p:style>
          <a:lnRef idx="0"/>
          <a:fillRef idx="0"/>
          <a:effectRef idx="0"/>
          <a:fontRef idx="minor"/>
        </p:style>
      </p:sp>
      <p:sp>
        <p:nvSpPr>
          <p:cNvPr id="1" name="Google Shape;10;p2"/>
          <p:cNvSpPr/>
          <p:nvPr/>
        </p:nvSpPr>
        <p:spPr>
          <a:xfrm>
            <a:off x="1754640" y="1135800"/>
            <a:ext cx="5634000" cy="2871000"/>
          </a:xfrm>
          <a:prstGeom prst="plaque">
            <a:avLst>
              <a:gd name="adj" fmla="val 11691"/>
            </a:avLst>
          </a:prstGeom>
          <a:solidFill>
            <a:schemeClr val="lt1"/>
          </a:solidFill>
          <a:ln w="19050">
            <a:solidFill>
              <a:srgbClr val="000000"/>
            </a:solidFill>
            <a:round/>
          </a:ln>
        </p:spPr>
        <p:style>
          <a:lnRef idx="0"/>
          <a:fillRef idx="0"/>
          <a:effectRef idx="0"/>
          <a:fontRef idx="minor"/>
        </p:style>
      </p:sp>
      <p:sp>
        <p:nvSpPr>
          <p:cNvPr id="2" name="Google Shape;11;p2"/>
          <p:cNvSpPr/>
          <p:nvPr/>
        </p:nvSpPr>
        <p:spPr>
          <a:xfrm>
            <a:off x="2572920" y="3116880"/>
            <a:ext cx="3997440" cy="360"/>
          </a:xfrm>
          <a:custGeom>
            <a:avLst/>
            <a:gdLst/>
            <a:ahLst/>
            <a:rect l="l" t="t" r="r" b="b"/>
            <a:pathLst>
              <a:path w="21600" h="21600">
                <a:moveTo>
                  <a:pt x="0" y="0"/>
                </a:moveTo>
                <a:lnTo>
                  <a:pt x="21600" y="21600"/>
                </a:lnTo>
              </a:path>
            </a:pathLst>
          </a:custGeom>
          <a:noFill/>
          <a:ln w="19050">
            <a:solidFill>
              <a:srgbClr val="000000"/>
            </a:solidFill>
            <a:round/>
          </a:ln>
        </p:spPr>
        <p:style>
          <a:lnRef idx="0"/>
          <a:fillRef idx="0"/>
          <a:effectRef idx="0"/>
          <a:fontRef idx="minor"/>
        </p:style>
      </p:sp>
      <p:sp>
        <p:nvSpPr>
          <p:cNvPr id="3" name="Google Shape;12;p2"/>
          <p:cNvSpPr/>
          <p:nvPr/>
        </p:nvSpPr>
        <p:spPr>
          <a:xfrm>
            <a:off x="2572920" y="2222640"/>
            <a:ext cx="3997440" cy="360"/>
          </a:xfrm>
          <a:custGeom>
            <a:avLst/>
            <a:gdLst/>
            <a:ahLst/>
            <a:rect l="l" t="t" r="r" b="b"/>
            <a:pathLst>
              <a:path w="21600" h="21600">
                <a:moveTo>
                  <a:pt x="0" y="0"/>
                </a:moveTo>
                <a:lnTo>
                  <a:pt x="21600" y="21600"/>
                </a:lnTo>
              </a:path>
            </a:pathLst>
          </a:custGeom>
          <a:noFill/>
          <a:ln w="19050">
            <a:solidFill>
              <a:srgbClr val="000000"/>
            </a:solidFill>
            <a:round/>
          </a:ln>
        </p:spPr>
        <p:style>
          <a:lnRef idx="0"/>
          <a:fillRef idx="0"/>
          <a:effectRef idx="0"/>
          <a:fontRef idx="minor"/>
        </p:style>
      </p:sp>
      <p:grpSp>
        <p:nvGrpSpPr>
          <p:cNvPr id="4" name="Google Shape;13;p2"/>
          <p:cNvGrpSpPr/>
          <p:nvPr/>
        </p:nvGrpSpPr>
        <p:grpSpPr>
          <a:xfrm>
            <a:off x="8157960" y="-164160"/>
            <a:ext cx="1548720" cy="1580400"/>
            <a:chOff x="8157960" y="-164160"/>
            <a:chExt cx="1548720" cy="1580400"/>
          </a:xfrm>
        </p:grpSpPr>
        <p:sp>
          <p:nvSpPr>
            <p:cNvPr id="5" name="Google Shape;14;p2"/>
            <p:cNvSpPr/>
            <p:nvPr/>
          </p:nvSpPr>
          <p:spPr>
            <a:xfrm rot="697200">
              <a:off x="8280000" y="-4644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6" name="Google Shape;15;p2"/>
            <p:cNvSpPr/>
            <p:nvPr/>
          </p:nvSpPr>
          <p:spPr>
            <a:xfrm rot="697200">
              <a:off x="8295120" y="-2772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7" name="Google Shape;16;p2"/>
            <p:cNvSpPr/>
            <p:nvPr/>
          </p:nvSpPr>
          <p:spPr>
            <a:xfrm rot="697200">
              <a:off x="8434440" y="61092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8" name="Google Shape;17;p2"/>
            <p:cNvSpPr/>
            <p:nvPr/>
          </p:nvSpPr>
          <p:spPr>
            <a:xfrm rot="697200">
              <a:off x="8475120" y="42264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9" name="Google Shape;18;p2"/>
            <p:cNvSpPr/>
            <p:nvPr/>
          </p:nvSpPr>
          <p:spPr>
            <a:xfrm rot="697200">
              <a:off x="8484840" y="33120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0" name="Google Shape;19;p2"/>
            <p:cNvSpPr/>
            <p:nvPr/>
          </p:nvSpPr>
          <p:spPr>
            <a:xfrm rot="697200">
              <a:off x="8398440" y="70308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1" name="Google Shape;20;p2"/>
            <p:cNvSpPr/>
            <p:nvPr/>
          </p:nvSpPr>
          <p:spPr>
            <a:xfrm rot="697200">
              <a:off x="8387640" y="80424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2" name="Google Shape;21;p2"/>
            <p:cNvSpPr/>
            <p:nvPr/>
          </p:nvSpPr>
          <p:spPr>
            <a:xfrm rot="697200">
              <a:off x="8332560" y="106524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3" name="Google Shape;22;p2"/>
            <p:cNvSpPr/>
            <p:nvPr/>
          </p:nvSpPr>
          <p:spPr>
            <a:xfrm rot="697200">
              <a:off x="8445600" y="51084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4" name="Google Shape;23;p2"/>
            <p:cNvSpPr/>
            <p:nvPr/>
          </p:nvSpPr>
          <p:spPr>
            <a:xfrm rot="697200">
              <a:off x="8373960" y="88560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5" name="Google Shape;24;p2"/>
            <p:cNvSpPr/>
            <p:nvPr/>
          </p:nvSpPr>
          <p:spPr>
            <a:xfrm rot="697200">
              <a:off x="8348760" y="96876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sp>
        <p:nvSpPr>
          <p:cNvPr id="16" name="Google Shape;27;p2"/>
          <p:cNvSpPr/>
          <p:nvPr/>
        </p:nvSpPr>
        <p:spPr>
          <a:xfrm>
            <a:off x="-50760" y="-21600"/>
            <a:ext cx="770040" cy="5164200"/>
          </a:xfrm>
          <a:prstGeom prst="rect">
            <a:avLst/>
          </a:prstGeom>
          <a:solidFill>
            <a:srgbClr val="6d9eeb"/>
          </a:solidFill>
          <a:ln w="0">
            <a:noFill/>
          </a:ln>
        </p:spPr>
        <p:style>
          <a:lnRef idx="0"/>
          <a:fillRef idx="0"/>
          <a:effectRef idx="0"/>
          <a:fontRef idx="minor"/>
        </p:style>
      </p:sp>
      <p:grpSp>
        <p:nvGrpSpPr>
          <p:cNvPr id="17" name="Google Shape;28;p2"/>
          <p:cNvGrpSpPr/>
          <p:nvPr/>
        </p:nvGrpSpPr>
        <p:grpSpPr>
          <a:xfrm>
            <a:off x="5955840" y="3117960"/>
            <a:ext cx="3397320" cy="2634120"/>
            <a:chOff x="5955840" y="3117960"/>
            <a:chExt cx="3397320" cy="2634120"/>
          </a:xfrm>
        </p:grpSpPr>
        <p:sp>
          <p:nvSpPr>
            <p:cNvPr id="18" name="Google Shape;29;p2"/>
            <p:cNvSpPr/>
            <p:nvPr/>
          </p:nvSpPr>
          <p:spPr>
            <a:xfrm flipV="1" rot="8823000">
              <a:off x="7871040" y="3608640"/>
              <a:ext cx="1118880" cy="334440"/>
            </a:xfrm>
            <a:custGeom>
              <a:avLst/>
              <a:gdLst/>
              <a:ahLst/>
              <a:rect l="l" t="t" r="r" b="b"/>
              <a:pathLst>
                <a:path w="24802" h="7429">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w="0">
              <a:noFill/>
            </a:ln>
          </p:spPr>
          <p:style>
            <a:lnRef idx="0"/>
            <a:fillRef idx="0"/>
            <a:effectRef idx="0"/>
            <a:fontRef idx="minor"/>
          </p:style>
        </p:sp>
        <p:sp>
          <p:nvSpPr>
            <p:cNvPr id="19" name="Google Shape;30;p2"/>
            <p:cNvSpPr/>
            <p:nvPr/>
          </p:nvSpPr>
          <p:spPr>
            <a:xfrm flipV="1" rot="8823000">
              <a:off x="5923080" y="4099680"/>
              <a:ext cx="3366000" cy="698400"/>
            </a:xfrm>
            <a:custGeom>
              <a:avLst/>
              <a:gdLst/>
              <a:ahLst/>
              <a:rect l="l" t="t" r="r" b="b"/>
              <a:pathLst>
                <a:path w="74565" h="15496">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w="0">
              <a:noFill/>
            </a:ln>
          </p:spPr>
          <p:style>
            <a:lnRef idx="0"/>
            <a:fillRef idx="0"/>
            <a:effectRef idx="0"/>
            <a:fontRef idx="minor"/>
          </p:style>
        </p:sp>
        <p:sp>
          <p:nvSpPr>
            <p:cNvPr id="20" name="Google Shape;31;p2"/>
            <p:cNvSpPr/>
            <p:nvPr/>
          </p:nvSpPr>
          <p:spPr>
            <a:xfrm flipV="1" rot="8823000">
              <a:off x="8913600" y="3292200"/>
              <a:ext cx="101160" cy="150840"/>
            </a:xfrm>
            <a:custGeom>
              <a:avLst/>
              <a:gdLst/>
              <a:ahLst/>
              <a:rect l="l" t="t" r="r" b="b"/>
              <a:pathLst>
                <a:path w="2273" h="3345">
                  <a:moveTo>
                    <a:pt x="244" y="0"/>
                  </a:moveTo>
                  <a:cubicBezTo>
                    <a:pt x="109" y="884"/>
                    <a:pt x="1" y="2164"/>
                    <a:pt x="46" y="3056"/>
                  </a:cubicBezTo>
                  <a:lnTo>
                    <a:pt x="1767" y="3344"/>
                  </a:lnTo>
                  <a:lnTo>
                    <a:pt x="2272" y="334"/>
                  </a:lnTo>
                  <a:lnTo>
                    <a:pt x="244" y="0"/>
                  </a:lnTo>
                  <a:close/>
                </a:path>
              </a:pathLst>
            </a:custGeom>
            <a:solidFill>
              <a:srgbClr val="1c2f38"/>
            </a:solidFill>
            <a:ln w="0">
              <a:noFill/>
            </a:ln>
          </p:spPr>
          <p:style>
            <a:lnRef idx="0"/>
            <a:fillRef idx="0"/>
            <a:effectRef idx="0"/>
            <a:fontRef idx="minor"/>
          </p:style>
        </p:sp>
        <p:sp>
          <p:nvSpPr>
            <p:cNvPr id="21" name="Google Shape;32;p2"/>
            <p:cNvSpPr/>
            <p:nvPr/>
          </p:nvSpPr>
          <p:spPr>
            <a:xfrm flipV="1" rot="8823000">
              <a:off x="8642880" y="3257640"/>
              <a:ext cx="318960" cy="148680"/>
            </a:xfrm>
            <a:custGeom>
              <a:avLst/>
              <a:gdLst/>
              <a:ahLst/>
              <a:rect l="l" t="t" r="r" b="b"/>
              <a:pathLst>
                <a:path w="7094" h="3315">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w="0">
              <a:noFill/>
            </a:ln>
          </p:spPr>
          <p:style>
            <a:lnRef idx="0"/>
            <a:fillRef idx="0"/>
            <a:effectRef idx="0"/>
            <a:fontRef idx="minor"/>
          </p:style>
        </p:sp>
        <p:sp>
          <p:nvSpPr>
            <p:cNvPr id="22" name="Google Shape;33;p2"/>
            <p:cNvSpPr/>
            <p:nvPr/>
          </p:nvSpPr>
          <p:spPr>
            <a:xfrm flipV="1" rot="8823000">
              <a:off x="7942680" y="3463560"/>
              <a:ext cx="873720" cy="186480"/>
            </a:xfrm>
            <a:custGeom>
              <a:avLst/>
              <a:gdLst/>
              <a:ahLst/>
              <a:rect l="l" t="t" r="r" b="b"/>
              <a:pathLst>
                <a:path w="19372" h="416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w="0">
              <a:noFill/>
            </a:ln>
          </p:spPr>
          <p:style>
            <a:lnRef idx="0"/>
            <a:fillRef idx="0"/>
            <a:effectRef idx="0"/>
            <a:fontRef idx="minor"/>
          </p:style>
        </p:sp>
        <p:sp>
          <p:nvSpPr>
            <p:cNvPr id="23" name="Google Shape;34;p2"/>
            <p:cNvSpPr/>
            <p:nvPr/>
          </p:nvSpPr>
          <p:spPr>
            <a:xfrm flipV="1" rot="8823000">
              <a:off x="7972560" y="3499560"/>
              <a:ext cx="764640" cy="135720"/>
            </a:xfrm>
            <a:custGeom>
              <a:avLst/>
              <a:gdLst/>
              <a:ahLst/>
              <a:rect l="l" t="t" r="r" b="b"/>
              <a:pathLst>
                <a:path w="16946" h="3023">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w="0">
              <a:noFill/>
            </a:ln>
          </p:spPr>
          <p:style>
            <a:lnRef idx="0"/>
            <a:fillRef idx="0"/>
            <a:effectRef idx="0"/>
            <a:fontRef idx="minor"/>
          </p:style>
        </p:sp>
        <p:sp>
          <p:nvSpPr>
            <p:cNvPr id="24" name="Google Shape;35;p2"/>
            <p:cNvSpPr/>
            <p:nvPr/>
          </p:nvSpPr>
          <p:spPr>
            <a:xfrm flipV="1" rot="8823000">
              <a:off x="6004800" y="4203360"/>
              <a:ext cx="3365640" cy="667800"/>
            </a:xfrm>
            <a:custGeom>
              <a:avLst/>
              <a:gdLst/>
              <a:ahLst/>
              <a:rect l="l" t="t" r="r" b="b"/>
              <a:pathLst>
                <a:path w="74564" h="1482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w="0">
              <a:noFill/>
            </a:ln>
          </p:spPr>
          <p:style>
            <a:lnRef idx="0"/>
            <a:fillRef idx="0"/>
            <a:effectRef idx="0"/>
            <a:fontRef idx="minor"/>
          </p:style>
        </p:sp>
        <p:sp>
          <p:nvSpPr>
            <p:cNvPr id="25" name="Google Shape;36;p2"/>
            <p:cNvSpPr/>
            <p:nvPr/>
          </p:nvSpPr>
          <p:spPr>
            <a:xfrm flipV="1" rot="8823000">
              <a:off x="5917680" y="3990600"/>
              <a:ext cx="3473280" cy="887760"/>
            </a:xfrm>
            <a:custGeom>
              <a:avLst/>
              <a:gdLst/>
              <a:ahLst/>
              <a:rect l="l" t="t" r="r" b="b"/>
              <a:pathLst>
                <a:path w="76944" h="19686">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w="0">
              <a:noFill/>
            </a:ln>
          </p:spPr>
          <p:style>
            <a:lnRef idx="0"/>
            <a:fillRef idx="0"/>
            <a:effectRef idx="0"/>
            <a:fontRef idx="minor"/>
          </p:style>
        </p:sp>
        <p:sp>
          <p:nvSpPr>
            <p:cNvPr id="26" name="Google Shape;37;p2"/>
            <p:cNvSpPr/>
            <p:nvPr/>
          </p:nvSpPr>
          <p:spPr>
            <a:xfrm flipV="1" rot="8823000">
              <a:off x="8865000" y="3215520"/>
              <a:ext cx="59760" cy="271440"/>
            </a:xfrm>
            <a:custGeom>
              <a:avLst/>
              <a:gdLst/>
              <a:ahLst/>
              <a:rect l="l" t="t" r="r" b="b"/>
              <a:pathLst>
                <a:path w="1344" h="6031">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w="0">
              <a:noFill/>
            </a:ln>
          </p:spPr>
          <p:style>
            <a:lnRef idx="0"/>
            <a:fillRef idx="0"/>
            <a:effectRef idx="0"/>
            <a:fontRef idx="minor"/>
          </p:style>
        </p:sp>
        <p:sp>
          <p:nvSpPr>
            <p:cNvPr id="27" name="Google Shape;38;p2"/>
            <p:cNvSpPr/>
            <p:nvPr/>
          </p:nvSpPr>
          <p:spPr>
            <a:xfrm flipV="1" rot="8823000">
              <a:off x="8687880" y="3306240"/>
              <a:ext cx="46080" cy="6120"/>
            </a:xfrm>
            <a:custGeom>
              <a:avLst/>
              <a:gdLst/>
              <a:ahLst/>
              <a:rect l="l" t="t" r="r" b="b"/>
              <a:pathLst>
                <a:path fill="none" w="1047" h="172">
                  <a:moveTo>
                    <a:pt x="1" y="0"/>
                  </a:moveTo>
                  <a:lnTo>
                    <a:pt x="1046" y="172"/>
                  </a:lnTo>
                </a:path>
              </a:pathLst>
            </a:custGeom>
            <a:noFill/>
            <a:ln cap="rnd" w="9700">
              <a:solidFill>
                <a:srgbClr val="420000"/>
              </a:solidFill>
              <a:round/>
            </a:ln>
          </p:spPr>
          <p:style>
            <a:lnRef idx="0"/>
            <a:fillRef idx="0"/>
            <a:effectRef idx="0"/>
            <a:fontRef idx="minor"/>
          </p:style>
        </p:sp>
        <p:sp>
          <p:nvSpPr>
            <p:cNvPr id="28" name="Google Shape;39;p2"/>
            <p:cNvSpPr/>
            <p:nvPr/>
          </p:nvSpPr>
          <p:spPr>
            <a:xfrm flipV="1" rot="8823000">
              <a:off x="8632080" y="3324600"/>
              <a:ext cx="176040" cy="28440"/>
            </a:xfrm>
            <a:custGeom>
              <a:avLst/>
              <a:gdLst/>
              <a:ahLst/>
              <a:rect l="l" t="t" r="r" b="b"/>
              <a:pathLst>
                <a:path fill="none" w="3922" h="659">
                  <a:moveTo>
                    <a:pt x="1" y="1"/>
                  </a:moveTo>
                  <a:lnTo>
                    <a:pt x="3922" y="659"/>
                  </a:lnTo>
                </a:path>
              </a:pathLst>
            </a:custGeom>
            <a:noFill/>
            <a:ln cap="rnd" w="9700">
              <a:solidFill>
                <a:srgbClr val="420000"/>
              </a:solidFill>
              <a:round/>
            </a:ln>
          </p:spPr>
          <p:style>
            <a:lnRef idx="0"/>
            <a:fillRef idx="0"/>
            <a:effectRef idx="0"/>
            <a:fontRef idx="minor"/>
          </p:style>
        </p:sp>
      </p:grpSp>
      <p:grpSp>
        <p:nvGrpSpPr>
          <p:cNvPr id="29" name="Google Shape;40;p2"/>
          <p:cNvGrpSpPr/>
          <p:nvPr/>
        </p:nvGrpSpPr>
        <p:grpSpPr>
          <a:xfrm>
            <a:off x="1187280" y="-289800"/>
            <a:ext cx="792720" cy="865080"/>
            <a:chOff x="1187280" y="-289800"/>
            <a:chExt cx="792720" cy="865080"/>
          </a:xfrm>
        </p:grpSpPr>
        <p:sp>
          <p:nvSpPr>
            <p:cNvPr id="30" name="Google Shape;41;p2"/>
            <p:cNvSpPr/>
            <p:nvPr/>
          </p:nvSpPr>
          <p:spPr>
            <a:xfrm rot="21225000">
              <a:off x="1233720" y="-245160"/>
              <a:ext cx="695880" cy="778320"/>
            </a:xfrm>
            <a:custGeom>
              <a:avLst/>
              <a:gdLst/>
              <a:ahLst/>
              <a:rect l="l" t="t" r="r" b="b"/>
              <a:pathLst>
                <a:path w="20913" h="23381">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w="0">
              <a:noFill/>
            </a:ln>
          </p:spPr>
          <p:style>
            <a:lnRef idx="0"/>
            <a:fillRef idx="0"/>
            <a:effectRef idx="0"/>
            <a:fontRef idx="minor"/>
          </p:style>
        </p:sp>
        <p:sp>
          <p:nvSpPr>
            <p:cNvPr id="31" name="Google Shape;42;p2"/>
            <p:cNvSpPr/>
            <p:nvPr/>
          </p:nvSpPr>
          <p:spPr>
            <a:xfrm rot="21225000">
              <a:off x="1227960" y="-253080"/>
              <a:ext cx="710640" cy="792360"/>
            </a:xfrm>
            <a:custGeom>
              <a:avLst/>
              <a:gdLst/>
              <a:ahLst/>
              <a:rect l="l" t="t" r="r" b="b"/>
              <a:pathLst>
                <a:path w="21355" h="23802">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w="0">
              <a:noFill/>
            </a:ln>
          </p:spPr>
          <p:style>
            <a:lnRef idx="0"/>
            <a:fillRef idx="0"/>
            <a:effectRef idx="0"/>
            <a:fontRef idx="minor"/>
          </p:style>
        </p:sp>
      </p:grpSp>
      <p:grpSp>
        <p:nvGrpSpPr>
          <p:cNvPr id="32" name="Google Shape;43;p2"/>
          <p:cNvGrpSpPr/>
          <p:nvPr/>
        </p:nvGrpSpPr>
        <p:grpSpPr>
          <a:xfrm>
            <a:off x="564480" y="4450680"/>
            <a:ext cx="2983680" cy="2914920"/>
            <a:chOff x="564480" y="4450680"/>
            <a:chExt cx="2983680" cy="2914920"/>
          </a:xfrm>
        </p:grpSpPr>
        <p:sp>
          <p:nvSpPr>
            <p:cNvPr id="33" name="Google Shape;44;p2"/>
            <p:cNvSpPr/>
            <p:nvPr/>
          </p:nvSpPr>
          <p:spPr>
            <a:xfrm rot="807000">
              <a:off x="1911960" y="6639120"/>
              <a:ext cx="936360" cy="550080"/>
            </a:xfrm>
            <a:custGeom>
              <a:avLst/>
              <a:gdLst/>
              <a:ahLst/>
              <a:rect l="l" t="t" r="r" b="b"/>
              <a:pathLst>
                <a:path w="18525" h="1089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w="0">
              <a:noFill/>
            </a:ln>
          </p:spPr>
          <p:style>
            <a:lnRef idx="0"/>
            <a:fillRef idx="0"/>
            <a:effectRef idx="0"/>
            <a:fontRef idx="minor"/>
          </p:style>
        </p:sp>
        <p:sp>
          <p:nvSpPr>
            <p:cNvPr id="34" name="Google Shape;45;p2"/>
            <p:cNvSpPr/>
            <p:nvPr/>
          </p:nvSpPr>
          <p:spPr>
            <a:xfrm rot="807000">
              <a:off x="1902600" y="6630480"/>
              <a:ext cx="958680" cy="568080"/>
            </a:xfrm>
            <a:custGeom>
              <a:avLst/>
              <a:gdLst/>
              <a:ahLst/>
              <a:rect l="l" t="t" r="r" b="b"/>
              <a:pathLst>
                <a:path w="18966" h="11245">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w="0">
              <a:noFill/>
            </a:ln>
          </p:spPr>
          <p:style>
            <a:lnRef idx="0"/>
            <a:fillRef idx="0"/>
            <a:effectRef idx="0"/>
            <a:fontRef idx="minor"/>
          </p:style>
        </p:sp>
        <p:sp>
          <p:nvSpPr>
            <p:cNvPr id="35" name="Google Shape;46;p2"/>
            <p:cNvSpPr/>
            <p:nvPr/>
          </p:nvSpPr>
          <p:spPr>
            <a:xfrm rot="807000">
              <a:off x="829800" y="4719240"/>
              <a:ext cx="2475000" cy="2383560"/>
            </a:xfrm>
            <a:custGeom>
              <a:avLst/>
              <a:gdLst/>
              <a:ahLst/>
              <a:rect l="l" t="t" r="r" b="b"/>
              <a:pathLst>
                <a:path w="48929" h="47125">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w="0">
              <a:noFill/>
            </a:ln>
          </p:spPr>
          <p:style>
            <a:lnRef idx="0"/>
            <a:fillRef idx="0"/>
            <a:effectRef idx="0"/>
            <a:fontRef idx="minor"/>
          </p:style>
        </p:sp>
        <p:sp>
          <p:nvSpPr>
            <p:cNvPr id="36" name="Google Shape;47;p2"/>
            <p:cNvSpPr/>
            <p:nvPr/>
          </p:nvSpPr>
          <p:spPr>
            <a:xfrm rot="807000">
              <a:off x="809280" y="4707360"/>
              <a:ext cx="2492640" cy="2400840"/>
            </a:xfrm>
            <a:custGeom>
              <a:avLst/>
              <a:gdLst/>
              <a:ahLst/>
              <a:rect l="l" t="t" r="r" b="b"/>
              <a:pathLst>
                <a:path w="49280" h="47463">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w="0">
              <a:noFill/>
            </a:ln>
          </p:spPr>
          <p:style>
            <a:lnRef idx="0"/>
            <a:fillRef idx="0"/>
            <a:effectRef idx="0"/>
            <a:fontRef idx="minor"/>
          </p:style>
        </p:sp>
        <p:sp>
          <p:nvSpPr>
            <p:cNvPr id="37" name="Google Shape;48;p2"/>
            <p:cNvSpPr/>
            <p:nvPr/>
          </p:nvSpPr>
          <p:spPr>
            <a:xfrm rot="807000">
              <a:off x="1299960" y="5074560"/>
              <a:ext cx="1976040" cy="7200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w="0">
              <a:noFill/>
            </a:ln>
          </p:spPr>
          <p:style>
            <a:lnRef idx="0"/>
            <a:fillRef idx="0"/>
            <a:effectRef idx="0"/>
            <a:fontRef idx="minor"/>
          </p:style>
        </p:sp>
        <p:sp>
          <p:nvSpPr>
            <p:cNvPr id="38" name="Google Shape;49;p2"/>
            <p:cNvSpPr/>
            <p:nvPr/>
          </p:nvSpPr>
          <p:spPr>
            <a:xfrm rot="807000">
              <a:off x="1299960" y="5074560"/>
              <a:ext cx="1976040" cy="7200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w="0">
              <a:noFill/>
            </a:ln>
          </p:spPr>
          <p:style>
            <a:lnRef idx="0"/>
            <a:fillRef idx="0"/>
            <a:effectRef idx="0"/>
            <a:fontRef idx="minor"/>
          </p:style>
        </p:sp>
      </p:grpSp>
      <p:sp>
        <p:nvSpPr>
          <p:cNvPr id="39" name="Google Shape;50;p2"/>
          <p:cNvSpPr/>
          <p:nvPr/>
        </p:nvSpPr>
        <p:spPr>
          <a:xfrm rot="21218400">
            <a:off x="1316520" y="-146160"/>
            <a:ext cx="101880" cy="550080"/>
          </a:xfrm>
          <a:prstGeom prst="roundRect">
            <a:avLst>
              <a:gd name="adj" fmla="val 50000"/>
            </a:avLst>
          </a:prstGeom>
          <a:solidFill>
            <a:schemeClr val="lt2">
              <a:alpha val="47000"/>
            </a:schemeClr>
          </a:solidFill>
          <a:ln w="0">
            <a:noFill/>
          </a:ln>
        </p:spPr>
        <p:style>
          <a:lnRef idx="0"/>
          <a:fillRef idx="0"/>
          <a:effectRef idx="0"/>
          <a:fontRef idx="minor"/>
        </p:style>
      </p:sp>
      <p:sp>
        <p:nvSpPr>
          <p:cNvPr id="4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69" name="Google Shape;396;p15"/>
          <p:cNvGrpSpPr/>
          <p:nvPr/>
        </p:nvGrpSpPr>
        <p:grpSpPr>
          <a:xfrm>
            <a:off x="-1800" y="360"/>
            <a:ext cx="9146520" cy="5141880"/>
            <a:chOff x="-1800" y="360"/>
            <a:chExt cx="9146520" cy="5141880"/>
          </a:xfrm>
        </p:grpSpPr>
        <p:sp>
          <p:nvSpPr>
            <p:cNvPr id="570" name="Google Shape;397;p15"/>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571" name="Google Shape;398;p15"/>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72" name="Google Shape;399;p15"/>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73" name="Google Shape;400;p15"/>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74" name="Google Shape;401;p15"/>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75" name="Google Shape;402;p15"/>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76" name="Google Shape;403;p15"/>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77" name="Google Shape;404;p15"/>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78" name="Google Shape;405;p15"/>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79" name="Google Shape;406;p15"/>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0" name="Google Shape;407;p15"/>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1" name="Google Shape;408;p15"/>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2" name="Google Shape;409;p15"/>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83" name="Google Shape;410;p15"/>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584" name="Google Shape;411;p15"/>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5" name="Google Shape;412;p15"/>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6" name="Google Shape;413;p15"/>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87" name="Google Shape;414;p15"/>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6d9eeb"/>
              </a:solidFill>
              <a:miter/>
            </a:ln>
          </p:spPr>
          <p:style>
            <a:lnRef idx="0"/>
            <a:fillRef idx="0"/>
            <a:effectRef idx="0"/>
            <a:fontRef idx="minor"/>
          </p:style>
        </p:sp>
        <p:sp>
          <p:nvSpPr>
            <p:cNvPr id="588" name="Google Shape;415;p15"/>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6d9eeb"/>
              </a:solidFill>
              <a:miter/>
            </a:ln>
          </p:spPr>
          <p:style>
            <a:lnRef idx="0"/>
            <a:fillRef idx="0"/>
            <a:effectRef idx="0"/>
            <a:fontRef idx="minor"/>
          </p:style>
        </p:sp>
      </p:grpSp>
      <p:sp>
        <p:nvSpPr>
          <p:cNvPr id="589" name="Google Shape;416;p15"/>
          <p:cNvSpPr/>
          <p:nvPr/>
        </p:nvSpPr>
        <p:spPr>
          <a:xfrm>
            <a:off x="-62640" y="540000"/>
            <a:ext cx="926820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590" name="Google Shape;417;p15"/>
          <p:cNvSpPr/>
          <p:nvPr/>
        </p:nvSpPr>
        <p:spPr>
          <a:xfrm>
            <a:off x="-14400" y="5010840"/>
            <a:ext cx="9159120" cy="155160"/>
          </a:xfrm>
          <a:prstGeom prst="rect">
            <a:avLst/>
          </a:prstGeom>
          <a:solidFill>
            <a:srgbClr val="6d9eeb"/>
          </a:solidFill>
          <a:ln w="0">
            <a:noFill/>
          </a:ln>
        </p:spPr>
        <p:style>
          <a:lnRef idx="0"/>
          <a:fillRef idx="0"/>
          <a:effectRef idx="0"/>
          <a:fontRef idx="minor"/>
        </p:style>
      </p:sp>
      <p:sp>
        <p:nvSpPr>
          <p:cNvPr id="5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9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29" name="Google Shape;228;p8"/>
          <p:cNvGrpSpPr/>
          <p:nvPr/>
        </p:nvGrpSpPr>
        <p:grpSpPr>
          <a:xfrm>
            <a:off x="-1800" y="360"/>
            <a:ext cx="9146520" cy="5141880"/>
            <a:chOff x="-1800" y="360"/>
            <a:chExt cx="9146520" cy="5141880"/>
          </a:xfrm>
        </p:grpSpPr>
        <p:sp>
          <p:nvSpPr>
            <p:cNvPr id="630" name="Google Shape;229;p8"/>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631" name="Google Shape;230;p8"/>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32" name="Google Shape;231;p8"/>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33" name="Google Shape;232;p8"/>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34" name="Google Shape;233;p8"/>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35" name="Google Shape;234;p8"/>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36" name="Google Shape;235;p8"/>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37" name="Google Shape;236;p8"/>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38" name="Google Shape;237;p8"/>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39" name="Google Shape;238;p8"/>
            <p:cNvSpPr/>
            <p:nvPr/>
          </p:nvSpPr>
          <p:spPr>
            <a:xfrm>
              <a:off x="412920" y="279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0" name="Google Shape;239;p8"/>
            <p:cNvSpPr/>
            <p:nvPr/>
          </p:nvSpPr>
          <p:spPr>
            <a:xfrm>
              <a:off x="412920" y="5328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1" name="Google Shape;240;p8"/>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2" name="Google Shape;241;p8"/>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3" name="Google Shape;242;p8"/>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4" name="Google Shape;243;p8"/>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45" name="Google Shape;244;p8"/>
            <p:cNvSpPr/>
            <p:nvPr/>
          </p:nvSpPr>
          <p:spPr>
            <a:xfrm>
              <a:off x="412920" y="49532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6" name="Google Shape;245;p8"/>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647" name="Google Shape;246;p8"/>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8" name="Google Shape;247;p8"/>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49" name="Google Shape;248;p8"/>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50" name="Google Shape;249;p8"/>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1c4587"/>
              </a:solidFill>
              <a:miter/>
            </a:ln>
          </p:spPr>
          <p:style>
            <a:lnRef idx="0"/>
            <a:fillRef idx="0"/>
            <a:effectRef idx="0"/>
            <a:fontRef idx="minor"/>
          </p:style>
        </p:sp>
        <p:sp>
          <p:nvSpPr>
            <p:cNvPr id="651" name="Google Shape;250;p8"/>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1c4587"/>
              </a:solidFill>
              <a:miter/>
            </a:ln>
          </p:spPr>
          <p:style>
            <a:lnRef idx="0"/>
            <a:fillRef idx="0"/>
            <a:effectRef idx="0"/>
            <a:fontRef idx="minor"/>
          </p:style>
        </p:sp>
      </p:grpSp>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65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90" name="Google Shape;560;p20"/>
          <p:cNvGrpSpPr/>
          <p:nvPr/>
        </p:nvGrpSpPr>
        <p:grpSpPr>
          <a:xfrm>
            <a:off x="-1800" y="360"/>
            <a:ext cx="9146520" cy="5141880"/>
            <a:chOff x="-1800" y="360"/>
            <a:chExt cx="9146520" cy="5141880"/>
          </a:xfrm>
        </p:grpSpPr>
        <p:sp>
          <p:nvSpPr>
            <p:cNvPr id="691" name="Google Shape;561;p20"/>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692" name="Google Shape;562;p20"/>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93" name="Google Shape;563;p20"/>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94" name="Google Shape;564;p20"/>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95" name="Google Shape;565;p20"/>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96" name="Google Shape;566;p20"/>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697" name="Google Shape;567;p20"/>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98" name="Google Shape;568;p20"/>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699" name="Google Shape;569;p20"/>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0" name="Google Shape;570;p20"/>
            <p:cNvSpPr/>
            <p:nvPr/>
          </p:nvSpPr>
          <p:spPr>
            <a:xfrm>
              <a:off x="412920" y="279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1" name="Google Shape;571;p20"/>
            <p:cNvSpPr/>
            <p:nvPr/>
          </p:nvSpPr>
          <p:spPr>
            <a:xfrm>
              <a:off x="412920" y="5328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2" name="Google Shape;572;p20"/>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3" name="Google Shape;573;p20"/>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4" name="Google Shape;574;p20"/>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5" name="Google Shape;575;p20"/>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706" name="Google Shape;576;p20"/>
            <p:cNvSpPr/>
            <p:nvPr/>
          </p:nvSpPr>
          <p:spPr>
            <a:xfrm>
              <a:off x="412920" y="49532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7" name="Google Shape;577;p20"/>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708" name="Google Shape;578;p20"/>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09" name="Google Shape;579;p20"/>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10" name="Google Shape;580;p20"/>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711" name="Google Shape;581;p20"/>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1c4587"/>
              </a:solidFill>
              <a:miter/>
            </a:ln>
          </p:spPr>
          <p:style>
            <a:lnRef idx="0"/>
            <a:fillRef idx="0"/>
            <a:effectRef idx="0"/>
            <a:fontRef idx="minor"/>
          </p:style>
        </p:sp>
        <p:sp>
          <p:nvSpPr>
            <p:cNvPr id="712" name="Google Shape;582;p20"/>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1c4587"/>
              </a:solidFill>
              <a:miter/>
            </a:ln>
          </p:spPr>
          <p:style>
            <a:lnRef idx="0"/>
            <a:fillRef idx="0"/>
            <a:effectRef idx="0"/>
            <a:fontRef idx="minor"/>
          </p:style>
        </p:sp>
      </p:grpSp>
      <p:sp>
        <p:nvSpPr>
          <p:cNvPr id="7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71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Google Shape;54;p4"/>
          <p:cNvSpPr/>
          <p:nvPr/>
        </p:nvSpPr>
        <p:spPr>
          <a:xfrm>
            <a:off x="8740440" y="1780200"/>
            <a:ext cx="19440" cy="57240"/>
          </a:xfrm>
          <a:custGeom>
            <a:avLst/>
            <a:gdLst/>
            <a:ahLst/>
            <a:rect l="l" t="t" r="r" b="b"/>
            <a:pathLst>
              <a:path w="488" h="1403">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w="0">
            <a:noFill/>
          </a:ln>
        </p:spPr>
        <p:style>
          <a:lnRef idx="0"/>
          <a:fillRef idx="0"/>
          <a:effectRef idx="0"/>
          <a:fontRef idx="minor"/>
        </p:style>
      </p:sp>
      <p:grpSp>
        <p:nvGrpSpPr>
          <p:cNvPr id="79" name="Google Shape;55;p4"/>
          <p:cNvGrpSpPr/>
          <p:nvPr/>
        </p:nvGrpSpPr>
        <p:grpSpPr>
          <a:xfrm>
            <a:off x="-1800" y="360"/>
            <a:ext cx="9146520" cy="5141880"/>
            <a:chOff x="-1800" y="360"/>
            <a:chExt cx="9146520" cy="5141880"/>
          </a:xfrm>
        </p:grpSpPr>
        <p:sp>
          <p:nvSpPr>
            <p:cNvPr id="80" name="Google Shape;56;p4"/>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81" name="Google Shape;57;p4"/>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82" name="Google Shape;58;p4"/>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83" name="Google Shape;59;p4"/>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84" name="Google Shape;60;p4"/>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85" name="Google Shape;61;p4"/>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86" name="Google Shape;62;p4"/>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87" name="Google Shape;63;p4"/>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88" name="Google Shape;64;p4"/>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89" name="Google Shape;65;p4"/>
            <p:cNvSpPr/>
            <p:nvPr/>
          </p:nvSpPr>
          <p:spPr>
            <a:xfrm>
              <a:off x="412920" y="279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0" name="Google Shape;66;p4"/>
            <p:cNvSpPr/>
            <p:nvPr/>
          </p:nvSpPr>
          <p:spPr>
            <a:xfrm>
              <a:off x="412920" y="5328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1" name="Google Shape;67;p4"/>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2" name="Google Shape;68;p4"/>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3" name="Google Shape;69;p4"/>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4" name="Google Shape;70;p4"/>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95" name="Google Shape;71;p4"/>
            <p:cNvSpPr/>
            <p:nvPr/>
          </p:nvSpPr>
          <p:spPr>
            <a:xfrm>
              <a:off x="412920" y="49532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6" name="Google Shape;72;p4"/>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97" name="Google Shape;73;p4"/>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8" name="Google Shape;74;p4"/>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99" name="Google Shape;75;p4"/>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00" name="Google Shape;76;p4"/>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1c4587"/>
              </a:solidFill>
              <a:miter/>
            </a:ln>
          </p:spPr>
          <p:style>
            <a:lnRef idx="0"/>
            <a:fillRef idx="0"/>
            <a:effectRef idx="0"/>
            <a:fontRef idx="minor"/>
          </p:style>
        </p:sp>
        <p:sp>
          <p:nvSpPr>
            <p:cNvPr id="101" name="Google Shape;77;p4"/>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1c4587"/>
              </a:solidFill>
              <a:miter/>
            </a:ln>
          </p:spPr>
          <p:style>
            <a:lnRef idx="0"/>
            <a:fillRef idx="0"/>
            <a:effectRef idx="0"/>
            <a:fontRef idx="minor"/>
          </p:style>
        </p:sp>
      </p:grpSp>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a:t>
            </a:r>
            <a:r>
              <a:rPr b="0" lang="en-IN" sz="4400" spc="-1" strike="noStrike">
                <a:latin typeface="Arial"/>
              </a:rPr>
              <a:t>title text format</a:t>
            </a:r>
            <a:endParaRPr b="0" lang="en-IN" sz="4400" spc="-1" strike="noStrike">
              <a:latin typeface="Arial"/>
            </a:endParaRPr>
          </a:p>
        </p:txBody>
      </p:sp>
      <p:sp>
        <p:nvSpPr>
          <p:cNvPr id="10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0" name="Google Shape;340;p13"/>
          <p:cNvGrpSpPr/>
          <p:nvPr/>
        </p:nvGrpSpPr>
        <p:grpSpPr>
          <a:xfrm>
            <a:off x="-1800" y="360"/>
            <a:ext cx="9146520" cy="5141880"/>
            <a:chOff x="-1800" y="360"/>
            <a:chExt cx="9146520" cy="5141880"/>
          </a:xfrm>
        </p:grpSpPr>
        <p:sp>
          <p:nvSpPr>
            <p:cNvPr id="141" name="Google Shape;341;p13"/>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142" name="Google Shape;342;p13"/>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43" name="Google Shape;343;p13"/>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44" name="Google Shape;344;p13"/>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45" name="Google Shape;345;p13"/>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46" name="Google Shape;346;p13"/>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47" name="Google Shape;347;p13"/>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48" name="Google Shape;348;p13"/>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49" name="Google Shape;349;p13"/>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0" name="Google Shape;350;p13"/>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1" name="Google Shape;351;p13"/>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2" name="Google Shape;352;p13"/>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3" name="Google Shape;353;p13"/>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154" name="Google Shape;354;p13"/>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155" name="Google Shape;355;p13"/>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6" name="Google Shape;356;p13"/>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7" name="Google Shape;357;p13"/>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158" name="Google Shape;358;p13"/>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6d9eeb"/>
              </a:solidFill>
              <a:miter/>
            </a:ln>
          </p:spPr>
          <p:style>
            <a:lnRef idx="0"/>
            <a:fillRef idx="0"/>
            <a:effectRef idx="0"/>
            <a:fontRef idx="minor"/>
          </p:style>
        </p:sp>
        <p:sp>
          <p:nvSpPr>
            <p:cNvPr id="159" name="Google Shape;359;p13"/>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6d9eeb"/>
              </a:solidFill>
              <a:miter/>
            </a:ln>
          </p:spPr>
          <p:style>
            <a:lnRef idx="0"/>
            <a:fillRef idx="0"/>
            <a:effectRef idx="0"/>
            <a:fontRef idx="minor"/>
          </p:style>
        </p:sp>
      </p:grpSp>
      <p:sp>
        <p:nvSpPr>
          <p:cNvPr id="160" name="Google Shape;362;p13"/>
          <p:cNvSpPr/>
          <p:nvPr/>
        </p:nvSpPr>
        <p:spPr>
          <a:xfrm>
            <a:off x="-62640" y="540000"/>
            <a:ext cx="926820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161" name="Google Shape;363;p13"/>
          <p:cNvSpPr/>
          <p:nvPr/>
        </p:nvSpPr>
        <p:spPr>
          <a:xfrm>
            <a:off x="-14400" y="5010840"/>
            <a:ext cx="9159120" cy="155160"/>
          </a:xfrm>
          <a:prstGeom prst="rect">
            <a:avLst/>
          </a:prstGeom>
          <a:solidFill>
            <a:srgbClr val="6d9eeb"/>
          </a:solidFill>
          <a:ln w="0">
            <a:noFill/>
          </a:ln>
        </p:spPr>
        <p:style>
          <a:lnRef idx="0"/>
          <a:fillRef idx="0"/>
          <a:effectRef idx="0"/>
          <a:fontRef idx="minor"/>
        </p:style>
      </p:sp>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0" name="Google Shape;511;p18"/>
          <p:cNvGrpSpPr/>
          <p:nvPr/>
        </p:nvGrpSpPr>
        <p:grpSpPr>
          <a:xfrm>
            <a:off x="-1800" y="360"/>
            <a:ext cx="9146520" cy="5141880"/>
            <a:chOff x="-1800" y="360"/>
            <a:chExt cx="9146520" cy="5141880"/>
          </a:xfrm>
        </p:grpSpPr>
        <p:sp>
          <p:nvSpPr>
            <p:cNvPr id="201" name="Google Shape;512;p18"/>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202" name="Google Shape;513;p18"/>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03" name="Google Shape;514;p18"/>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04" name="Google Shape;515;p18"/>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05" name="Google Shape;516;p18"/>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06" name="Google Shape;517;p18"/>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07" name="Google Shape;518;p18"/>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08" name="Google Shape;519;p18"/>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09" name="Google Shape;520;p18"/>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0" name="Google Shape;521;p18"/>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1" name="Google Shape;522;p18"/>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2" name="Google Shape;523;p18"/>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3" name="Google Shape;524;p18"/>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14" name="Google Shape;525;p18"/>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215" name="Google Shape;526;p18"/>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6" name="Google Shape;527;p18"/>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7" name="Google Shape;528;p18"/>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18" name="Google Shape;529;p18"/>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6d9eeb"/>
              </a:solidFill>
              <a:miter/>
            </a:ln>
          </p:spPr>
          <p:style>
            <a:lnRef idx="0"/>
            <a:fillRef idx="0"/>
            <a:effectRef idx="0"/>
            <a:fontRef idx="minor"/>
          </p:style>
        </p:sp>
        <p:sp>
          <p:nvSpPr>
            <p:cNvPr id="219" name="Google Shape;530;p18"/>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6d9eeb"/>
              </a:solidFill>
              <a:miter/>
            </a:ln>
          </p:spPr>
          <p:style>
            <a:lnRef idx="0"/>
            <a:fillRef idx="0"/>
            <a:effectRef idx="0"/>
            <a:fontRef idx="minor"/>
          </p:style>
        </p:sp>
      </p:grpSp>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8" name="Google Shape;472;p17"/>
          <p:cNvGrpSpPr/>
          <p:nvPr/>
        </p:nvGrpSpPr>
        <p:grpSpPr>
          <a:xfrm>
            <a:off x="-1800" y="360"/>
            <a:ext cx="9146520" cy="5141880"/>
            <a:chOff x="-1800" y="360"/>
            <a:chExt cx="9146520" cy="5141880"/>
          </a:xfrm>
        </p:grpSpPr>
        <p:sp>
          <p:nvSpPr>
            <p:cNvPr id="259" name="Google Shape;473;p17"/>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260" name="Google Shape;474;p17"/>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61" name="Google Shape;475;p17"/>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62" name="Google Shape;476;p17"/>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63" name="Google Shape;477;p17"/>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64" name="Google Shape;478;p17"/>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65" name="Google Shape;479;p17"/>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66" name="Google Shape;480;p17"/>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67" name="Google Shape;481;p17"/>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68" name="Google Shape;482;p17"/>
            <p:cNvSpPr/>
            <p:nvPr/>
          </p:nvSpPr>
          <p:spPr>
            <a:xfrm>
              <a:off x="412920" y="279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69" name="Google Shape;483;p17"/>
            <p:cNvSpPr/>
            <p:nvPr/>
          </p:nvSpPr>
          <p:spPr>
            <a:xfrm>
              <a:off x="412920" y="5328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0" name="Google Shape;484;p17"/>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1" name="Google Shape;485;p17"/>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2" name="Google Shape;486;p17"/>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3" name="Google Shape;487;p17"/>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274" name="Google Shape;488;p17"/>
            <p:cNvSpPr/>
            <p:nvPr/>
          </p:nvSpPr>
          <p:spPr>
            <a:xfrm>
              <a:off x="412920" y="49532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5" name="Google Shape;489;p17"/>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276" name="Google Shape;490;p17"/>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7" name="Google Shape;491;p17"/>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8" name="Google Shape;492;p17"/>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279" name="Google Shape;493;p17"/>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1c4587"/>
              </a:solidFill>
              <a:miter/>
            </a:ln>
          </p:spPr>
          <p:style>
            <a:lnRef idx="0"/>
            <a:fillRef idx="0"/>
            <a:effectRef idx="0"/>
            <a:fontRef idx="minor"/>
          </p:style>
        </p:sp>
        <p:sp>
          <p:nvSpPr>
            <p:cNvPr id="280" name="Google Shape;494;p17"/>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1c4587"/>
              </a:solidFill>
              <a:miter/>
            </a:ln>
          </p:spPr>
          <p:style>
            <a:lnRef idx="0"/>
            <a:fillRef idx="0"/>
            <a:effectRef idx="0"/>
            <a:fontRef idx="minor"/>
          </p:style>
        </p:sp>
      </p:grpSp>
      <p:grpSp>
        <p:nvGrpSpPr>
          <p:cNvPr id="281" name="Google Shape;498;p17"/>
          <p:cNvGrpSpPr/>
          <p:nvPr/>
        </p:nvGrpSpPr>
        <p:grpSpPr>
          <a:xfrm>
            <a:off x="447480" y="-468360"/>
            <a:ext cx="1548720" cy="1580760"/>
            <a:chOff x="447480" y="-468360"/>
            <a:chExt cx="1548720" cy="1580760"/>
          </a:xfrm>
        </p:grpSpPr>
        <p:sp>
          <p:nvSpPr>
            <p:cNvPr id="282" name="Google Shape;499;p17"/>
            <p:cNvSpPr/>
            <p:nvPr/>
          </p:nvSpPr>
          <p:spPr>
            <a:xfrm flipV="1" rot="10102800">
              <a:off x="569520" y="-351000"/>
              <a:ext cx="1304280" cy="134568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283" name="Google Shape;500;p17"/>
            <p:cNvSpPr/>
            <p:nvPr/>
          </p:nvSpPr>
          <p:spPr>
            <a:xfrm flipV="1" rot="10102800">
              <a:off x="587160" y="-3308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284" name="Google Shape;501;p17"/>
            <p:cNvSpPr/>
            <p:nvPr/>
          </p:nvSpPr>
          <p:spPr>
            <a:xfrm flipV="1" rot="10102800">
              <a:off x="695160" y="30636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285" name="Google Shape;502;p17"/>
            <p:cNvSpPr/>
            <p:nvPr/>
          </p:nvSpPr>
          <p:spPr>
            <a:xfrm flipV="1" rot="10102800">
              <a:off x="664200" y="117000"/>
              <a:ext cx="1014480" cy="2772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286" name="Google Shape;503;p17"/>
            <p:cNvSpPr/>
            <p:nvPr/>
          </p:nvSpPr>
          <p:spPr>
            <a:xfrm flipV="1" rot="10102800">
              <a:off x="646200" y="27000"/>
              <a:ext cx="1022760" cy="1620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287" name="Google Shape;504;p17"/>
            <p:cNvSpPr/>
            <p:nvPr/>
          </p:nvSpPr>
          <p:spPr>
            <a:xfrm flipV="1" rot="10102800">
              <a:off x="726120" y="397440"/>
              <a:ext cx="1029600" cy="3096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288" name="Google Shape;505;p17"/>
            <p:cNvSpPr/>
            <p:nvPr/>
          </p:nvSpPr>
          <p:spPr>
            <a:xfrm flipV="1" rot="10102800">
              <a:off x="755280" y="4993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289" name="Google Shape;506;p17"/>
            <p:cNvSpPr/>
            <p:nvPr/>
          </p:nvSpPr>
          <p:spPr>
            <a:xfrm flipV="1" rot="10102800">
              <a:off x="807480" y="76068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290" name="Google Shape;507;p17"/>
            <p:cNvSpPr/>
            <p:nvPr/>
          </p:nvSpPr>
          <p:spPr>
            <a:xfrm flipV="1" rot="10102800">
              <a:off x="699120" y="207720"/>
              <a:ext cx="1009800" cy="2268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291" name="Google Shape;508;p17"/>
            <p:cNvSpPr/>
            <p:nvPr/>
          </p:nvSpPr>
          <p:spPr>
            <a:xfrm flipV="1" rot="10102800">
              <a:off x="778680" y="580680"/>
              <a:ext cx="1001520" cy="2700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292" name="Google Shape;509;p17"/>
            <p:cNvSpPr/>
            <p:nvPr/>
          </p:nvSpPr>
          <p:spPr>
            <a:xfrm flipV="1" rot="10102800">
              <a:off x="795600" y="665280"/>
              <a:ext cx="1009800" cy="2412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9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31" name="Google Shape;534;p19"/>
          <p:cNvGrpSpPr/>
          <p:nvPr/>
        </p:nvGrpSpPr>
        <p:grpSpPr>
          <a:xfrm>
            <a:off x="-1800" y="360"/>
            <a:ext cx="9146520" cy="5141880"/>
            <a:chOff x="-1800" y="360"/>
            <a:chExt cx="9146520" cy="5141880"/>
          </a:xfrm>
        </p:grpSpPr>
        <p:sp>
          <p:nvSpPr>
            <p:cNvPr id="332" name="Google Shape;535;p19"/>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333" name="Google Shape;536;p19"/>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34" name="Google Shape;537;p19"/>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35" name="Google Shape;538;p19"/>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36" name="Google Shape;539;p19"/>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37" name="Google Shape;540;p19"/>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38" name="Google Shape;541;p19"/>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39" name="Google Shape;542;p19"/>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40" name="Google Shape;543;p19"/>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1" name="Google Shape;544;p19"/>
            <p:cNvSpPr/>
            <p:nvPr/>
          </p:nvSpPr>
          <p:spPr>
            <a:xfrm>
              <a:off x="412920" y="279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2" name="Google Shape;545;p19"/>
            <p:cNvSpPr/>
            <p:nvPr/>
          </p:nvSpPr>
          <p:spPr>
            <a:xfrm>
              <a:off x="412920" y="5328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3" name="Google Shape;546;p19"/>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4" name="Google Shape;547;p19"/>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5" name="Google Shape;548;p19"/>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6" name="Google Shape;549;p19"/>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347" name="Google Shape;550;p19"/>
            <p:cNvSpPr/>
            <p:nvPr/>
          </p:nvSpPr>
          <p:spPr>
            <a:xfrm>
              <a:off x="412920" y="49532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48" name="Google Shape;551;p19"/>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349" name="Google Shape;552;p19"/>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50" name="Google Shape;553;p19"/>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51" name="Google Shape;554;p19"/>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352" name="Google Shape;555;p19"/>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1c4587"/>
              </a:solidFill>
              <a:miter/>
            </a:ln>
          </p:spPr>
          <p:style>
            <a:lnRef idx="0"/>
            <a:fillRef idx="0"/>
            <a:effectRef idx="0"/>
            <a:fontRef idx="minor"/>
          </p:style>
        </p:sp>
        <p:sp>
          <p:nvSpPr>
            <p:cNvPr id="353" name="Google Shape;556;p19"/>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1c4587"/>
              </a:solidFill>
              <a:miter/>
            </a:ln>
          </p:spPr>
          <p:style>
            <a:lnRef idx="0"/>
            <a:fillRef idx="0"/>
            <a:effectRef idx="0"/>
            <a:fontRef idx="minor"/>
          </p:style>
        </p:sp>
      </p:grpSp>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5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92" name="Google Shape;179;p7"/>
          <p:cNvGrpSpPr/>
          <p:nvPr/>
        </p:nvGrpSpPr>
        <p:grpSpPr>
          <a:xfrm>
            <a:off x="-174600" y="-22320"/>
            <a:ext cx="9486000" cy="5191920"/>
            <a:chOff x="-174600" y="-22320"/>
            <a:chExt cx="9486000" cy="5191920"/>
          </a:xfrm>
        </p:grpSpPr>
        <p:sp>
          <p:nvSpPr>
            <p:cNvPr id="393" name="Google Shape;180;p7"/>
            <p:cNvSpPr/>
            <p:nvPr/>
          </p:nvSpPr>
          <p:spPr>
            <a:xfrm>
              <a:off x="-174600" y="-22320"/>
              <a:ext cx="9486000" cy="5187240"/>
            </a:xfrm>
            <a:custGeom>
              <a:avLst/>
              <a:gdLst/>
              <a:ahLst/>
              <a:rect l="l" t="t" r="r" b="b"/>
              <a:pathLst>
                <a:path w="264469" h="14436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w="0">
              <a:noFill/>
            </a:ln>
          </p:spPr>
          <p:style>
            <a:lnRef idx="0"/>
            <a:fillRef idx="0"/>
            <a:effectRef idx="0"/>
            <a:fontRef idx="minor"/>
          </p:style>
        </p:sp>
        <p:sp>
          <p:nvSpPr>
            <p:cNvPr id="394" name="Google Shape;181;p7"/>
            <p:cNvSpPr/>
            <p:nvPr/>
          </p:nvSpPr>
          <p:spPr>
            <a:xfrm>
              <a:off x="-166680" y="540000"/>
              <a:ext cx="468036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grpSp>
          <p:nvGrpSpPr>
            <p:cNvPr id="395" name="Google Shape;182;p7"/>
            <p:cNvGrpSpPr/>
            <p:nvPr/>
          </p:nvGrpSpPr>
          <p:grpSpPr>
            <a:xfrm>
              <a:off x="263160" y="845280"/>
              <a:ext cx="3789000" cy="3958920"/>
              <a:chOff x="263160" y="845280"/>
              <a:chExt cx="3789000" cy="3958920"/>
            </a:xfrm>
          </p:grpSpPr>
          <p:sp>
            <p:nvSpPr>
              <p:cNvPr id="396" name="Google Shape;183;p7"/>
              <p:cNvSpPr/>
              <p:nvPr/>
            </p:nvSpPr>
            <p:spPr>
              <a:xfrm>
                <a:off x="263160" y="3941280"/>
                <a:ext cx="3789000" cy="18360"/>
              </a:xfrm>
              <a:custGeom>
                <a:avLst/>
                <a:gdLst/>
                <a:ahLst/>
                <a:rect l="l" t="t" r="r" b="b"/>
                <a:pathLst>
                  <a:path w="109629" h="551">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w="0">
                <a:noFill/>
              </a:ln>
            </p:spPr>
            <p:style>
              <a:lnRef idx="0"/>
              <a:fillRef idx="0"/>
              <a:effectRef idx="0"/>
              <a:fontRef idx="minor"/>
            </p:style>
          </p:sp>
          <p:sp>
            <p:nvSpPr>
              <p:cNvPr id="397" name="Google Shape;184;p7"/>
              <p:cNvSpPr/>
              <p:nvPr/>
            </p:nvSpPr>
            <p:spPr>
              <a:xfrm>
                <a:off x="263160" y="4223160"/>
                <a:ext cx="3789000" cy="18000"/>
              </a:xfrm>
              <a:custGeom>
                <a:avLst/>
                <a:gdLst/>
                <a:ahLst/>
                <a:rect l="l" t="t" r="r" b="b"/>
                <a:pathLst>
                  <a:path w="109629" h="542">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w="0">
                <a:noFill/>
              </a:ln>
            </p:spPr>
            <p:style>
              <a:lnRef idx="0"/>
              <a:fillRef idx="0"/>
              <a:effectRef idx="0"/>
              <a:fontRef idx="minor"/>
            </p:style>
          </p:sp>
          <p:sp>
            <p:nvSpPr>
              <p:cNvPr id="398" name="Google Shape;185;p7"/>
              <p:cNvSpPr/>
              <p:nvPr/>
            </p:nvSpPr>
            <p:spPr>
              <a:xfrm>
                <a:off x="263160" y="4504320"/>
                <a:ext cx="3789000" cy="18000"/>
              </a:xfrm>
              <a:custGeom>
                <a:avLst/>
                <a:gdLst/>
                <a:ahLst/>
                <a:rect l="l" t="t" r="r" b="b"/>
                <a:pathLst>
                  <a:path w="109629" h="542">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399" name="Google Shape;186;p7"/>
              <p:cNvSpPr/>
              <p:nvPr/>
            </p:nvSpPr>
            <p:spPr>
              <a:xfrm>
                <a:off x="263160" y="3378600"/>
                <a:ext cx="3789000" cy="18000"/>
              </a:xfrm>
              <a:custGeom>
                <a:avLst/>
                <a:gdLst/>
                <a:ahLst/>
                <a:rect l="l" t="t" r="r" b="b"/>
                <a:pathLst>
                  <a:path w="109629" h="541">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w="0">
                <a:noFill/>
              </a:ln>
            </p:spPr>
            <p:style>
              <a:lnRef idx="0"/>
              <a:fillRef idx="0"/>
              <a:effectRef idx="0"/>
              <a:fontRef idx="minor"/>
            </p:style>
          </p:sp>
          <p:sp>
            <p:nvSpPr>
              <p:cNvPr id="400" name="Google Shape;187;p7"/>
              <p:cNvSpPr/>
              <p:nvPr/>
            </p:nvSpPr>
            <p:spPr>
              <a:xfrm>
                <a:off x="263160" y="3660120"/>
                <a:ext cx="3789000" cy="18000"/>
              </a:xfrm>
              <a:custGeom>
                <a:avLst/>
                <a:gdLst/>
                <a:ahLst/>
                <a:rect l="l" t="t" r="r" b="b"/>
                <a:pathLst>
                  <a:path w="109629" h="542">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01" name="Google Shape;188;p7"/>
              <p:cNvSpPr/>
              <p:nvPr/>
            </p:nvSpPr>
            <p:spPr>
              <a:xfrm>
                <a:off x="263160" y="3097080"/>
                <a:ext cx="3789000" cy="18000"/>
              </a:xfrm>
              <a:custGeom>
                <a:avLst/>
                <a:gdLst/>
                <a:ahLst/>
                <a:rect l="l" t="t" r="r" b="b"/>
                <a:pathLst>
                  <a:path w="109629" h="542">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w="0">
                <a:noFill/>
              </a:ln>
            </p:spPr>
            <p:style>
              <a:lnRef idx="0"/>
              <a:fillRef idx="0"/>
              <a:effectRef idx="0"/>
              <a:fontRef idx="minor"/>
            </p:style>
          </p:sp>
          <p:sp>
            <p:nvSpPr>
              <p:cNvPr id="402" name="Google Shape;189;p7"/>
              <p:cNvSpPr/>
              <p:nvPr/>
            </p:nvSpPr>
            <p:spPr>
              <a:xfrm>
                <a:off x="263160" y="2252520"/>
                <a:ext cx="3789000" cy="18000"/>
              </a:xfrm>
              <a:custGeom>
                <a:avLst/>
                <a:gdLst/>
                <a:ahLst/>
                <a:rect l="l" t="t" r="r" b="b"/>
                <a:pathLst>
                  <a:path w="109629" h="542">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w="0">
                <a:noFill/>
              </a:ln>
            </p:spPr>
            <p:style>
              <a:lnRef idx="0"/>
              <a:fillRef idx="0"/>
              <a:effectRef idx="0"/>
              <a:fontRef idx="minor"/>
            </p:style>
          </p:sp>
          <p:sp>
            <p:nvSpPr>
              <p:cNvPr id="403" name="Google Shape;190;p7"/>
              <p:cNvSpPr/>
              <p:nvPr/>
            </p:nvSpPr>
            <p:spPr>
              <a:xfrm>
                <a:off x="263160" y="2534040"/>
                <a:ext cx="3789000" cy="18000"/>
              </a:xfrm>
              <a:custGeom>
                <a:avLst/>
                <a:gdLst/>
                <a:ahLst/>
                <a:rect l="l" t="t" r="r" b="b"/>
                <a:pathLst>
                  <a:path w="109629" h="542">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04" name="Google Shape;191;p7"/>
              <p:cNvSpPr/>
              <p:nvPr/>
            </p:nvSpPr>
            <p:spPr>
              <a:xfrm>
                <a:off x="263160" y="1971000"/>
                <a:ext cx="3789000" cy="18360"/>
              </a:xfrm>
              <a:custGeom>
                <a:avLst/>
                <a:gdLst/>
                <a:ahLst/>
                <a:rect l="l" t="t" r="r" b="b"/>
                <a:pathLst>
                  <a:path w="109629" h="543">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05" name="Google Shape;192;p7"/>
              <p:cNvSpPr/>
              <p:nvPr/>
            </p:nvSpPr>
            <p:spPr>
              <a:xfrm>
                <a:off x="263160" y="1408320"/>
                <a:ext cx="3789000" cy="18000"/>
              </a:xfrm>
              <a:custGeom>
                <a:avLst/>
                <a:gdLst/>
                <a:ahLst/>
                <a:rect l="l" t="t" r="r" b="b"/>
                <a:pathLst>
                  <a:path w="109629" h="542">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w="0">
                <a:noFill/>
              </a:ln>
            </p:spPr>
            <p:style>
              <a:lnRef idx="0"/>
              <a:fillRef idx="0"/>
              <a:effectRef idx="0"/>
              <a:fontRef idx="minor"/>
            </p:style>
          </p:sp>
          <p:sp>
            <p:nvSpPr>
              <p:cNvPr id="406" name="Google Shape;193;p7"/>
              <p:cNvSpPr/>
              <p:nvPr/>
            </p:nvSpPr>
            <p:spPr>
              <a:xfrm>
                <a:off x="263160" y="845280"/>
                <a:ext cx="3789000" cy="18000"/>
              </a:xfrm>
              <a:custGeom>
                <a:avLst/>
                <a:gdLst/>
                <a:ahLst/>
                <a:rect l="l" t="t" r="r" b="b"/>
                <a:pathLst>
                  <a:path w="109629" h="541">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07" name="Google Shape;194;p7"/>
              <p:cNvSpPr/>
              <p:nvPr/>
            </p:nvSpPr>
            <p:spPr>
              <a:xfrm>
                <a:off x="263160" y="1126440"/>
                <a:ext cx="3789000" cy="18000"/>
              </a:xfrm>
              <a:custGeom>
                <a:avLst/>
                <a:gdLst/>
                <a:ahLst/>
                <a:rect l="l" t="t" r="r" b="b"/>
                <a:pathLst>
                  <a:path w="109629" h="542">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08" name="Google Shape;195;p7"/>
              <p:cNvSpPr/>
              <p:nvPr/>
            </p:nvSpPr>
            <p:spPr>
              <a:xfrm>
                <a:off x="263160" y="1689480"/>
                <a:ext cx="3789000" cy="18000"/>
              </a:xfrm>
              <a:custGeom>
                <a:avLst/>
                <a:gdLst/>
                <a:ahLst/>
                <a:rect l="l" t="t" r="r" b="b"/>
                <a:pathLst>
                  <a:path w="109629" h="542">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09" name="Google Shape;196;p7"/>
              <p:cNvSpPr/>
              <p:nvPr/>
            </p:nvSpPr>
            <p:spPr>
              <a:xfrm>
                <a:off x="263160" y="2815560"/>
                <a:ext cx="3789000" cy="18000"/>
              </a:xfrm>
              <a:custGeom>
                <a:avLst/>
                <a:gdLst/>
                <a:ahLst/>
                <a:rect l="l" t="t" r="r" b="b"/>
                <a:pathLst>
                  <a:path w="109629" h="542">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10" name="Google Shape;197;p7"/>
              <p:cNvSpPr/>
              <p:nvPr/>
            </p:nvSpPr>
            <p:spPr>
              <a:xfrm>
                <a:off x="263160" y="4785840"/>
                <a:ext cx="3789000" cy="18360"/>
              </a:xfrm>
              <a:custGeom>
                <a:avLst/>
                <a:gdLst/>
                <a:ahLst/>
                <a:rect l="l" t="t" r="r" b="b"/>
                <a:pathLst>
                  <a:path w="109629" h="55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w="0">
                <a:noFill/>
              </a:ln>
            </p:spPr>
            <p:style>
              <a:lnRef idx="0"/>
              <a:fillRef idx="0"/>
              <a:effectRef idx="0"/>
              <a:fontRef idx="minor"/>
            </p:style>
          </p:sp>
        </p:grpSp>
        <p:grpSp>
          <p:nvGrpSpPr>
            <p:cNvPr id="411" name="Google Shape;198;p7"/>
            <p:cNvGrpSpPr/>
            <p:nvPr/>
          </p:nvGrpSpPr>
          <p:grpSpPr>
            <a:xfrm>
              <a:off x="5055480" y="845280"/>
              <a:ext cx="3789000" cy="3958920"/>
              <a:chOff x="5055480" y="845280"/>
              <a:chExt cx="3789000" cy="3958920"/>
            </a:xfrm>
          </p:grpSpPr>
          <p:sp>
            <p:nvSpPr>
              <p:cNvPr id="412" name="Google Shape;199;p7"/>
              <p:cNvSpPr/>
              <p:nvPr/>
            </p:nvSpPr>
            <p:spPr>
              <a:xfrm>
                <a:off x="5055480" y="3941280"/>
                <a:ext cx="3789000" cy="18360"/>
              </a:xfrm>
              <a:custGeom>
                <a:avLst/>
                <a:gdLst/>
                <a:ahLst/>
                <a:rect l="l" t="t" r="r" b="b"/>
                <a:pathLst>
                  <a:path w="109629" h="551">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w="0">
                <a:noFill/>
              </a:ln>
            </p:spPr>
            <p:style>
              <a:lnRef idx="0"/>
              <a:fillRef idx="0"/>
              <a:effectRef idx="0"/>
              <a:fontRef idx="minor"/>
            </p:style>
          </p:sp>
          <p:sp>
            <p:nvSpPr>
              <p:cNvPr id="413" name="Google Shape;200;p7"/>
              <p:cNvSpPr/>
              <p:nvPr/>
            </p:nvSpPr>
            <p:spPr>
              <a:xfrm>
                <a:off x="5055480" y="4223160"/>
                <a:ext cx="3789000" cy="18000"/>
              </a:xfrm>
              <a:custGeom>
                <a:avLst/>
                <a:gdLst/>
                <a:ahLst/>
                <a:rect l="l" t="t" r="r" b="b"/>
                <a:pathLst>
                  <a:path w="109629" h="542">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w="0">
                <a:noFill/>
              </a:ln>
            </p:spPr>
            <p:style>
              <a:lnRef idx="0"/>
              <a:fillRef idx="0"/>
              <a:effectRef idx="0"/>
              <a:fontRef idx="minor"/>
            </p:style>
          </p:sp>
          <p:sp>
            <p:nvSpPr>
              <p:cNvPr id="414" name="Google Shape;201;p7"/>
              <p:cNvSpPr/>
              <p:nvPr/>
            </p:nvSpPr>
            <p:spPr>
              <a:xfrm>
                <a:off x="5055480" y="4504320"/>
                <a:ext cx="3789000" cy="18000"/>
              </a:xfrm>
              <a:custGeom>
                <a:avLst/>
                <a:gdLst/>
                <a:ahLst/>
                <a:rect l="l" t="t" r="r" b="b"/>
                <a:pathLst>
                  <a:path w="109629" h="542">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15" name="Google Shape;202;p7"/>
              <p:cNvSpPr/>
              <p:nvPr/>
            </p:nvSpPr>
            <p:spPr>
              <a:xfrm>
                <a:off x="5055480" y="3378600"/>
                <a:ext cx="3789000" cy="18000"/>
              </a:xfrm>
              <a:custGeom>
                <a:avLst/>
                <a:gdLst/>
                <a:ahLst/>
                <a:rect l="l" t="t" r="r" b="b"/>
                <a:pathLst>
                  <a:path w="109629" h="541">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w="0">
                <a:noFill/>
              </a:ln>
            </p:spPr>
            <p:style>
              <a:lnRef idx="0"/>
              <a:fillRef idx="0"/>
              <a:effectRef idx="0"/>
              <a:fontRef idx="minor"/>
            </p:style>
          </p:sp>
          <p:sp>
            <p:nvSpPr>
              <p:cNvPr id="416" name="Google Shape;203;p7"/>
              <p:cNvSpPr/>
              <p:nvPr/>
            </p:nvSpPr>
            <p:spPr>
              <a:xfrm>
                <a:off x="5055480" y="3660120"/>
                <a:ext cx="3789000" cy="18000"/>
              </a:xfrm>
              <a:custGeom>
                <a:avLst/>
                <a:gdLst/>
                <a:ahLst/>
                <a:rect l="l" t="t" r="r" b="b"/>
                <a:pathLst>
                  <a:path w="109629" h="542">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17" name="Google Shape;204;p7"/>
              <p:cNvSpPr/>
              <p:nvPr/>
            </p:nvSpPr>
            <p:spPr>
              <a:xfrm>
                <a:off x="5055480" y="3097080"/>
                <a:ext cx="3789000" cy="18000"/>
              </a:xfrm>
              <a:custGeom>
                <a:avLst/>
                <a:gdLst/>
                <a:ahLst/>
                <a:rect l="l" t="t" r="r" b="b"/>
                <a:pathLst>
                  <a:path w="109629" h="542">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w="0">
                <a:noFill/>
              </a:ln>
            </p:spPr>
            <p:style>
              <a:lnRef idx="0"/>
              <a:fillRef idx="0"/>
              <a:effectRef idx="0"/>
              <a:fontRef idx="minor"/>
            </p:style>
          </p:sp>
          <p:sp>
            <p:nvSpPr>
              <p:cNvPr id="418" name="Google Shape;205;p7"/>
              <p:cNvSpPr/>
              <p:nvPr/>
            </p:nvSpPr>
            <p:spPr>
              <a:xfrm>
                <a:off x="5055480" y="2252520"/>
                <a:ext cx="3789000" cy="18000"/>
              </a:xfrm>
              <a:custGeom>
                <a:avLst/>
                <a:gdLst/>
                <a:ahLst/>
                <a:rect l="l" t="t" r="r" b="b"/>
                <a:pathLst>
                  <a:path w="109629" h="542">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w="0">
                <a:noFill/>
              </a:ln>
            </p:spPr>
            <p:style>
              <a:lnRef idx="0"/>
              <a:fillRef idx="0"/>
              <a:effectRef idx="0"/>
              <a:fontRef idx="minor"/>
            </p:style>
          </p:sp>
          <p:sp>
            <p:nvSpPr>
              <p:cNvPr id="419" name="Google Shape;206;p7"/>
              <p:cNvSpPr/>
              <p:nvPr/>
            </p:nvSpPr>
            <p:spPr>
              <a:xfrm>
                <a:off x="5055480" y="2534040"/>
                <a:ext cx="3789000" cy="18000"/>
              </a:xfrm>
              <a:custGeom>
                <a:avLst/>
                <a:gdLst/>
                <a:ahLst/>
                <a:rect l="l" t="t" r="r" b="b"/>
                <a:pathLst>
                  <a:path w="109629" h="542">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20" name="Google Shape;207;p7"/>
              <p:cNvSpPr/>
              <p:nvPr/>
            </p:nvSpPr>
            <p:spPr>
              <a:xfrm>
                <a:off x="5055480" y="1971000"/>
                <a:ext cx="3789000" cy="18360"/>
              </a:xfrm>
              <a:custGeom>
                <a:avLst/>
                <a:gdLst/>
                <a:ahLst/>
                <a:rect l="l" t="t" r="r" b="b"/>
                <a:pathLst>
                  <a:path w="109629" h="543">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21" name="Google Shape;208;p7"/>
              <p:cNvSpPr/>
              <p:nvPr/>
            </p:nvSpPr>
            <p:spPr>
              <a:xfrm>
                <a:off x="5055480" y="1408320"/>
                <a:ext cx="3789000" cy="18000"/>
              </a:xfrm>
              <a:custGeom>
                <a:avLst/>
                <a:gdLst/>
                <a:ahLst/>
                <a:rect l="l" t="t" r="r" b="b"/>
                <a:pathLst>
                  <a:path w="109629" h="542">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w="0">
                <a:noFill/>
              </a:ln>
            </p:spPr>
            <p:style>
              <a:lnRef idx="0"/>
              <a:fillRef idx="0"/>
              <a:effectRef idx="0"/>
              <a:fontRef idx="minor"/>
            </p:style>
          </p:sp>
          <p:sp>
            <p:nvSpPr>
              <p:cNvPr id="422" name="Google Shape;209;p7"/>
              <p:cNvSpPr/>
              <p:nvPr/>
            </p:nvSpPr>
            <p:spPr>
              <a:xfrm>
                <a:off x="5055480" y="845280"/>
                <a:ext cx="3789000" cy="18000"/>
              </a:xfrm>
              <a:custGeom>
                <a:avLst/>
                <a:gdLst/>
                <a:ahLst/>
                <a:rect l="l" t="t" r="r" b="b"/>
                <a:pathLst>
                  <a:path w="109629" h="541">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23" name="Google Shape;210;p7"/>
              <p:cNvSpPr/>
              <p:nvPr/>
            </p:nvSpPr>
            <p:spPr>
              <a:xfrm>
                <a:off x="5055480" y="1126440"/>
                <a:ext cx="3789000" cy="18000"/>
              </a:xfrm>
              <a:custGeom>
                <a:avLst/>
                <a:gdLst/>
                <a:ahLst/>
                <a:rect l="l" t="t" r="r" b="b"/>
                <a:pathLst>
                  <a:path w="109629" h="542">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w="0">
                <a:noFill/>
              </a:ln>
            </p:spPr>
            <p:style>
              <a:lnRef idx="0"/>
              <a:fillRef idx="0"/>
              <a:effectRef idx="0"/>
              <a:fontRef idx="minor"/>
            </p:style>
          </p:sp>
          <p:sp>
            <p:nvSpPr>
              <p:cNvPr id="424" name="Google Shape;211;p7"/>
              <p:cNvSpPr/>
              <p:nvPr/>
            </p:nvSpPr>
            <p:spPr>
              <a:xfrm>
                <a:off x="5055480" y="1689480"/>
                <a:ext cx="3789000" cy="18000"/>
              </a:xfrm>
              <a:custGeom>
                <a:avLst/>
                <a:gdLst/>
                <a:ahLst/>
                <a:rect l="l" t="t" r="r" b="b"/>
                <a:pathLst>
                  <a:path w="109629" h="542">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25" name="Google Shape;212;p7"/>
              <p:cNvSpPr/>
              <p:nvPr/>
            </p:nvSpPr>
            <p:spPr>
              <a:xfrm>
                <a:off x="5055480" y="2815560"/>
                <a:ext cx="3789000" cy="18000"/>
              </a:xfrm>
              <a:custGeom>
                <a:avLst/>
                <a:gdLst/>
                <a:ahLst/>
                <a:rect l="l" t="t" r="r" b="b"/>
                <a:pathLst>
                  <a:path w="109629" h="542">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w="0">
                <a:noFill/>
              </a:ln>
            </p:spPr>
            <p:style>
              <a:lnRef idx="0"/>
              <a:fillRef idx="0"/>
              <a:effectRef idx="0"/>
              <a:fontRef idx="minor"/>
            </p:style>
          </p:sp>
          <p:sp>
            <p:nvSpPr>
              <p:cNvPr id="426" name="Google Shape;213;p7"/>
              <p:cNvSpPr/>
              <p:nvPr/>
            </p:nvSpPr>
            <p:spPr>
              <a:xfrm>
                <a:off x="5055480" y="4785840"/>
                <a:ext cx="3789000" cy="18360"/>
              </a:xfrm>
              <a:custGeom>
                <a:avLst/>
                <a:gdLst/>
                <a:ahLst/>
                <a:rect l="l" t="t" r="r" b="b"/>
                <a:pathLst>
                  <a:path w="109629" h="55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w="0">
                <a:noFill/>
              </a:ln>
            </p:spPr>
            <p:style>
              <a:lnRef idx="0"/>
              <a:fillRef idx="0"/>
              <a:effectRef idx="0"/>
              <a:fontRef idx="minor"/>
            </p:style>
          </p:sp>
        </p:grpSp>
        <p:sp>
          <p:nvSpPr>
            <p:cNvPr id="427" name="Google Shape;214;p7"/>
            <p:cNvSpPr/>
            <p:nvPr/>
          </p:nvSpPr>
          <p:spPr>
            <a:xfrm>
              <a:off x="4625640" y="540000"/>
              <a:ext cx="467820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428" name="Google Shape;215;p7"/>
            <p:cNvSpPr/>
            <p:nvPr/>
          </p:nvSpPr>
          <p:spPr>
            <a:xfrm>
              <a:off x="4049280" y="545400"/>
              <a:ext cx="360" cy="462420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429" name="Google Shape;216;p7"/>
            <p:cNvSpPr/>
            <p:nvPr/>
          </p:nvSpPr>
          <p:spPr>
            <a:xfrm>
              <a:off x="4113000" y="545400"/>
              <a:ext cx="360" cy="462420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430" name="Google Shape;217;p7"/>
            <p:cNvSpPr/>
            <p:nvPr/>
          </p:nvSpPr>
          <p:spPr>
            <a:xfrm>
              <a:off x="4991760" y="545400"/>
              <a:ext cx="360" cy="462420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431" name="Google Shape;218;p7"/>
            <p:cNvSpPr/>
            <p:nvPr/>
          </p:nvSpPr>
          <p:spPr>
            <a:xfrm>
              <a:off x="5055480" y="545400"/>
              <a:ext cx="360" cy="462420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432" name="Google Shape;219;p7"/>
            <p:cNvSpPr/>
            <p:nvPr/>
          </p:nvSpPr>
          <p:spPr>
            <a:xfrm>
              <a:off x="-166680" y="540000"/>
              <a:ext cx="468036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grpSp>
      <p:sp>
        <p:nvSpPr>
          <p:cNvPr id="4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3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7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9" name="Google Shape;584;p21"/>
          <p:cNvGrpSpPr/>
          <p:nvPr/>
        </p:nvGrpSpPr>
        <p:grpSpPr>
          <a:xfrm>
            <a:off x="-1800" y="360"/>
            <a:ext cx="9146520" cy="5141880"/>
            <a:chOff x="-1800" y="360"/>
            <a:chExt cx="9146520" cy="5141880"/>
          </a:xfrm>
        </p:grpSpPr>
        <p:sp>
          <p:nvSpPr>
            <p:cNvPr id="510" name="Google Shape;585;p21"/>
            <p:cNvSpPr/>
            <p:nvPr/>
          </p:nvSpPr>
          <p:spPr>
            <a:xfrm>
              <a:off x="-1800" y="360"/>
              <a:ext cx="9146160" cy="5141880"/>
            </a:xfrm>
            <a:custGeom>
              <a:avLst/>
              <a:gdLst/>
              <a:ahLst/>
              <a:rect l="l" t="t" r="r" b="b"/>
              <a:pathLst>
                <a:path w="285700" h="160626">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w="0">
              <a:noFill/>
            </a:ln>
          </p:spPr>
          <p:style>
            <a:lnRef idx="0"/>
            <a:fillRef idx="0"/>
            <a:effectRef idx="0"/>
            <a:fontRef idx="minor"/>
          </p:style>
        </p:sp>
        <p:sp>
          <p:nvSpPr>
            <p:cNvPr id="511" name="Google Shape;586;p21"/>
            <p:cNvSpPr/>
            <p:nvPr/>
          </p:nvSpPr>
          <p:spPr>
            <a:xfrm>
              <a:off x="412920" y="20905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12" name="Google Shape;587;p21"/>
            <p:cNvSpPr/>
            <p:nvPr/>
          </p:nvSpPr>
          <p:spPr>
            <a:xfrm>
              <a:off x="412920" y="23569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13" name="Google Shape;588;p21"/>
            <p:cNvSpPr/>
            <p:nvPr/>
          </p:nvSpPr>
          <p:spPr>
            <a:xfrm>
              <a:off x="412920" y="26100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14" name="Google Shape;589;p21"/>
            <p:cNvSpPr/>
            <p:nvPr/>
          </p:nvSpPr>
          <p:spPr>
            <a:xfrm>
              <a:off x="412920" y="287604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15" name="Google Shape;590;p21"/>
            <p:cNvSpPr/>
            <p:nvPr/>
          </p:nvSpPr>
          <p:spPr>
            <a:xfrm>
              <a:off x="412920" y="10519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16" name="Google Shape;591;p21"/>
            <p:cNvSpPr/>
            <p:nvPr/>
          </p:nvSpPr>
          <p:spPr>
            <a:xfrm>
              <a:off x="412920" y="131832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17" name="Google Shape;592;p21"/>
            <p:cNvSpPr/>
            <p:nvPr/>
          </p:nvSpPr>
          <p:spPr>
            <a:xfrm>
              <a:off x="412920" y="15714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18" name="Google Shape;593;p21"/>
            <p:cNvSpPr/>
            <p:nvPr/>
          </p:nvSpPr>
          <p:spPr>
            <a:xfrm>
              <a:off x="412920" y="18374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19" name="Google Shape;594;p21"/>
            <p:cNvSpPr/>
            <p:nvPr/>
          </p:nvSpPr>
          <p:spPr>
            <a:xfrm>
              <a:off x="412920" y="79848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0" name="Google Shape;595;p21"/>
            <p:cNvSpPr/>
            <p:nvPr/>
          </p:nvSpPr>
          <p:spPr>
            <a:xfrm>
              <a:off x="412920" y="41677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1" name="Google Shape;596;p21"/>
            <p:cNvSpPr/>
            <p:nvPr/>
          </p:nvSpPr>
          <p:spPr>
            <a:xfrm>
              <a:off x="412920" y="44341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2" name="Google Shape;597;p21"/>
            <p:cNvSpPr/>
            <p:nvPr/>
          </p:nvSpPr>
          <p:spPr>
            <a:xfrm>
              <a:off x="412920" y="4687200"/>
              <a:ext cx="8731800" cy="360"/>
            </a:xfrm>
            <a:custGeom>
              <a:avLst/>
              <a:gdLst/>
              <a:ahLst/>
              <a:rect l="l" t="t" r="r" b="b"/>
              <a:pathLst>
                <a:path fill="none" w="272750" h="1">
                  <a:moveTo>
                    <a:pt x="272750" y="0"/>
                  </a:moveTo>
                  <a:lnTo>
                    <a:pt x="0" y="0"/>
                  </a:lnTo>
                </a:path>
              </a:pathLst>
            </a:custGeom>
            <a:noFill/>
            <a:ln w="10975">
              <a:solidFill>
                <a:srgbClr val="d9d9d9"/>
              </a:solidFill>
              <a:miter/>
            </a:ln>
          </p:spPr>
          <p:style>
            <a:lnRef idx="0"/>
            <a:fillRef idx="0"/>
            <a:effectRef idx="0"/>
            <a:fontRef idx="minor"/>
          </p:style>
        </p:sp>
        <p:sp>
          <p:nvSpPr>
            <p:cNvPr id="523" name="Google Shape;598;p21"/>
            <p:cNvSpPr/>
            <p:nvPr/>
          </p:nvSpPr>
          <p:spPr>
            <a:xfrm>
              <a:off x="412920" y="3129120"/>
              <a:ext cx="8731800" cy="360"/>
            </a:xfrm>
            <a:custGeom>
              <a:avLst/>
              <a:gdLst/>
              <a:ahLst/>
              <a:rect l="l" t="t" r="r" b="b"/>
              <a:pathLst>
                <a:path fill="none" w="272750" h="0">
                  <a:moveTo>
                    <a:pt x="272750" y="0"/>
                  </a:moveTo>
                  <a:lnTo>
                    <a:pt x="0" y="0"/>
                  </a:lnTo>
                </a:path>
              </a:pathLst>
            </a:custGeom>
            <a:noFill/>
            <a:ln w="10975">
              <a:solidFill>
                <a:srgbClr val="d9d9d9"/>
              </a:solidFill>
              <a:miter/>
            </a:ln>
          </p:spPr>
          <p:style>
            <a:lnRef idx="0"/>
            <a:fillRef idx="0"/>
            <a:effectRef idx="0"/>
            <a:fontRef idx="minor"/>
          </p:style>
        </p:sp>
        <p:sp>
          <p:nvSpPr>
            <p:cNvPr id="524" name="Google Shape;599;p21"/>
            <p:cNvSpPr/>
            <p:nvPr/>
          </p:nvSpPr>
          <p:spPr>
            <a:xfrm>
              <a:off x="412920" y="339552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5" name="Google Shape;600;p21"/>
            <p:cNvSpPr/>
            <p:nvPr/>
          </p:nvSpPr>
          <p:spPr>
            <a:xfrm>
              <a:off x="412920" y="364860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6" name="Google Shape;601;p21"/>
            <p:cNvSpPr/>
            <p:nvPr/>
          </p:nvSpPr>
          <p:spPr>
            <a:xfrm>
              <a:off x="412920" y="3914640"/>
              <a:ext cx="8731800" cy="360"/>
            </a:xfrm>
            <a:custGeom>
              <a:avLst/>
              <a:gdLst/>
              <a:ahLst/>
              <a:rect l="l" t="t" r="r" b="b"/>
              <a:pathLst>
                <a:path fill="none" w="272750" h="1">
                  <a:moveTo>
                    <a:pt x="272750" y="1"/>
                  </a:moveTo>
                  <a:lnTo>
                    <a:pt x="0" y="1"/>
                  </a:lnTo>
                </a:path>
              </a:pathLst>
            </a:custGeom>
            <a:noFill/>
            <a:ln w="10975">
              <a:solidFill>
                <a:srgbClr val="d9d9d9"/>
              </a:solidFill>
              <a:miter/>
            </a:ln>
          </p:spPr>
          <p:style>
            <a:lnRef idx="0"/>
            <a:fillRef idx="0"/>
            <a:effectRef idx="0"/>
            <a:fontRef idx="minor"/>
          </p:style>
        </p:sp>
        <p:sp>
          <p:nvSpPr>
            <p:cNvPr id="527" name="Google Shape;602;p21"/>
            <p:cNvSpPr/>
            <p:nvPr/>
          </p:nvSpPr>
          <p:spPr>
            <a:xfrm>
              <a:off x="352800" y="6840"/>
              <a:ext cx="360" cy="5128560"/>
            </a:xfrm>
            <a:custGeom>
              <a:avLst/>
              <a:gdLst/>
              <a:ahLst/>
              <a:rect l="l" t="t" r="r" b="b"/>
              <a:pathLst>
                <a:path fill="none" w="1" h="160211">
                  <a:moveTo>
                    <a:pt x="0" y="0"/>
                  </a:moveTo>
                  <a:lnTo>
                    <a:pt x="0" y="160211"/>
                  </a:lnTo>
                </a:path>
              </a:pathLst>
            </a:custGeom>
            <a:noFill/>
            <a:ln w="7850">
              <a:solidFill>
                <a:srgbClr val="6d9eeb"/>
              </a:solidFill>
              <a:miter/>
            </a:ln>
          </p:spPr>
          <p:style>
            <a:lnRef idx="0"/>
            <a:fillRef idx="0"/>
            <a:effectRef idx="0"/>
            <a:fontRef idx="minor"/>
          </p:style>
        </p:sp>
        <p:sp>
          <p:nvSpPr>
            <p:cNvPr id="528" name="Google Shape;603;p21"/>
            <p:cNvSpPr/>
            <p:nvPr/>
          </p:nvSpPr>
          <p:spPr>
            <a:xfrm>
              <a:off x="415440" y="6840"/>
              <a:ext cx="360" cy="5128560"/>
            </a:xfrm>
            <a:custGeom>
              <a:avLst/>
              <a:gdLst/>
              <a:ahLst/>
              <a:rect l="l" t="t" r="r" b="b"/>
              <a:pathLst>
                <a:path fill="none" w="1" h="160211">
                  <a:moveTo>
                    <a:pt x="1" y="0"/>
                  </a:moveTo>
                  <a:lnTo>
                    <a:pt x="1" y="160211"/>
                  </a:lnTo>
                </a:path>
              </a:pathLst>
            </a:custGeom>
            <a:noFill/>
            <a:ln w="7850">
              <a:solidFill>
                <a:srgbClr val="6d9eeb"/>
              </a:solidFill>
              <a:miter/>
            </a:ln>
          </p:spPr>
          <p:style>
            <a:lnRef idx="0"/>
            <a:fillRef idx="0"/>
            <a:effectRef idx="0"/>
            <a:fontRef idx="minor"/>
          </p:style>
        </p:sp>
      </p:grpSp>
      <p:sp>
        <p:nvSpPr>
          <p:cNvPr id="529" name="Google Shape;604;p21"/>
          <p:cNvSpPr/>
          <p:nvPr/>
        </p:nvSpPr>
        <p:spPr>
          <a:xfrm>
            <a:off x="-62640" y="540000"/>
            <a:ext cx="9268200" cy="360"/>
          </a:xfrm>
          <a:custGeom>
            <a:avLst/>
            <a:gdLst/>
            <a:ahLst/>
            <a:rect l="l" t="t" r="r" b="b"/>
            <a:pathLst>
              <a:path w="21600" h="21600">
                <a:moveTo>
                  <a:pt x="0" y="0"/>
                </a:moveTo>
                <a:lnTo>
                  <a:pt x="21600" y="21600"/>
                </a:lnTo>
              </a:path>
            </a:pathLst>
          </a:custGeom>
          <a:noFill/>
          <a:ln w="9525">
            <a:solidFill>
              <a:srgbClr val="6d9eeb"/>
            </a:solidFill>
            <a:round/>
          </a:ln>
        </p:spPr>
        <p:style>
          <a:lnRef idx="0"/>
          <a:fillRef idx="0"/>
          <a:effectRef idx="0"/>
          <a:fontRef idx="minor"/>
        </p:style>
      </p:sp>
      <p:sp>
        <p:nvSpPr>
          <p:cNvPr id="530" name="Google Shape;605;p21"/>
          <p:cNvSpPr/>
          <p:nvPr/>
        </p:nvSpPr>
        <p:spPr>
          <a:xfrm>
            <a:off x="-14400" y="5010840"/>
            <a:ext cx="9159120" cy="155160"/>
          </a:xfrm>
          <a:prstGeom prst="rect">
            <a:avLst/>
          </a:prstGeom>
          <a:solidFill>
            <a:srgbClr val="6d9eeb"/>
          </a:solidFill>
          <a:ln w="0">
            <a:noFill/>
          </a:ln>
        </p:spPr>
        <p:style>
          <a:lnRef idx="0"/>
          <a:fillRef idx="0"/>
          <a:effectRef idx="0"/>
          <a:fontRef idx="minor"/>
        </p:style>
      </p:sp>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3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8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8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8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8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4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21.xml"/>
</Relationships>
</file>

<file path=ppt/slides/_rels/slide4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3.xml"/>
</Relationships>
</file>

<file path=ppt/slides/_rels/slide47.xml.rels><?xml version="1.0" encoding="UTF-8"?>
<Relationships xmlns="http://schemas.openxmlformats.org/package/2006/relationships"><Relationship Id="rId1" Type="http://schemas.openxmlformats.org/officeDocument/2006/relationships/hyperlink" Target="https://www.geeksforgeeks.org/cloud-computing/" TargetMode="External"/><Relationship Id="rId2" Type="http://schemas.openxmlformats.org/officeDocument/2006/relationships/slideLayout" Target="../slideLayouts/slideLayout13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757" name="PlaceHolder 1"/>
          <p:cNvSpPr>
            <a:spLocks noGrp="1"/>
          </p:cNvSpPr>
          <p:nvPr>
            <p:ph type="title"/>
          </p:nvPr>
        </p:nvSpPr>
        <p:spPr>
          <a:xfrm>
            <a:off x="2351880" y="1498680"/>
            <a:ext cx="4439160" cy="1446840"/>
          </a:xfrm>
          <a:prstGeom prst="rect">
            <a:avLst/>
          </a:prstGeom>
          <a:noFill/>
          <a:ln w="0">
            <a:noFill/>
          </a:ln>
        </p:spPr>
        <p:txBody>
          <a:bodyPr lIns="0" rIns="0" tIns="0" bIns="0" anchor="ctr">
            <a:noAutofit/>
          </a:bodyPr>
          <a:p>
            <a:pPr algn="ctr">
              <a:lnSpc>
                <a:spcPct val="100000"/>
              </a:lnSpc>
              <a:buNone/>
              <a:tabLst>
                <a:tab algn="l" pos="0"/>
              </a:tabLst>
            </a:pPr>
            <a:r>
              <a:rPr b="1" lang="en" sz="6000" spc="-1" strike="noStrike">
                <a:solidFill>
                  <a:srgbClr val="1c4587"/>
                </a:solidFill>
                <a:latin typeface="Itim"/>
                <a:ea typeface="Itim"/>
              </a:rPr>
              <a:t>Unit 4</a:t>
            </a:r>
            <a:endParaRPr b="0" lang="en-IN" sz="6000" spc="-1" strike="noStrike">
              <a:latin typeface="Arial"/>
            </a:endParaRPr>
          </a:p>
          <a:p>
            <a:pPr algn="ctr">
              <a:lnSpc>
                <a:spcPct val="100000"/>
              </a:lnSpc>
              <a:buNone/>
              <a:tabLst>
                <a:tab algn="l" pos="0"/>
              </a:tabLst>
            </a:pPr>
            <a:r>
              <a:rPr b="1" lang="en-US" sz="6000" spc="-1" strike="noStrike">
                <a:solidFill>
                  <a:srgbClr val="1c4587"/>
                </a:solidFill>
                <a:latin typeface="Itim"/>
                <a:ea typeface="Itim"/>
              </a:rPr>
              <a:t>Part B</a:t>
            </a:r>
            <a:endParaRPr b="0" lang="en-IN" sz="6000" spc="-1" strike="noStrike">
              <a:latin typeface="Arial"/>
            </a:endParaRPr>
          </a:p>
        </p:txBody>
      </p:sp>
      <p:sp>
        <p:nvSpPr>
          <p:cNvPr id="758" name="PlaceHolder 2"/>
          <p:cNvSpPr>
            <a:spLocks noGrp="1"/>
          </p:cNvSpPr>
          <p:nvPr>
            <p:ph type="subTitle"/>
          </p:nvPr>
        </p:nvSpPr>
        <p:spPr>
          <a:xfrm>
            <a:off x="2351880" y="3287160"/>
            <a:ext cx="4439160" cy="356400"/>
          </a:xfrm>
          <a:prstGeom prst="rect">
            <a:avLst/>
          </a:prstGeom>
          <a:noFill/>
          <a:ln w="0">
            <a:noFill/>
          </a:ln>
        </p:spPr>
        <p:txBody>
          <a:bodyPr lIns="0" rIns="0" tIns="91440" bIns="91440" anchor="ctr">
            <a:noAutofit/>
          </a:bodyPr>
          <a:p>
            <a:pPr algn="ctr">
              <a:lnSpc>
                <a:spcPct val="100000"/>
              </a:lnSpc>
              <a:buNone/>
              <a:tabLst>
                <a:tab algn="l" pos="0"/>
              </a:tabLst>
            </a:pPr>
            <a:r>
              <a:rPr b="0" lang="en" sz="1600" spc="-1" strike="noStrike">
                <a:solidFill>
                  <a:srgbClr val="000000"/>
                </a:solidFill>
                <a:latin typeface="Muli"/>
                <a:ea typeface="Muli"/>
              </a:rPr>
              <a:t>Economics in Cloud</a:t>
            </a:r>
            <a:endParaRPr b="0" lang="en-IN" sz="1600" spc="-1" strike="noStrike">
              <a:latin typeface="Arial"/>
            </a:endParaRPr>
          </a:p>
        </p:txBody>
      </p:sp>
      <p:sp>
        <p:nvSpPr>
          <p:cNvPr id="759" name="Google Shape;789;p27"/>
          <p:cNvSpPr/>
          <p:nvPr/>
        </p:nvSpPr>
        <p:spPr>
          <a:xfrm>
            <a:off x="549360" y="-15840"/>
            <a:ext cx="360" cy="5158440"/>
          </a:xfrm>
          <a:custGeom>
            <a:avLst/>
            <a:gdLst/>
            <a:ahLst/>
            <a:rect l="l" t="t" r="r" b="b"/>
            <a:pathLst>
              <a:path w="21600" h="21600">
                <a:moveTo>
                  <a:pt x="0" y="0"/>
                </a:moveTo>
                <a:lnTo>
                  <a:pt x="21600" y="21600"/>
                </a:lnTo>
              </a:path>
            </a:pathLst>
          </a:custGeom>
          <a:noFill/>
          <a:ln w="19050">
            <a:solidFill>
              <a:srgbClr val="000000"/>
            </a:solidFill>
            <a:round/>
          </a:ln>
        </p:spPr>
        <p:style>
          <a:lnRef idx="0"/>
          <a:fillRef idx="0"/>
          <a:effectRef idx="0"/>
          <a:fontRef idx="minor"/>
        </p:style>
      </p:sp>
      <p:sp>
        <p:nvSpPr>
          <p:cNvPr id="760" name="Google Shape;790;p27"/>
          <p:cNvSpPr/>
          <p:nvPr/>
        </p:nvSpPr>
        <p:spPr>
          <a:xfrm>
            <a:off x="716400" y="-15840"/>
            <a:ext cx="360" cy="5158440"/>
          </a:xfrm>
          <a:custGeom>
            <a:avLst/>
            <a:gdLst/>
            <a:ahLst/>
            <a:rect l="l" t="t" r="r" b="b"/>
            <a:pathLst>
              <a:path w="21600" h="21600">
                <a:moveTo>
                  <a:pt x="0" y="0"/>
                </a:moveTo>
                <a:lnTo>
                  <a:pt x="21600" y="21600"/>
                </a:lnTo>
              </a:path>
            </a:pathLst>
          </a:custGeom>
          <a:noFill/>
          <a:ln w="19050">
            <a:solidFill>
              <a:srgbClr val="000000"/>
            </a:solidFill>
            <a:round/>
          </a:ln>
        </p:spPr>
        <p:style>
          <a:lnRef idx="0"/>
          <a:fillRef idx="0"/>
          <a:effectRef idx="0"/>
          <a:fontRef idx="minor"/>
        </p:style>
      </p:sp>
      <p:grpSp>
        <p:nvGrpSpPr>
          <p:cNvPr id="761" name="Google Shape;791;p27"/>
          <p:cNvGrpSpPr/>
          <p:nvPr/>
        </p:nvGrpSpPr>
        <p:grpSpPr>
          <a:xfrm>
            <a:off x="4795920" y="4434840"/>
            <a:ext cx="2309760" cy="320040"/>
            <a:chOff x="4795920" y="4434840"/>
            <a:chExt cx="2309760" cy="320040"/>
          </a:xfrm>
        </p:grpSpPr>
        <p:sp>
          <p:nvSpPr>
            <p:cNvPr id="762" name="Google Shape;792;p27"/>
            <p:cNvSpPr/>
            <p:nvPr/>
          </p:nvSpPr>
          <p:spPr>
            <a:xfrm>
              <a:off x="4795920" y="4434840"/>
              <a:ext cx="2309760" cy="28908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a:solidFill>
                <a:srgbClr val="caffca"/>
              </a:solidFill>
              <a:round/>
            </a:ln>
          </p:spPr>
          <p:style>
            <a:lnRef idx="0"/>
            <a:fillRef idx="0"/>
            <a:effectRef idx="0"/>
            <a:fontRef idx="minor"/>
          </p:style>
        </p:sp>
        <p:sp>
          <p:nvSpPr>
            <p:cNvPr id="763" name="Google Shape;793;p27"/>
            <p:cNvSpPr/>
            <p:nvPr/>
          </p:nvSpPr>
          <p:spPr>
            <a:xfrm>
              <a:off x="4878360" y="4482000"/>
              <a:ext cx="367920" cy="13212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a:solidFill>
                <a:srgbClr val="caffca"/>
              </a:solidFill>
              <a:round/>
            </a:ln>
          </p:spPr>
          <p:style>
            <a:lnRef idx="0"/>
            <a:fillRef idx="0"/>
            <a:effectRef idx="0"/>
            <a:fontRef idx="minor"/>
          </p:style>
        </p:sp>
        <p:sp>
          <p:nvSpPr>
            <p:cNvPr id="764" name="Google Shape;794;p27"/>
            <p:cNvSpPr/>
            <p:nvPr/>
          </p:nvSpPr>
          <p:spPr>
            <a:xfrm>
              <a:off x="4878720" y="4450320"/>
              <a:ext cx="640080" cy="25560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a:solidFill>
                <a:srgbClr val="caffca"/>
              </a:solidFill>
              <a:round/>
            </a:ln>
          </p:spPr>
          <p:style>
            <a:lnRef idx="0"/>
            <a:fillRef idx="0"/>
            <a:effectRef idx="0"/>
            <a:fontRef idx="minor"/>
          </p:style>
        </p:sp>
        <p:sp>
          <p:nvSpPr>
            <p:cNvPr id="765" name="Google Shape;795;p27"/>
            <p:cNvSpPr/>
            <p:nvPr/>
          </p:nvSpPr>
          <p:spPr>
            <a:xfrm>
              <a:off x="5802480" y="4529520"/>
              <a:ext cx="180360" cy="12276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a:solidFill>
                <a:srgbClr val="caffca"/>
              </a:solidFill>
              <a:round/>
            </a:ln>
          </p:spPr>
          <p:style>
            <a:lnRef idx="0"/>
            <a:fillRef idx="0"/>
            <a:effectRef idx="0"/>
            <a:fontRef idx="minor"/>
          </p:style>
        </p:sp>
        <p:sp>
          <p:nvSpPr>
            <p:cNvPr id="766" name="Google Shape;796;p27"/>
            <p:cNvSpPr/>
            <p:nvPr/>
          </p:nvSpPr>
          <p:spPr>
            <a:xfrm>
              <a:off x="5539680" y="4462200"/>
              <a:ext cx="522360" cy="21312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a:solidFill>
                <a:srgbClr val="caffca"/>
              </a:solidFill>
              <a:round/>
            </a:ln>
          </p:spPr>
          <p:style>
            <a:lnRef idx="0"/>
            <a:fillRef idx="0"/>
            <a:effectRef idx="0"/>
            <a:fontRef idx="minor"/>
          </p:style>
        </p:sp>
        <p:sp>
          <p:nvSpPr>
            <p:cNvPr id="767" name="Google Shape;797;p27"/>
            <p:cNvSpPr/>
            <p:nvPr/>
          </p:nvSpPr>
          <p:spPr>
            <a:xfrm>
              <a:off x="6195600" y="4543200"/>
              <a:ext cx="335880" cy="21168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a:solidFill>
                <a:srgbClr val="caffca"/>
              </a:solidFill>
              <a:round/>
            </a:ln>
          </p:spPr>
          <p:style>
            <a:lnRef idx="0"/>
            <a:fillRef idx="0"/>
            <a:effectRef idx="0"/>
            <a:fontRef idx="minor"/>
          </p:style>
        </p:sp>
        <p:sp>
          <p:nvSpPr>
            <p:cNvPr id="768" name="Google Shape;798;p27"/>
            <p:cNvSpPr/>
            <p:nvPr/>
          </p:nvSpPr>
          <p:spPr>
            <a:xfrm>
              <a:off x="6161400" y="4473360"/>
              <a:ext cx="365400" cy="25056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a:solidFill>
                <a:srgbClr val="caffca"/>
              </a:solidFill>
              <a:round/>
            </a:ln>
          </p:spPr>
          <p:style>
            <a:lnRef idx="0"/>
            <a:fillRef idx="0"/>
            <a:effectRef idx="0"/>
            <a:fontRef idx="minor"/>
          </p:style>
        </p:sp>
        <p:sp>
          <p:nvSpPr>
            <p:cNvPr id="769" name="Google Shape;799;p27"/>
            <p:cNvSpPr/>
            <p:nvPr/>
          </p:nvSpPr>
          <p:spPr>
            <a:xfrm>
              <a:off x="6569280" y="4481640"/>
              <a:ext cx="129960" cy="11016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a:solidFill>
                <a:srgbClr val="caffca"/>
              </a:solidFill>
              <a:round/>
            </a:ln>
          </p:spPr>
          <p:style>
            <a:lnRef idx="0"/>
            <a:fillRef idx="0"/>
            <a:effectRef idx="0"/>
            <a:fontRef idx="minor"/>
          </p:style>
        </p:sp>
        <p:sp>
          <p:nvSpPr>
            <p:cNvPr id="770" name="Google Shape;800;p27"/>
            <p:cNvSpPr/>
            <p:nvPr/>
          </p:nvSpPr>
          <p:spPr>
            <a:xfrm>
              <a:off x="6542280" y="4476960"/>
              <a:ext cx="208080" cy="11592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a:solidFill>
                <a:srgbClr val="caffca"/>
              </a:solidFill>
              <a:round/>
            </a:ln>
          </p:spPr>
          <p:style>
            <a:lnRef idx="0"/>
            <a:fillRef idx="0"/>
            <a:effectRef idx="0"/>
            <a:fontRef idx="minor"/>
          </p:style>
        </p:sp>
      </p:grpSp>
      <p:sp>
        <p:nvSpPr>
          <p:cNvPr id="771" name="Google Shape;801;p27"/>
          <p:cNvSpPr/>
          <p:nvPr/>
        </p:nvSpPr>
        <p:spPr>
          <a:xfrm rot="489600">
            <a:off x="6587280" y="457560"/>
            <a:ext cx="931320" cy="511200"/>
          </a:xfrm>
          <a:custGeom>
            <a:avLst/>
            <a:gdLst/>
            <a:ahLst/>
            <a:rect l="l" t="t" r="r" b="b"/>
            <a:pathLst>
              <a:path w="17773" h="9768">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w="0">
            <a:noFill/>
          </a:ln>
        </p:spPr>
        <p:style>
          <a:lnRef idx="0"/>
          <a:fillRef idx="0"/>
          <a:effectRef idx="0"/>
          <a:fontRef idx="minor"/>
        </p:style>
      </p:sp>
      <p:grpSp>
        <p:nvGrpSpPr>
          <p:cNvPr id="772" name="Google Shape;802;p27"/>
          <p:cNvGrpSpPr/>
          <p:nvPr/>
        </p:nvGrpSpPr>
        <p:grpSpPr>
          <a:xfrm>
            <a:off x="960840" y="1112400"/>
            <a:ext cx="550800" cy="899280"/>
            <a:chOff x="960840" y="1112400"/>
            <a:chExt cx="550800" cy="899280"/>
          </a:xfrm>
        </p:grpSpPr>
        <p:sp>
          <p:nvSpPr>
            <p:cNvPr id="773" name="Google Shape;803;p27"/>
            <p:cNvSpPr/>
            <p:nvPr/>
          </p:nvSpPr>
          <p:spPr>
            <a:xfrm rot="6705600">
              <a:off x="1175760" y="1107000"/>
              <a:ext cx="239400" cy="369720"/>
            </a:xfrm>
            <a:custGeom>
              <a:avLst/>
              <a:gdLst/>
              <a:ahLst/>
              <a:rect l="l" t="t" r="r" b="b"/>
              <a:pathLst>
                <a:path w="6537" h="10078">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a:solidFill>
                <a:srgbClr val="ffe599"/>
              </a:solidFill>
              <a:round/>
            </a:ln>
          </p:spPr>
          <p:style>
            <a:lnRef idx="0"/>
            <a:fillRef idx="0"/>
            <a:effectRef idx="0"/>
            <a:fontRef idx="minor"/>
          </p:style>
        </p:sp>
        <p:sp>
          <p:nvSpPr>
            <p:cNvPr id="774" name="Google Shape;804;p27"/>
            <p:cNvSpPr/>
            <p:nvPr/>
          </p:nvSpPr>
          <p:spPr>
            <a:xfrm rot="6705600">
              <a:off x="1224000" y="1259640"/>
              <a:ext cx="276480" cy="164520"/>
            </a:xfrm>
            <a:custGeom>
              <a:avLst/>
              <a:gdLst/>
              <a:ahLst/>
              <a:rect l="l" t="t" r="r" b="b"/>
              <a:pathLst>
                <a:path w="7542" h="4498">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a:solidFill>
                <a:srgbClr val="ffe599"/>
              </a:solidFill>
              <a:round/>
            </a:ln>
          </p:spPr>
          <p:style>
            <a:lnRef idx="0"/>
            <a:fillRef idx="0"/>
            <a:effectRef idx="0"/>
            <a:fontRef idx="minor"/>
          </p:style>
        </p:sp>
        <p:sp>
          <p:nvSpPr>
            <p:cNvPr id="775" name="Google Shape;805;p27"/>
            <p:cNvSpPr/>
            <p:nvPr/>
          </p:nvSpPr>
          <p:spPr>
            <a:xfrm rot="6705600">
              <a:off x="1167840" y="1139760"/>
              <a:ext cx="244080" cy="328680"/>
            </a:xfrm>
            <a:custGeom>
              <a:avLst/>
              <a:gdLst/>
              <a:ahLst/>
              <a:rect l="l" t="t" r="r" b="b"/>
              <a:pathLst>
                <a:path w="6663" h="8962">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a:solidFill>
                <a:srgbClr val="ffe599"/>
              </a:solidFill>
              <a:round/>
            </a:ln>
          </p:spPr>
          <p:style>
            <a:lnRef idx="0"/>
            <a:fillRef idx="0"/>
            <a:effectRef idx="0"/>
            <a:fontRef idx="minor"/>
          </p:style>
        </p:sp>
        <p:sp>
          <p:nvSpPr>
            <p:cNvPr id="776" name="Google Shape;806;p27"/>
            <p:cNvSpPr/>
            <p:nvPr/>
          </p:nvSpPr>
          <p:spPr>
            <a:xfrm rot="6705600">
              <a:off x="1168200" y="1325880"/>
              <a:ext cx="172800" cy="338400"/>
            </a:xfrm>
            <a:custGeom>
              <a:avLst/>
              <a:gdLst/>
              <a:ahLst/>
              <a:rect l="l" t="t" r="r" b="b"/>
              <a:pathLst>
                <a:path w="4726" h="9229">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a:solidFill>
                <a:srgbClr val="ffe599"/>
              </a:solidFill>
              <a:round/>
            </a:ln>
          </p:spPr>
          <p:style>
            <a:lnRef idx="0"/>
            <a:fillRef idx="0"/>
            <a:effectRef idx="0"/>
            <a:fontRef idx="minor"/>
          </p:style>
        </p:sp>
        <p:sp>
          <p:nvSpPr>
            <p:cNvPr id="777" name="Google Shape;807;p27"/>
            <p:cNvSpPr/>
            <p:nvPr/>
          </p:nvSpPr>
          <p:spPr>
            <a:xfrm rot="6705600">
              <a:off x="1083240" y="1322640"/>
              <a:ext cx="248400" cy="406800"/>
            </a:xfrm>
            <a:custGeom>
              <a:avLst/>
              <a:gdLst/>
              <a:ahLst/>
              <a:rect l="l" t="t" r="r" b="b"/>
              <a:pathLst>
                <a:path w="6779" h="11084">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a:solidFill>
                <a:srgbClr val="ffe599"/>
              </a:solidFill>
              <a:round/>
            </a:ln>
          </p:spPr>
          <p:style>
            <a:lnRef idx="0"/>
            <a:fillRef idx="0"/>
            <a:effectRef idx="0"/>
            <a:fontRef idx="minor"/>
          </p:style>
        </p:sp>
        <p:sp>
          <p:nvSpPr>
            <p:cNvPr id="778" name="Google Shape;808;p27"/>
            <p:cNvSpPr/>
            <p:nvPr/>
          </p:nvSpPr>
          <p:spPr>
            <a:xfrm rot="6705600">
              <a:off x="1128600" y="1342080"/>
              <a:ext cx="201240" cy="355680"/>
            </a:xfrm>
            <a:custGeom>
              <a:avLst/>
              <a:gdLst/>
              <a:ahLst/>
              <a:rect l="l" t="t" r="r" b="b"/>
              <a:pathLst>
                <a:path w="5499" h="9693">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a:solidFill>
                <a:srgbClr val="ffe599"/>
              </a:solidFill>
              <a:round/>
            </a:ln>
          </p:spPr>
          <p:style>
            <a:lnRef idx="0"/>
            <a:fillRef idx="0"/>
            <a:effectRef idx="0"/>
            <a:fontRef idx="minor"/>
          </p:style>
        </p:sp>
        <p:sp>
          <p:nvSpPr>
            <p:cNvPr id="779" name="Google Shape;809;p27"/>
            <p:cNvSpPr/>
            <p:nvPr/>
          </p:nvSpPr>
          <p:spPr>
            <a:xfrm rot="6705600">
              <a:off x="1034280" y="1562760"/>
              <a:ext cx="245520" cy="321480"/>
            </a:xfrm>
            <a:custGeom>
              <a:avLst/>
              <a:gdLst/>
              <a:ahLst/>
              <a:rect l="l" t="t" r="r" b="b"/>
              <a:pathLst>
                <a:path w="6707" h="877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a:solidFill>
                <a:srgbClr val="ffe599"/>
              </a:solidFill>
              <a:round/>
            </a:ln>
          </p:spPr>
          <p:style>
            <a:lnRef idx="0"/>
            <a:fillRef idx="0"/>
            <a:effectRef idx="0"/>
            <a:fontRef idx="minor"/>
          </p:style>
        </p:sp>
        <p:sp>
          <p:nvSpPr>
            <p:cNvPr id="780" name="Google Shape;810;p27"/>
            <p:cNvSpPr/>
            <p:nvPr/>
          </p:nvSpPr>
          <p:spPr>
            <a:xfrm rot="6705600">
              <a:off x="995760" y="1640520"/>
              <a:ext cx="354240" cy="301320"/>
            </a:xfrm>
            <a:custGeom>
              <a:avLst/>
              <a:gdLst/>
              <a:ahLst/>
              <a:rect l="l" t="t" r="r" b="b"/>
              <a:pathLst>
                <a:path w="9660" h="8221">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a:solidFill>
                <a:srgbClr val="ffe599"/>
              </a:solidFill>
              <a:round/>
            </a:ln>
          </p:spPr>
          <p:style>
            <a:lnRef idx="0"/>
            <a:fillRef idx="0"/>
            <a:effectRef idx="0"/>
            <a:fontRef idx="minor"/>
          </p:style>
        </p:sp>
        <p:sp>
          <p:nvSpPr>
            <p:cNvPr id="781" name="Google Shape;811;p27"/>
            <p:cNvSpPr/>
            <p:nvPr/>
          </p:nvSpPr>
          <p:spPr>
            <a:xfrm rot="6705600">
              <a:off x="993960" y="1632600"/>
              <a:ext cx="320040" cy="289080"/>
            </a:xfrm>
            <a:custGeom>
              <a:avLst/>
              <a:gdLst/>
              <a:ahLst/>
              <a:rect l="l" t="t" r="r" b="b"/>
              <a:pathLst>
                <a:path w="8726" h="7882">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a:solidFill>
                <a:srgbClr val="ffe599"/>
              </a:solidFill>
              <a:round/>
            </a:ln>
          </p:spPr>
          <p:style>
            <a:lnRef idx="0"/>
            <a:fillRef idx="0"/>
            <a:effectRef idx="0"/>
            <a:fontRef idx="minor"/>
          </p:style>
        </p:sp>
      </p:grpSp>
      <p:sp>
        <p:nvSpPr>
          <p:cNvPr id="782" name="TextBox 2"/>
          <p:cNvSpPr/>
          <p:nvPr/>
        </p:nvSpPr>
        <p:spPr>
          <a:xfrm>
            <a:off x="7106760" y="4814280"/>
            <a:ext cx="218268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Arial"/>
              </a:rPr>
              <a:t>Abhishek Bhattacherjee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51" name="Google Shape;1010;p35"/>
          <p:cNvGrpSpPr/>
          <p:nvPr/>
        </p:nvGrpSpPr>
        <p:grpSpPr>
          <a:xfrm>
            <a:off x="749520" y="468000"/>
            <a:ext cx="4593600" cy="174960"/>
            <a:chOff x="749520" y="468000"/>
            <a:chExt cx="4593600" cy="174960"/>
          </a:xfrm>
        </p:grpSpPr>
        <p:sp>
          <p:nvSpPr>
            <p:cNvPr id="952" name="Google Shape;1011;p35"/>
            <p:cNvSpPr/>
            <p:nvPr/>
          </p:nvSpPr>
          <p:spPr>
            <a:xfrm flipH="1">
              <a:off x="929160" y="468000"/>
              <a:ext cx="437688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53" name="Google Shape;1012;p35"/>
            <p:cNvSpPr/>
            <p:nvPr/>
          </p:nvSpPr>
          <p:spPr>
            <a:xfrm flipH="1">
              <a:off x="749520" y="488520"/>
              <a:ext cx="459360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954" name="PlaceHolder 1"/>
          <p:cNvSpPr>
            <a:spLocks noGrp="1"/>
          </p:cNvSpPr>
          <p:nvPr>
            <p:ph type="title"/>
          </p:nvPr>
        </p:nvSpPr>
        <p:spPr>
          <a:xfrm>
            <a:off x="685800" y="73440"/>
            <a:ext cx="4823640" cy="40572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In detail…</a:t>
            </a:r>
            <a:endParaRPr b="0" lang="en-IN" sz="3000" spc="-1" strike="noStrike">
              <a:latin typeface="Arial"/>
            </a:endParaRPr>
          </a:p>
        </p:txBody>
      </p:sp>
      <p:sp>
        <p:nvSpPr>
          <p:cNvPr id="955" name="Google Shape;1014;p35"/>
          <p:cNvSpPr/>
          <p:nvPr/>
        </p:nvSpPr>
        <p:spPr>
          <a:xfrm>
            <a:off x="545040" y="675360"/>
            <a:ext cx="8431200" cy="449820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7. Policy Based Governance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Use cloud-based governance tools to </a:t>
            </a:r>
            <a:r>
              <a:rPr b="0" lang="en" sz="1500" spc="-1" strike="noStrike">
                <a:solidFill>
                  <a:srgbClr val="ff0000"/>
                </a:solidFill>
                <a:latin typeface="Arial"/>
                <a:ea typeface="Arial"/>
              </a:rPr>
              <a:t>track cloud usage </a:t>
            </a:r>
            <a:r>
              <a:rPr b="0" lang="en" sz="1500" spc="-1" strike="noStrike">
                <a:solidFill>
                  <a:srgbClr val="000000"/>
                </a:solidFill>
                <a:latin typeface="Arial"/>
                <a:ea typeface="Arial"/>
              </a:rPr>
              <a:t>and costs and alert administrators when the total usage for the account is greater than a certain value or when the total usage for a vendor specific product is greater than a certain value helps control cost.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Schedule operational hours to automatically shut down &amp; start virtual machines, and automated events that alert administrators on volumes that have been disassociated from Virtual machines (standalone VMs) for more than a set number of days.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In short, use integrated data sources, metadata, or custom tags to define a set of rules that lead to improved cost management, reporting and optimization.</a:t>
            </a:r>
            <a:endParaRPr b="0" lang="en-IN" sz="1500" spc="-1" strike="noStrike">
              <a:latin typeface="Arial"/>
            </a:endParaRPr>
          </a:p>
          <a:p>
            <a:pPr algn="just">
              <a:lnSpc>
                <a:spcPct val="100000"/>
              </a:lnSpc>
              <a:buNone/>
              <a:tabLst>
                <a:tab algn="l" pos="0"/>
              </a:tabLst>
            </a:pPr>
            <a:endParaRPr b="0" lang="en-IN" sz="1500" spc="-1" strike="noStrike">
              <a:latin typeface="Arial"/>
            </a:endParaRPr>
          </a:p>
        </p:txBody>
      </p:sp>
      <p:grpSp>
        <p:nvGrpSpPr>
          <p:cNvPr id="956" name="Google Shape;1015;p35"/>
          <p:cNvGrpSpPr/>
          <p:nvPr/>
        </p:nvGrpSpPr>
        <p:grpSpPr>
          <a:xfrm>
            <a:off x="7673040" y="-287640"/>
            <a:ext cx="787680" cy="860040"/>
            <a:chOff x="7673040" y="-287640"/>
            <a:chExt cx="787680" cy="860040"/>
          </a:xfrm>
        </p:grpSpPr>
        <p:sp>
          <p:nvSpPr>
            <p:cNvPr id="957" name="Google Shape;1016;p35"/>
            <p:cNvSpPr/>
            <p:nvPr/>
          </p:nvSpPr>
          <p:spPr>
            <a:xfrm rot="350400">
              <a:off x="7717320" y="-246240"/>
              <a:ext cx="695880" cy="778320"/>
            </a:xfrm>
            <a:custGeom>
              <a:avLst/>
              <a:gdLst/>
              <a:ahLst/>
              <a:rect l="l" t="t" r="r" b="b"/>
              <a:pathLst>
                <a:path w="20913" h="23381">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w="0">
              <a:noFill/>
            </a:ln>
          </p:spPr>
          <p:style>
            <a:lnRef idx="0"/>
            <a:fillRef idx="0"/>
            <a:effectRef idx="0"/>
            <a:fontRef idx="minor"/>
          </p:style>
        </p:sp>
        <p:sp>
          <p:nvSpPr>
            <p:cNvPr id="958" name="Google Shape;1017;p35"/>
            <p:cNvSpPr/>
            <p:nvPr/>
          </p:nvSpPr>
          <p:spPr>
            <a:xfrm rot="350400">
              <a:off x="7711200" y="-253440"/>
              <a:ext cx="710640" cy="792000"/>
            </a:xfrm>
            <a:custGeom>
              <a:avLst/>
              <a:gdLst/>
              <a:ahLst/>
              <a:rect l="l" t="t" r="r" b="b"/>
              <a:pathLst>
                <a:path w="21355" h="23802">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w="0">
              <a:noFill/>
            </a:ln>
          </p:spPr>
          <p:style>
            <a:lnRef idx="0"/>
            <a:fillRef idx="0"/>
            <a:effectRef idx="0"/>
            <a:fontRef idx="minor"/>
          </p:style>
        </p:sp>
      </p:grpSp>
      <p:sp>
        <p:nvSpPr>
          <p:cNvPr id="959" name="Google Shape;1018;p35"/>
          <p:cNvSpPr/>
          <p:nvPr/>
        </p:nvSpPr>
        <p:spPr>
          <a:xfrm rot="442200">
            <a:off x="8228880" y="-162000"/>
            <a:ext cx="101880" cy="550080"/>
          </a:xfrm>
          <a:prstGeom prst="roundRect">
            <a:avLst>
              <a:gd name="adj" fmla="val 50000"/>
            </a:avLst>
          </a:prstGeom>
          <a:solidFill>
            <a:schemeClr val="lt2">
              <a:alpha val="47000"/>
            </a:scheme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60" name="Google Shape;1023;p36"/>
          <p:cNvGrpSpPr/>
          <p:nvPr/>
        </p:nvGrpSpPr>
        <p:grpSpPr>
          <a:xfrm>
            <a:off x="286920" y="968400"/>
            <a:ext cx="2314800" cy="174600"/>
            <a:chOff x="286920" y="968400"/>
            <a:chExt cx="2314800" cy="174600"/>
          </a:xfrm>
        </p:grpSpPr>
        <p:sp>
          <p:nvSpPr>
            <p:cNvPr id="961" name="Google Shape;1024;p36"/>
            <p:cNvSpPr/>
            <p:nvPr/>
          </p:nvSpPr>
          <p:spPr>
            <a:xfrm flipH="1">
              <a:off x="377640" y="968400"/>
              <a:ext cx="220536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62" name="Google Shape;1025;p36"/>
            <p:cNvSpPr/>
            <p:nvPr/>
          </p:nvSpPr>
          <p:spPr>
            <a:xfrm flipH="1">
              <a:off x="286920" y="988560"/>
              <a:ext cx="231480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963" name="Google Shape;1026;p36"/>
          <p:cNvGrpSpPr/>
          <p:nvPr/>
        </p:nvGrpSpPr>
        <p:grpSpPr>
          <a:xfrm>
            <a:off x="460800" y="1396440"/>
            <a:ext cx="2434680" cy="174960"/>
            <a:chOff x="460800" y="1396440"/>
            <a:chExt cx="2434680" cy="174960"/>
          </a:xfrm>
        </p:grpSpPr>
        <p:sp>
          <p:nvSpPr>
            <p:cNvPr id="964" name="Google Shape;1027;p36"/>
            <p:cNvSpPr/>
            <p:nvPr/>
          </p:nvSpPr>
          <p:spPr>
            <a:xfrm flipH="1">
              <a:off x="556560" y="1396440"/>
              <a:ext cx="2319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65" name="Google Shape;1028;p36"/>
            <p:cNvSpPr/>
            <p:nvPr/>
          </p:nvSpPr>
          <p:spPr>
            <a:xfrm flipH="1">
              <a:off x="460440" y="1416960"/>
              <a:ext cx="243468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966" name="Google Shape;1029;p36"/>
          <p:cNvGrpSpPr/>
          <p:nvPr/>
        </p:nvGrpSpPr>
        <p:grpSpPr>
          <a:xfrm>
            <a:off x="1369800" y="1567440"/>
            <a:ext cx="993960" cy="831960"/>
            <a:chOff x="1369800" y="1567440"/>
            <a:chExt cx="993960" cy="831960"/>
          </a:xfrm>
        </p:grpSpPr>
        <p:sp>
          <p:nvSpPr>
            <p:cNvPr id="967" name="Google Shape;1030;p36"/>
            <p:cNvSpPr/>
            <p:nvPr/>
          </p:nvSpPr>
          <p:spPr>
            <a:xfrm rot="1123200">
              <a:off x="1458360" y="1687320"/>
              <a:ext cx="833400" cy="5187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000"/>
              </a:srgbClr>
            </a:solidFill>
            <a:ln w="0">
              <a:noFill/>
            </a:ln>
          </p:spPr>
          <p:style>
            <a:lnRef idx="0"/>
            <a:fillRef idx="0"/>
            <a:effectRef idx="0"/>
            <a:fontRef idx="minor"/>
          </p:style>
        </p:sp>
        <p:sp>
          <p:nvSpPr>
            <p:cNvPr id="968" name="Google Shape;1031;p36"/>
            <p:cNvSpPr/>
            <p:nvPr/>
          </p:nvSpPr>
          <p:spPr>
            <a:xfrm rot="1123200">
              <a:off x="1429200" y="1756080"/>
              <a:ext cx="874440" cy="5162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000"/>
              </a:srgbClr>
            </a:solidFill>
            <a:ln w="0">
              <a:noFill/>
            </a:ln>
          </p:spPr>
          <p:style>
            <a:lnRef idx="0"/>
            <a:fillRef idx="0"/>
            <a:effectRef idx="0"/>
            <a:fontRef idx="minor"/>
          </p:style>
        </p:sp>
      </p:grpSp>
      <p:sp>
        <p:nvSpPr>
          <p:cNvPr id="969" name="PlaceHolder 1"/>
          <p:cNvSpPr>
            <a:spLocks noGrp="1"/>
          </p:cNvSpPr>
          <p:nvPr>
            <p:ph type="title"/>
          </p:nvPr>
        </p:nvSpPr>
        <p:spPr>
          <a:xfrm>
            <a:off x="345960" y="587880"/>
            <a:ext cx="2893320" cy="121140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Exploring</a:t>
            </a:r>
            <a:endParaRPr b="0" lang="en-IN" sz="3000" spc="-1" strike="noStrike">
              <a:latin typeface="Arial"/>
            </a:endParaRPr>
          </a:p>
          <a:p>
            <a:pPr>
              <a:lnSpc>
                <a:spcPct val="100000"/>
              </a:lnSpc>
              <a:buNone/>
              <a:tabLst>
                <a:tab algn="l" pos="0"/>
              </a:tabLst>
            </a:pPr>
            <a:r>
              <a:rPr b="1" lang="en" sz="3000" spc="-1" strike="noStrike">
                <a:solidFill>
                  <a:srgbClr val="1c4587"/>
                </a:solidFill>
                <a:latin typeface="Itim"/>
                <a:ea typeface="Itim"/>
              </a:rPr>
              <a:t>The costs</a:t>
            </a:r>
            <a:endParaRPr b="0" lang="en-IN" sz="3000" spc="-1" strike="noStrike">
              <a:latin typeface="Arial"/>
            </a:endParaRPr>
          </a:p>
        </p:txBody>
      </p:sp>
      <p:sp>
        <p:nvSpPr>
          <p:cNvPr id="970" name="PlaceHolder 2"/>
          <p:cNvSpPr>
            <a:spLocks noGrp="1"/>
          </p:cNvSpPr>
          <p:nvPr>
            <p:ph type="subTitle"/>
          </p:nvPr>
        </p:nvSpPr>
        <p:spPr>
          <a:xfrm>
            <a:off x="213480" y="1689480"/>
            <a:ext cx="3546000" cy="500400"/>
          </a:xfrm>
          <a:prstGeom prst="rect">
            <a:avLst/>
          </a:prstGeom>
          <a:noFill/>
          <a:ln w="0">
            <a:noFill/>
          </a:ln>
        </p:spPr>
        <p:txBody>
          <a:bodyPr lIns="0" rIns="0" tIns="91440" bIns="91440" anchor="ctr">
            <a:noAutofit/>
          </a:bodyPr>
          <a:p>
            <a:pPr marL="216000" indent="-216000">
              <a:lnSpc>
                <a:spcPct val="100000"/>
              </a:lnSpc>
              <a:buClr>
                <a:srgbClr val="000000"/>
              </a:buClr>
              <a:buFont typeface="Muli"/>
              <a:buChar char="●"/>
              <a:tabLst>
                <a:tab algn="l" pos="0"/>
              </a:tabLst>
            </a:pPr>
            <a:r>
              <a:rPr b="1" lang="en" sz="2000" spc="-1" strike="noStrike">
                <a:solidFill>
                  <a:srgbClr val="1c4587"/>
                </a:solidFill>
                <a:latin typeface="Itim"/>
                <a:ea typeface="Itim"/>
              </a:rPr>
              <a:t> </a:t>
            </a:r>
            <a:r>
              <a:rPr b="1" lang="en" sz="2000" spc="-1" strike="noStrike">
                <a:solidFill>
                  <a:srgbClr val="1c4587"/>
                </a:solidFill>
                <a:latin typeface="Itim"/>
                <a:ea typeface="Itim"/>
              </a:rPr>
              <a:t>Up-Front Costs</a:t>
            </a:r>
            <a:endParaRPr b="0" lang="en-IN" sz="2000" spc="-1" strike="noStrike">
              <a:latin typeface="Arial"/>
            </a:endParaRPr>
          </a:p>
        </p:txBody>
      </p:sp>
      <p:sp>
        <p:nvSpPr>
          <p:cNvPr id="971" name="PlaceHolder 3"/>
          <p:cNvSpPr>
            <a:spLocks noGrp="1"/>
          </p:cNvSpPr>
          <p:nvPr>
            <p:ph type="subTitle"/>
          </p:nvPr>
        </p:nvSpPr>
        <p:spPr>
          <a:xfrm>
            <a:off x="135000" y="2049840"/>
            <a:ext cx="3702960" cy="860760"/>
          </a:xfrm>
          <a:prstGeom prst="rect">
            <a:avLst/>
          </a:prstGeom>
          <a:noFill/>
          <a:ln w="0">
            <a:noFill/>
          </a:ln>
        </p:spPr>
        <p:txBody>
          <a:bodyPr lIns="0" rIns="0" tIns="91440" bIns="91440" anchor="t">
            <a:noAutofit/>
          </a:bodyPr>
          <a:p>
            <a:pPr marL="216000" indent="-216000" algn="just">
              <a:lnSpc>
                <a:spcPct val="100000"/>
              </a:lnSpc>
              <a:buClr>
                <a:srgbClr val="000000"/>
              </a:buClr>
              <a:buFont typeface="Muli"/>
              <a:buChar char="●"/>
              <a:tabLst>
                <a:tab algn="l" pos="0"/>
              </a:tabLst>
            </a:pPr>
            <a:r>
              <a:rPr b="0" lang="en" sz="1600" spc="-1" strike="noStrike">
                <a:solidFill>
                  <a:srgbClr val="000000"/>
                </a:solidFill>
                <a:latin typeface="Muli"/>
                <a:ea typeface="Muli"/>
              </a:rPr>
              <a:t>Up-front costs are associated with the </a:t>
            </a:r>
            <a:r>
              <a:rPr b="0" lang="en" sz="1600" spc="-1" strike="noStrike">
                <a:solidFill>
                  <a:srgbClr val="ff0000"/>
                </a:solidFill>
                <a:latin typeface="Muli"/>
                <a:ea typeface="Muli"/>
              </a:rPr>
              <a:t>initial investments </a:t>
            </a:r>
            <a:r>
              <a:rPr b="0" lang="en" sz="1600" spc="-1" strike="noStrike">
                <a:solidFill>
                  <a:srgbClr val="000000"/>
                </a:solidFill>
                <a:latin typeface="Muli"/>
                <a:ea typeface="Muli"/>
              </a:rPr>
              <a:t>that organizations need to make in order to fund the IT resources they intend to use. This includes both the costs associated with obtaining the IT resources, as well as expenses required to deploy and administer them.</a:t>
            </a:r>
            <a:endParaRPr b="0" lang="en-IN" sz="1600" spc="-1" strike="noStrike">
              <a:latin typeface="Arial"/>
            </a:endParaRPr>
          </a:p>
        </p:txBody>
      </p:sp>
      <p:sp>
        <p:nvSpPr>
          <p:cNvPr id="972" name="PlaceHolder 4"/>
          <p:cNvSpPr>
            <a:spLocks noGrp="1"/>
          </p:cNvSpPr>
          <p:nvPr>
            <p:ph type="subTitle"/>
          </p:nvPr>
        </p:nvSpPr>
        <p:spPr>
          <a:xfrm>
            <a:off x="5059440" y="846000"/>
            <a:ext cx="3600720" cy="3832560"/>
          </a:xfrm>
          <a:prstGeom prst="rect">
            <a:avLst/>
          </a:prstGeom>
          <a:noFill/>
          <a:ln w="0">
            <a:noFill/>
          </a:ln>
        </p:spPr>
        <p:txBody>
          <a:bodyPr lIns="0" rIns="0" tIns="91440" bIns="91440" anchor="t">
            <a:noAutofit/>
          </a:bodyPr>
          <a:p>
            <a:pPr>
              <a:lnSpc>
                <a:spcPct val="100000"/>
              </a:lnSpc>
              <a:buNone/>
              <a:tabLst>
                <a:tab algn="l" pos="0"/>
              </a:tabLst>
            </a:pPr>
            <a:r>
              <a:rPr b="0" lang="en" sz="1600" spc="-1" strike="noStrike">
                <a:solidFill>
                  <a:srgbClr val="000000"/>
                </a:solidFill>
                <a:latin typeface="Muli"/>
                <a:ea typeface="Muli"/>
              </a:rPr>
              <a:t>• </a:t>
            </a:r>
            <a:r>
              <a:rPr b="0" lang="en" sz="1600" spc="-1" strike="noStrike">
                <a:solidFill>
                  <a:srgbClr val="000000"/>
                </a:solidFill>
                <a:latin typeface="Muli"/>
                <a:ea typeface="Muli"/>
              </a:rPr>
              <a:t>Up-front costs for the purchase and deployment of on-premise IT resources tend to be high. Examples of up-front costs</a:t>
            </a:r>
            <a:endParaRPr b="0" lang="en-IN" sz="1600" spc="-1" strike="noStrike">
              <a:latin typeface="Arial"/>
            </a:endParaRPr>
          </a:p>
          <a:p>
            <a:pPr>
              <a:lnSpc>
                <a:spcPct val="100000"/>
              </a:lnSpc>
              <a:buNone/>
              <a:tabLst>
                <a:tab algn="l" pos="0"/>
              </a:tabLst>
            </a:pPr>
            <a:r>
              <a:rPr b="0" lang="en" sz="1600" spc="-1" strike="noStrike">
                <a:solidFill>
                  <a:srgbClr val="000000"/>
                </a:solidFill>
                <a:latin typeface="Muli"/>
                <a:ea typeface="Muli"/>
              </a:rPr>
              <a:t>for on-premise environments can include hardware, software, and the labor required for deployment.</a:t>
            </a:r>
            <a:endParaRPr b="0" lang="en-IN" sz="1600" spc="-1" strike="noStrike">
              <a:latin typeface="Arial"/>
            </a:endParaRPr>
          </a:p>
          <a:p>
            <a:pPr>
              <a:lnSpc>
                <a:spcPct val="100000"/>
              </a:lnSpc>
              <a:buNone/>
              <a:tabLst>
                <a:tab algn="l" pos="0"/>
              </a:tabLst>
            </a:pPr>
            <a:r>
              <a:rPr b="0" lang="en" sz="1600" spc="-1" strike="noStrike">
                <a:solidFill>
                  <a:srgbClr val="000000"/>
                </a:solidFill>
                <a:latin typeface="Muli"/>
                <a:ea typeface="Muli"/>
              </a:rPr>
              <a:t>• </a:t>
            </a:r>
            <a:r>
              <a:rPr b="0" lang="en" sz="1600" spc="-1" strike="noStrike">
                <a:solidFill>
                  <a:srgbClr val="000000"/>
                </a:solidFill>
                <a:latin typeface="Muli"/>
                <a:ea typeface="Muli"/>
              </a:rPr>
              <a:t>Up-front costs for the leasing of cloud-based IT resources tend to be low. Examples of up-front costs for cloud-based</a:t>
            </a:r>
            <a:endParaRPr b="0" lang="en-IN" sz="1600" spc="-1" strike="noStrike">
              <a:latin typeface="Arial"/>
            </a:endParaRPr>
          </a:p>
          <a:p>
            <a:pPr>
              <a:lnSpc>
                <a:spcPct val="100000"/>
              </a:lnSpc>
              <a:buNone/>
              <a:tabLst>
                <a:tab algn="l" pos="0"/>
              </a:tabLst>
            </a:pPr>
            <a:r>
              <a:rPr b="0" lang="en" sz="1600" spc="-1" strike="noStrike">
                <a:solidFill>
                  <a:srgbClr val="000000"/>
                </a:solidFill>
                <a:latin typeface="Muli"/>
                <a:ea typeface="Muli"/>
              </a:rPr>
              <a:t>environments can include the labor costs required to assess and set up a cloud environment.</a:t>
            </a:r>
            <a:endParaRPr b="0" lang="en-IN" sz="1600" spc="-1" strike="noStrike">
              <a:latin typeface="Arial"/>
            </a:endParaRPr>
          </a:p>
          <a:p>
            <a:pPr>
              <a:lnSpc>
                <a:spcPct val="100000"/>
              </a:lnSpc>
              <a:buNone/>
              <a:tabLst>
                <a:tab algn="l" pos="0"/>
              </a:tabLst>
            </a:pPr>
            <a:endParaRPr b="0" lang="en-IN" sz="1600" spc="-1" strike="noStrike">
              <a:latin typeface="Arial"/>
            </a:endParaRPr>
          </a:p>
        </p:txBody>
      </p:sp>
      <p:grpSp>
        <p:nvGrpSpPr>
          <p:cNvPr id="973" name="Google Shape;1036;p36"/>
          <p:cNvGrpSpPr/>
          <p:nvPr/>
        </p:nvGrpSpPr>
        <p:grpSpPr>
          <a:xfrm>
            <a:off x="7738560" y="200880"/>
            <a:ext cx="916560" cy="711360"/>
            <a:chOff x="7738560" y="200880"/>
            <a:chExt cx="916560" cy="711360"/>
          </a:xfrm>
        </p:grpSpPr>
        <p:sp>
          <p:nvSpPr>
            <p:cNvPr id="974" name="Google Shape;1037;p36"/>
            <p:cNvSpPr/>
            <p:nvPr/>
          </p:nvSpPr>
          <p:spPr>
            <a:xfrm rot="2061600">
              <a:off x="7745760" y="413280"/>
              <a:ext cx="842040" cy="286200"/>
            </a:xfrm>
            <a:custGeom>
              <a:avLst/>
              <a:gdLst/>
              <a:ahLst/>
              <a:rect l="l" t="t" r="r" b="b"/>
              <a:pathLst>
                <a:path w="22811" h="7772">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a:solidFill>
                <a:srgbClr val="ffbbaa"/>
              </a:solidFill>
              <a:round/>
            </a:ln>
          </p:spPr>
          <p:style>
            <a:lnRef idx="0"/>
            <a:fillRef idx="0"/>
            <a:effectRef idx="0"/>
            <a:fontRef idx="minor"/>
          </p:style>
        </p:sp>
        <p:sp>
          <p:nvSpPr>
            <p:cNvPr id="975" name="Google Shape;1038;p36"/>
            <p:cNvSpPr/>
            <p:nvPr/>
          </p:nvSpPr>
          <p:spPr>
            <a:xfrm rot="2061600">
              <a:off x="8300880" y="468360"/>
              <a:ext cx="266760" cy="391320"/>
            </a:xfrm>
            <a:custGeom>
              <a:avLst/>
              <a:gdLst/>
              <a:ahLst/>
              <a:rect l="l" t="t" r="r" b="b"/>
              <a:pathLst>
                <a:path w="7246" h="1062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a:solidFill>
                <a:srgbClr val="ffbbaa"/>
              </a:solidFill>
              <a:round/>
            </a:ln>
          </p:spPr>
          <p:style>
            <a:lnRef idx="0"/>
            <a:fillRef idx="0"/>
            <a:effectRef idx="0"/>
            <a:fontRef idx="minor"/>
          </p:style>
        </p:sp>
        <p:sp>
          <p:nvSpPr>
            <p:cNvPr id="976" name="Google Shape;1039;p36"/>
            <p:cNvSpPr/>
            <p:nvPr/>
          </p:nvSpPr>
          <p:spPr>
            <a:xfrm rot="2061600">
              <a:off x="8249400" y="503280"/>
              <a:ext cx="299520" cy="331920"/>
            </a:xfrm>
            <a:custGeom>
              <a:avLst/>
              <a:gdLst/>
              <a:ahLst/>
              <a:rect l="l" t="t" r="r" b="b"/>
              <a:pathLst>
                <a:path w="8130" h="9012">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a:solidFill>
                <a:srgbClr val="ffbbaa"/>
              </a:solidFill>
              <a:round/>
            </a:ln>
          </p:spPr>
          <p:style>
            <a:lnRef idx="0"/>
            <a:fillRef idx="0"/>
            <a:effectRef idx="0"/>
            <a:fontRef idx="minor"/>
          </p:style>
        </p:sp>
        <p:sp>
          <p:nvSpPr>
            <p:cNvPr id="977" name="Google Shape;1040;p36"/>
            <p:cNvSpPr/>
            <p:nvPr/>
          </p:nvSpPr>
          <p:spPr>
            <a:xfrm rot="2061600">
              <a:off x="8446320" y="781560"/>
              <a:ext cx="3960" cy="5400"/>
            </a:xfrm>
            <a:custGeom>
              <a:avLst/>
              <a:gdLst/>
              <a:ahLst/>
              <a:rect l="l" t="t" r="r" b="b"/>
              <a:pathLst>
                <a:path w="133" h="179">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a:solidFill>
                <a:srgbClr val="ffbbaa"/>
              </a:solidFill>
              <a:round/>
            </a:ln>
          </p:spPr>
          <p:style>
            <a:lnRef idx="0"/>
            <a:fillRef idx="0"/>
            <a:effectRef idx="0"/>
            <a:fontRef idx="minor"/>
          </p:style>
        </p:sp>
        <p:sp>
          <p:nvSpPr>
            <p:cNvPr id="978" name="Google Shape;1041;p36"/>
            <p:cNvSpPr/>
            <p:nvPr/>
          </p:nvSpPr>
          <p:spPr>
            <a:xfrm rot="2061600">
              <a:off x="8294040" y="518040"/>
              <a:ext cx="249120" cy="324720"/>
            </a:xfrm>
            <a:custGeom>
              <a:avLst/>
              <a:gdLst/>
              <a:ahLst/>
              <a:rect l="l" t="t" r="r" b="b"/>
              <a:pathLst>
                <a:path w="6765" h="8812">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a:solidFill>
                <a:srgbClr val="ffbbaa"/>
              </a:solidFill>
              <a:round/>
            </a:ln>
          </p:spPr>
          <p:style>
            <a:lnRef idx="0"/>
            <a:fillRef idx="0"/>
            <a:effectRef idx="0"/>
            <a:fontRef idx="minor"/>
          </p:style>
        </p:sp>
        <p:sp>
          <p:nvSpPr>
            <p:cNvPr id="979" name="Google Shape;1042;p36"/>
            <p:cNvSpPr/>
            <p:nvPr/>
          </p:nvSpPr>
          <p:spPr>
            <a:xfrm rot="2061600">
              <a:off x="8416080" y="786240"/>
              <a:ext cx="42120" cy="49320"/>
            </a:xfrm>
            <a:custGeom>
              <a:avLst/>
              <a:gdLst/>
              <a:ahLst/>
              <a:rect l="l" t="t" r="r" b="b"/>
              <a:pathLst>
                <a:path w="1168" h="1366">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a:solidFill>
                <a:srgbClr val="ffbbaa"/>
              </a:solidFill>
              <a:round/>
            </a:ln>
          </p:spPr>
          <p:style>
            <a:lnRef idx="0"/>
            <a:fillRef idx="0"/>
            <a:effectRef idx="0"/>
            <a:fontRef idx="minor"/>
          </p:style>
        </p:sp>
        <p:sp>
          <p:nvSpPr>
            <p:cNvPr id="980" name="Google Shape;1043;p36"/>
            <p:cNvSpPr/>
            <p:nvPr/>
          </p:nvSpPr>
          <p:spPr>
            <a:xfrm rot="2061600">
              <a:off x="7878240" y="392760"/>
              <a:ext cx="648000" cy="223560"/>
            </a:xfrm>
            <a:custGeom>
              <a:avLst/>
              <a:gdLst/>
              <a:ahLst/>
              <a:rect l="l" t="t" r="r" b="b"/>
              <a:pathLst>
                <a:path w="17562" h="6077">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a:solidFill>
                <a:srgbClr val="ffbbaa"/>
              </a:solidFill>
              <a:round/>
            </a:ln>
          </p:spPr>
          <p:style>
            <a:lnRef idx="0"/>
            <a:fillRef idx="0"/>
            <a:effectRef idx="0"/>
            <a:fontRef idx="minor"/>
          </p:style>
        </p:sp>
        <p:sp>
          <p:nvSpPr>
            <p:cNvPr id="981" name="Google Shape;1044;p36"/>
            <p:cNvSpPr/>
            <p:nvPr/>
          </p:nvSpPr>
          <p:spPr>
            <a:xfrm rot="2061600">
              <a:off x="7891920" y="427320"/>
              <a:ext cx="637920" cy="190080"/>
            </a:xfrm>
            <a:custGeom>
              <a:avLst/>
              <a:gdLst/>
              <a:ahLst/>
              <a:rect l="l" t="t" r="r" b="b"/>
              <a:pathLst>
                <a:path w="17291" h="5174">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a:solidFill>
                <a:srgbClr val="ffbbaa"/>
              </a:solidFill>
              <a:round/>
            </a:ln>
          </p:spPr>
          <p:style>
            <a:lnRef idx="0"/>
            <a:fillRef idx="0"/>
            <a:effectRef idx="0"/>
            <a:fontRef idx="minor"/>
          </p:style>
        </p:sp>
        <p:sp>
          <p:nvSpPr>
            <p:cNvPr id="982" name="Google Shape;1045;p36"/>
            <p:cNvSpPr/>
            <p:nvPr/>
          </p:nvSpPr>
          <p:spPr>
            <a:xfrm rot="2061600">
              <a:off x="8375400" y="769320"/>
              <a:ext cx="44280" cy="23400"/>
            </a:xfrm>
            <a:custGeom>
              <a:avLst/>
              <a:gdLst/>
              <a:ahLst/>
              <a:rect l="l" t="t" r="r" b="b"/>
              <a:pathLst>
                <a:path w="1231" h="66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a:solidFill>
                <a:srgbClr val="ffbbaa"/>
              </a:solidFill>
              <a:round/>
            </a:ln>
          </p:spPr>
          <p:style>
            <a:lnRef idx="0"/>
            <a:fillRef idx="0"/>
            <a:effectRef idx="0"/>
            <a:fontRef idx="minor"/>
          </p:style>
        </p:sp>
        <p:sp>
          <p:nvSpPr>
            <p:cNvPr id="983" name="Google Shape;1046;p36"/>
            <p:cNvSpPr/>
            <p:nvPr/>
          </p:nvSpPr>
          <p:spPr>
            <a:xfrm rot="2061600">
              <a:off x="8405640" y="774720"/>
              <a:ext cx="14760" cy="20880"/>
            </a:xfrm>
            <a:custGeom>
              <a:avLst/>
              <a:gdLst/>
              <a:ahLst/>
              <a:rect l="l" t="t" r="r" b="b"/>
              <a:pathLst>
                <a:path w="432" h="596">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a:solidFill>
                <a:srgbClr val="ffbbaa"/>
              </a:solidFill>
              <a:round/>
            </a:ln>
          </p:spPr>
          <p:style>
            <a:lnRef idx="0"/>
            <a:fillRef idx="0"/>
            <a:effectRef idx="0"/>
            <a:fontRef idx="minor"/>
          </p:style>
        </p:sp>
        <p:sp>
          <p:nvSpPr>
            <p:cNvPr id="984" name="Google Shape;1047;p36"/>
            <p:cNvSpPr/>
            <p:nvPr/>
          </p:nvSpPr>
          <p:spPr>
            <a:xfrm rot="2061600">
              <a:off x="8428680" y="683280"/>
              <a:ext cx="48600" cy="90360"/>
            </a:xfrm>
            <a:custGeom>
              <a:avLst/>
              <a:gdLst/>
              <a:ahLst/>
              <a:rect l="l" t="t" r="r" b="b"/>
              <a:pathLst>
                <a:path w="1346" h="2475">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a:solidFill>
                <a:srgbClr val="ffbbaa"/>
              </a:solidFill>
              <a:round/>
            </a:ln>
          </p:spPr>
          <p:style>
            <a:lnRef idx="0"/>
            <a:fillRef idx="0"/>
            <a:effectRef idx="0"/>
            <a:fontRef idx="minor"/>
          </p:style>
        </p:sp>
        <p:sp>
          <p:nvSpPr>
            <p:cNvPr id="985" name="Google Shape;1048;p36"/>
            <p:cNvSpPr/>
            <p:nvPr/>
          </p:nvSpPr>
          <p:spPr>
            <a:xfrm rot="2061600">
              <a:off x="8423640" y="738360"/>
              <a:ext cx="34200" cy="47520"/>
            </a:xfrm>
            <a:custGeom>
              <a:avLst/>
              <a:gdLst/>
              <a:ahLst/>
              <a:rect l="l" t="t" r="r" b="b"/>
              <a:pathLst>
                <a:path w="953" h="131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a:solidFill>
                <a:srgbClr val="ffbbaa"/>
              </a:solidFill>
              <a:round/>
            </a:ln>
          </p:spPr>
          <p:style>
            <a:lnRef idx="0"/>
            <a:fillRef idx="0"/>
            <a:effectRef idx="0"/>
            <a:fontRef idx="minor"/>
          </p:style>
        </p:sp>
        <p:sp>
          <p:nvSpPr>
            <p:cNvPr id="986" name="Google Shape;1049;p36"/>
            <p:cNvSpPr/>
            <p:nvPr/>
          </p:nvSpPr>
          <p:spPr>
            <a:xfrm rot="2061600">
              <a:off x="8414640" y="779400"/>
              <a:ext cx="28440" cy="33120"/>
            </a:xfrm>
            <a:custGeom>
              <a:avLst/>
              <a:gdLst/>
              <a:ahLst/>
              <a:rect l="l" t="t" r="r" b="b"/>
              <a:pathLst>
                <a:path w="800" h="929">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a:solidFill>
                <a:srgbClr val="ffbbaa"/>
              </a:solidFill>
              <a:round/>
            </a:ln>
          </p:spPr>
          <p:style>
            <a:lnRef idx="0"/>
            <a:fillRef idx="0"/>
            <a:effectRef idx="0"/>
            <a:fontRef idx="minor"/>
          </p:style>
        </p:sp>
      </p:grpSp>
      <p:grpSp>
        <p:nvGrpSpPr>
          <p:cNvPr id="987" name="Google Shape;1050;p36"/>
          <p:cNvGrpSpPr/>
          <p:nvPr/>
        </p:nvGrpSpPr>
        <p:grpSpPr>
          <a:xfrm>
            <a:off x="7840440" y="4679640"/>
            <a:ext cx="1744560" cy="229320"/>
            <a:chOff x="7840440" y="4679640"/>
            <a:chExt cx="1744560" cy="229320"/>
          </a:xfrm>
        </p:grpSpPr>
        <p:sp>
          <p:nvSpPr>
            <p:cNvPr id="988" name="Google Shape;1051;p36"/>
            <p:cNvSpPr/>
            <p:nvPr/>
          </p:nvSpPr>
          <p:spPr>
            <a:xfrm>
              <a:off x="7840440" y="46796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989" name="Google Shape;1052;p36"/>
            <p:cNvSpPr/>
            <p:nvPr/>
          </p:nvSpPr>
          <p:spPr>
            <a:xfrm>
              <a:off x="7902720" y="47134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990" name="Google Shape;1053;p36"/>
            <p:cNvSpPr/>
            <p:nvPr/>
          </p:nvSpPr>
          <p:spPr>
            <a:xfrm>
              <a:off x="7903080" y="46908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991" name="Google Shape;1054;p36"/>
            <p:cNvSpPr/>
            <p:nvPr/>
          </p:nvSpPr>
          <p:spPr>
            <a:xfrm>
              <a:off x="8600760" y="47476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992" name="Google Shape;1055;p36"/>
            <p:cNvSpPr/>
            <p:nvPr/>
          </p:nvSpPr>
          <p:spPr>
            <a:xfrm>
              <a:off x="8402400" y="46990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993" name="Google Shape;1056;p36"/>
            <p:cNvSpPr/>
            <p:nvPr/>
          </p:nvSpPr>
          <p:spPr>
            <a:xfrm>
              <a:off x="8897760" y="47574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994" name="Google Shape;1057;p36"/>
            <p:cNvSpPr/>
            <p:nvPr/>
          </p:nvSpPr>
          <p:spPr>
            <a:xfrm>
              <a:off x="8871840" y="47073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995" name="Google Shape;1058;p36"/>
            <p:cNvSpPr/>
            <p:nvPr/>
          </p:nvSpPr>
          <p:spPr>
            <a:xfrm>
              <a:off x="9180360" y="47131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996" name="Google Shape;1059;p36"/>
            <p:cNvSpPr/>
            <p:nvPr/>
          </p:nvSpPr>
          <p:spPr>
            <a:xfrm>
              <a:off x="9159840" y="47098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7" name="Google Shape;1064;p37"/>
          <p:cNvGrpSpPr/>
          <p:nvPr/>
        </p:nvGrpSpPr>
        <p:grpSpPr>
          <a:xfrm>
            <a:off x="1369800" y="805320"/>
            <a:ext cx="993960" cy="832320"/>
            <a:chOff x="1369800" y="805320"/>
            <a:chExt cx="993960" cy="832320"/>
          </a:xfrm>
        </p:grpSpPr>
        <p:sp>
          <p:nvSpPr>
            <p:cNvPr id="998" name="Google Shape;1065;p37"/>
            <p:cNvSpPr/>
            <p:nvPr/>
          </p:nvSpPr>
          <p:spPr>
            <a:xfrm rot="1123200">
              <a:off x="1458360" y="925200"/>
              <a:ext cx="833400" cy="5187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000"/>
              </a:srgbClr>
            </a:solidFill>
            <a:ln w="0">
              <a:noFill/>
            </a:ln>
          </p:spPr>
          <p:style>
            <a:lnRef idx="0"/>
            <a:fillRef idx="0"/>
            <a:effectRef idx="0"/>
            <a:fontRef idx="minor"/>
          </p:style>
        </p:sp>
        <p:sp>
          <p:nvSpPr>
            <p:cNvPr id="999" name="Google Shape;1066;p37"/>
            <p:cNvSpPr/>
            <p:nvPr/>
          </p:nvSpPr>
          <p:spPr>
            <a:xfrm rot="1123200">
              <a:off x="1429200" y="994320"/>
              <a:ext cx="874440" cy="5162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000"/>
              </a:srgbClr>
            </a:solidFill>
            <a:ln w="0">
              <a:noFill/>
            </a:ln>
          </p:spPr>
          <p:style>
            <a:lnRef idx="0"/>
            <a:fillRef idx="0"/>
            <a:effectRef idx="0"/>
            <a:fontRef idx="minor"/>
          </p:style>
        </p:sp>
      </p:grpSp>
      <p:sp>
        <p:nvSpPr>
          <p:cNvPr id="1000" name="PlaceHolder 1"/>
          <p:cNvSpPr>
            <a:spLocks noGrp="1"/>
          </p:cNvSpPr>
          <p:nvPr>
            <p:ph type="subTitle"/>
          </p:nvPr>
        </p:nvSpPr>
        <p:spPr>
          <a:xfrm>
            <a:off x="213480" y="884520"/>
            <a:ext cx="3546000" cy="405720"/>
          </a:xfrm>
          <a:prstGeom prst="rect">
            <a:avLst/>
          </a:prstGeom>
          <a:noFill/>
          <a:ln w="0">
            <a:noFill/>
          </a:ln>
        </p:spPr>
        <p:txBody>
          <a:bodyPr lIns="0" rIns="0" tIns="91440" bIns="91440" anchor="ctr">
            <a:noAutofit/>
          </a:bodyPr>
          <a:p>
            <a:pPr marL="216000" indent="-216000">
              <a:lnSpc>
                <a:spcPct val="100000"/>
              </a:lnSpc>
              <a:buClr>
                <a:srgbClr val="000000"/>
              </a:buClr>
              <a:buFont typeface="Muli"/>
              <a:buChar char="●"/>
              <a:tabLst>
                <a:tab algn="l" pos="0"/>
              </a:tabLst>
            </a:pPr>
            <a:r>
              <a:rPr b="1" lang="en" sz="2000" spc="-1" strike="noStrike">
                <a:solidFill>
                  <a:srgbClr val="1c4587"/>
                </a:solidFill>
                <a:latin typeface="Itim"/>
                <a:ea typeface="Itim"/>
              </a:rPr>
              <a:t> </a:t>
            </a:r>
            <a:r>
              <a:rPr b="1" lang="en" sz="2000" spc="-1" strike="noStrike">
                <a:solidFill>
                  <a:srgbClr val="1c4587"/>
                </a:solidFill>
                <a:latin typeface="Itim"/>
                <a:ea typeface="Itim"/>
              </a:rPr>
              <a:t>On-going Costs</a:t>
            </a:r>
            <a:endParaRPr b="0" lang="en-IN" sz="2000" spc="-1" strike="noStrike">
              <a:latin typeface="Arial"/>
            </a:endParaRPr>
          </a:p>
        </p:txBody>
      </p:sp>
      <p:sp>
        <p:nvSpPr>
          <p:cNvPr id="1001" name="PlaceHolder 2"/>
          <p:cNvSpPr>
            <a:spLocks noGrp="1"/>
          </p:cNvSpPr>
          <p:nvPr>
            <p:ph type="subTitle"/>
          </p:nvPr>
        </p:nvSpPr>
        <p:spPr>
          <a:xfrm>
            <a:off x="339480" y="1291320"/>
            <a:ext cx="2781000" cy="860760"/>
          </a:xfrm>
          <a:prstGeom prst="rect">
            <a:avLst/>
          </a:prstGeom>
          <a:noFill/>
          <a:ln w="0">
            <a:noFill/>
          </a:ln>
        </p:spPr>
        <p:txBody>
          <a:bodyPr lIns="0" rIns="0" tIns="91440" bIns="91440" anchor="t">
            <a:noAutofit/>
          </a:bodyPr>
          <a:p>
            <a:pPr algn="just">
              <a:lnSpc>
                <a:spcPct val="100000"/>
              </a:lnSpc>
              <a:buNone/>
              <a:tabLst>
                <a:tab algn="l" pos="0"/>
              </a:tabLst>
            </a:pPr>
            <a:r>
              <a:rPr b="0" lang="en" sz="1600" spc="-1" strike="noStrike">
                <a:solidFill>
                  <a:srgbClr val="000000"/>
                </a:solidFill>
                <a:latin typeface="Muli"/>
                <a:ea typeface="Muli"/>
              </a:rPr>
              <a:t>On-going costs represent the expenses required by an organization to </a:t>
            </a:r>
            <a:r>
              <a:rPr b="0" lang="en" sz="1600" spc="-1" strike="noStrike">
                <a:solidFill>
                  <a:srgbClr val="ff0000"/>
                </a:solidFill>
                <a:latin typeface="Muli"/>
                <a:ea typeface="Muli"/>
              </a:rPr>
              <a:t>run and maintain IT resources it uses.</a:t>
            </a:r>
            <a:endParaRPr b="0" lang="en-IN" sz="1600" spc="-1" strike="noStrike">
              <a:latin typeface="Arial"/>
            </a:endParaRPr>
          </a:p>
        </p:txBody>
      </p:sp>
      <p:sp>
        <p:nvSpPr>
          <p:cNvPr id="1002" name="PlaceHolder 3"/>
          <p:cNvSpPr>
            <a:spLocks noGrp="1"/>
          </p:cNvSpPr>
          <p:nvPr>
            <p:ph type="subTitle"/>
          </p:nvPr>
        </p:nvSpPr>
        <p:spPr>
          <a:xfrm>
            <a:off x="5059440" y="846000"/>
            <a:ext cx="3600720" cy="3832560"/>
          </a:xfrm>
          <a:prstGeom prst="rect">
            <a:avLst/>
          </a:prstGeom>
          <a:noFill/>
          <a:ln w="0">
            <a:noFill/>
          </a:ln>
        </p:spPr>
        <p:txBody>
          <a:bodyPr lIns="0" rIns="0" tIns="91440" bIns="91440" anchor="t">
            <a:noAutofit/>
          </a:bodyPr>
          <a:p>
            <a:pPr algn="just">
              <a:lnSpc>
                <a:spcPct val="100000"/>
              </a:lnSpc>
              <a:buNone/>
              <a:tabLst>
                <a:tab algn="l" pos="0"/>
              </a:tabLst>
            </a:pPr>
            <a:r>
              <a:rPr b="0" lang="en" sz="1600" spc="-1" strike="noStrike">
                <a:solidFill>
                  <a:srgbClr val="000000"/>
                </a:solidFill>
                <a:latin typeface="Muli"/>
                <a:ea typeface="Muli"/>
              </a:rPr>
              <a:t>• </a:t>
            </a:r>
            <a:r>
              <a:rPr b="0" lang="en" sz="1600" spc="-1" strike="noStrike">
                <a:solidFill>
                  <a:srgbClr val="000000"/>
                </a:solidFill>
                <a:latin typeface="Muli"/>
                <a:ea typeface="Muli"/>
              </a:rPr>
              <a:t>On-going costs for the operation of cloud-based IT resources can also vary, but often exceed the on-going costs of on-premise</a:t>
            </a:r>
            <a:endParaRPr b="0" lang="en-IN" sz="1600" spc="-1" strike="noStrike">
              <a:latin typeface="Arial"/>
            </a:endParaRPr>
          </a:p>
          <a:p>
            <a:pPr algn="just">
              <a:lnSpc>
                <a:spcPct val="100000"/>
              </a:lnSpc>
              <a:buNone/>
              <a:tabLst>
                <a:tab algn="l" pos="0"/>
              </a:tabLst>
            </a:pPr>
            <a:r>
              <a:rPr b="0" lang="en" sz="1600" spc="-1" strike="noStrike">
                <a:solidFill>
                  <a:srgbClr val="000000"/>
                </a:solidFill>
                <a:latin typeface="Muli"/>
                <a:ea typeface="Muli"/>
              </a:rPr>
              <a:t>IT resources (especially over a longer period of time). Examples include virtual hardware leasing fees, bandwidth</a:t>
            </a:r>
            <a:endParaRPr b="0" lang="en-IN" sz="1600" spc="-1" strike="noStrike">
              <a:latin typeface="Arial"/>
            </a:endParaRPr>
          </a:p>
          <a:p>
            <a:pPr algn="just">
              <a:lnSpc>
                <a:spcPct val="100000"/>
              </a:lnSpc>
              <a:buNone/>
              <a:tabLst>
                <a:tab algn="l" pos="0"/>
              </a:tabLst>
            </a:pPr>
            <a:r>
              <a:rPr b="0" lang="en" sz="1600" spc="-1" strike="noStrike">
                <a:solidFill>
                  <a:srgbClr val="000000"/>
                </a:solidFill>
                <a:latin typeface="Muli"/>
                <a:ea typeface="Muli"/>
              </a:rPr>
              <a:t>usage fees, licensing fees, and labor.</a:t>
            </a:r>
            <a:endParaRPr b="0" lang="en-IN" sz="1600" spc="-1" strike="noStrike">
              <a:latin typeface="Arial"/>
            </a:endParaRPr>
          </a:p>
          <a:p>
            <a:pPr algn="just">
              <a:lnSpc>
                <a:spcPct val="100000"/>
              </a:lnSpc>
              <a:buNone/>
              <a:tabLst>
                <a:tab algn="l" pos="0"/>
              </a:tabLst>
            </a:pPr>
            <a:endParaRPr b="0" lang="en-IN" sz="1600" spc="-1" strike="noStrike">
              <a:latin typeface="Arial"/>
            </a:endParaRPr>
          </a:p>
        </p:txBody>
      </p:sp>
      <p:grpSp>
        <p:nvGrpSpPr>
          <p:cNvPr id="1003" name="Google Shape;1070;p37"/>
          <p:cNvGrpSpPr/>
          <p:nvPr/>
        </p:nvGrpSpPr>
        <p:grpSpPr>
          <a:xfrm>
            <a:off x="7738560" y="200880"/>
            <a:ext cx="916560" cy="711360"/>
            <a:chOff x="7738560" y="200880"/>
            <a:chExt cx="916560" cy="711360"/>
          </a:xfrm>
        </p:grpSpPr>
        <p:sp>
          <p:nvSpPr>
            <p:cNvPr id="1004" name="Google Shape;1071;p37"/>
            <p:cNvSpPr/>
            <p:nvPr/>
          </p:nvSpPr>
          <p:spPr>
            <a:xfrm rot="2061600">
              <a:off x="7745760" y="413280"/>
              <a:ext cx="842040" cy="286200"/>
            </a:xfrm>
            <a:custGeom>
              <a:avLst/>
              <a:gdLst/>
              <a:ahLst/>
              <a:rect l="l" t="t" r="r" b="b"/>
              <a:pathLst>
                <a:path w="22811" h="7772">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a:solidFill>
                <a:srgbClr val="ffbbaa"/>
              </a:solidFill>
              <a:round/>
            </a:ln>
          </p:spPr>
          <p:style>
            <a:lnRef idx="0"/>
            <a:fillRef idx="0"/>
            <a:effectRef idx="0"/>
            <a:fontRef idx="minor"/>
          </p:style>
        </p:sp>
        <p:sp>
          <p:nvSpPr>
            <p:cNvPr id="1005" name="Google Shape;1072;p37"/>
            <p:cNvSpPr/>
            <p:nvPr/>
          </p:nvSpPr>
          <p:spPr>
            <a:xfrm rot="2061600">
              <a:off x="8300880" y="468360"/>
              <a:ext cx="266760" cy="391320"/>
            </a:xfrm>
            <a:custGeom>
              <a:avLst/>
              <a:gdLst/>
              <a:ahLst/>
              <a:rect l="l" t="t" r="r" b="b"/>
              <a:pathLst>
                <a:path w="7246" h="1062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a:solidFill>
                <a:srgbClr val="ffbbaa"/>
              </a:solidFill>
              <a:round/>
            </a:ln>
          </p:spPr>
          <p:style>
            <a:lnRef idx="0"/>
            <a:fillRef idx="0"/>
            <a:effectRef idx="0"/>
            <a:fontRef idx="minor"/>
          </p:style>
        </p:sp>
        <p:sp>
          <p:nvSpPr>
            <p:cNvPr id="1006" name="Google Shape;1073;p37"/>
            <p:cNvSpPr/>
            <p:nvPr/>
          </p:nvSpPr>
          <p:spPr>
            <a:xfrm rot="2061600">
              <a:off x="8249400" y="503280"/>
              <a:ext cx="299520" cy="331920"/>
            </a:xfrm>
            <a:custGeom>
              <a:avLst/>
              <a:gdLst/>
              <a:ahLst/>
              <a:rect l="l" t="t" r="r" b="b"/>
              <a:pathLst>
                <a:path w="8130" h="9012">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a:solidFill>
                <a:srgbClr val="ffbbaa"/>
              </a:solidFill>
              <a:round/>
            </a:ln>
          </p:spPr>
          <p:style>
            <a:lnRef idx="0"/>
            <a:fillRef idx="0"/>
            <a:effectRef idx="0"/>
            <a:fontRef idx="minor"/>
          </p:style>
        </p:sp>
        <p:sp>
          <p:nvSpPr>
            <p:cNvPr id="1007" name="Google Shape;1074;p37"/>
            <p:cNvSpPr/>
            <p:nvPr/>
          </p:nvSpPr>
          <p:spPr>
            <a:xfrm rot="2061600">
              <a:off x="8446320" y="781560"/>
              <a:ext cx="3960" cy="5400"/>
            </a:xfrm>
            <a:custGeom>
              <a:avLst/>
              <a:gdLst/>
              <a:ahLst/>
              <a:rect l="l" t="t" r="r" b="b"/>
              <a:pathLst>
                <a:path w="133" h="179">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a:solidFill>
                <a:srgbClr val="ffbbaa"/>
              </a:solidFill>
              <a:round/>
            </a:ln>
          </p:spPr>
          <p:style>
            <a:lnRef idx="0"/>
            <a:fillRef idx="0"/>
            <a:effectRef idx="0"/>
            <a:fontRef idx="minor"/>
          </p:style>
        </p:sp>
        <p:sp>
          <p:nvSpPr>
            <p:cNvPr id="1008" name="Google Shape;1075;p37"/>
            <p:cNvSpPr/>
            <p:nvPr/>
          </p:nvSpPr>
          <p:spPr>
            <a:xfrm rot="2061600">
              <a:off x="8294040" y="518040"/>
              <a:ext cx="249120" cy="324720"/>
            </a:xfrm>
            <a:custGeom>
              <a:avLst/>
              <a:gdLst/>
              <a:ahLst/>
              <a:rect l="l" t="t" r="r" b="b"/>
              <a:pathLst>
                <a:path w="6765" h="8812">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a:solidFill>
                <a:srgbClr val="ffbbaa"/>
              </a:solidFill>
              <a:round/>
            </a:ln>
          </p:spPr>
          <p:style>
            <a:lnRef idx="0"/>
            <a:fillRef idx="0"/>
            <a:effectRef idx="0"/>
            <a:fontRef idx="minor"/>
          </p:style>
        </p:sp>
        <p:sp>
          <p:nvSpPr>
            <p:cNvPr id="1009" name="Google Shape;1076;p37"/>
            <p:cNvSpPr/>
            <p:nvPr/>
          </p:nvSpPr>
          <p:spPr>
            <a:xfrm rot="2061600">
              <a:off x="8416080" y="786240"/>
              <a:ext cx="42120" cy="49320"/>
            </a:xfrm>
            <a:custGeom>
              <a:avLst/>
              <a:gdLst/>
              <a:ahLst/>
              <a:rect l="l" t="t" r="r" b="b"/>
              <a:pathLst>
                <a:path w="1168" h="1366">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a:solidFill>
                <a:srgbClr val="ffbbaa"/>
              </a:solidFill>
              <a:round/>
            </a:ln>
          </p:spPr>
          <p:style>
            <a:lnRef idx="0"/>
            <a:fillRef idx="0"/>
            <a:effectRef idx="0"/>
            <a:fontRef idx="minor"/>
          </p:style>
        </p:sp>
        <p:sp>
          <p:nvSpPr>
            <p:cNvPr id="1010" name="Google Shape;1077;p37"/>
            <p:cNvSpPr/>
            <p:nvPr/>
          </p:nvSpPr>
          <p:spPr>
            <a:xfrm rot="2061600">
              <a:off x="7878240" y="392760"/>
              <a:ext cx="648000" cy="223560"/>
            </a:xfrm>
            <a:custGeom>
              <a:avLst/>
              <a:gdLst/>
              <a:ahLst/>
              <a:rect l="l" t="t" r="r" b="b"/>
              <a:pathLst>
                <a:path w="17562" h="6077">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a:solidFill>
                <a:srgbClr val="ffbbaa"/>
              </a:solidFill>
              <a:round/>
            </a:ln>
          </p:spPr>
          <p:style>
            <a:lnRef idx="0"/>
            <a:fillRef idx="0"/>
            <a:effectRef idx="0"/>
            <a:fontRef idx="minor"/>
          </p:style>
        </p:sp>
        <p:sp>
          <p:nvSpPr>
            <p:cNvPr id="1011" name="Google Shape;1078;p37"/>
            <p:cNvSpPr/>
            <p:nvPr/>
          </p:nvSpPr>
          <p:spPr>
            <a:xfrm rot="2061600">
              <a:off x="7891920" y="427320"/>
              <a:ext cx="637920" cy="190080"/>
            </a:xfrm>
            <a:custGeom>
              <a:avLst/>
              <a:gdLst/>
              <a:ahLst/>
              <a:rect l="l" t="t" r="r" b="b"/>
              <a:pathLst>
                <a:path w="17291" h="5174">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a:solidFill>
                <a:srgbClr val="ffbbaa"/>
              </a:solidFill>
              <a:round/>
            </a:ln>
          </p:spPr>
          <p:style>
            <a:lnRef idx="0"/>
            <a:fillRef idx="0"/>
            <a:effectRef idx="0"/>
            <a:fontRef idx="minor"/>
          </p:style>
        </p:sp>
        <p:sp>
          <p:nvSpPr>
            <p:cNvPr id="1012" name="Google Shape;1079;p37"/>
            <p:cNvSpPr/>
            <p:nvPr/>
          </p:nvSpPr>
          <p:spPr>
            <a:xfrm rot="2061600">
              <a:off x="8375400" y="769320"/>
              <a:ext cx="44280" cy="23400"/>
            </a:xfrm>
            <a:custGeom>
              <a:avLst/>
              <a:gdLst/>
              <a:ahLst/>
              <a:rect l="l" t="t" r="r" b="b"/>
              <a:pathLst>
                <a:path w="1231" h="66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a:solidFill>
                <a:srgbClr val="ffbbaa"/>
              </a:solidFill>
              <a:round/>
            </a:ln>
          </p:spPr>
          <p:style>
            <a:lnRef idx="0"/>
            <a:fillRef idx="0"/>
            <a:effectRef idx="0"/>
            <a:fontRef idx="minor"/>
          </p:style>
        </p:sp>
        <p:sp>
          <p:nvSpPr>
            <p:cNvPr id="1013" name="Google Shape;1080;p37"/>
            <p:cNvSpPr/>
            <p:nvPr/>
          </p:nvSpPr>
          <p:spPr>
            <a:xfrm rot="2061600">
              <a:off x="8405640" y="774720"/>
              <a:ext cx="14760" cy="20880"/>
            </a:xfrm>
            <a:custGeom>
              <a:avLst/>
              <a:gdLst/>
              <a:ahLst/>
              <a:rect l="l" t="t" r="r" b="b"/>
              <a:pathLst>
                <a:path w="432" h="596">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a:solidFill>
                <a:srgbClr val="ffbbaa"/>
              </a:solidFill>
              <a:round/>
            </a:ln>
          </p:spPr>
          <p:style>
            <a:lnRef idx="0"/>
            <a:fillRef idx="0"/>
            <a:effectRef idx="0"/>
            <a:fontRef idx="minor"/>
          </p:style>
        </p:sp>
        <p:sp>
          <p:nvSpPr>
            <p:cNvPr id="1014" name="Google Shape;1081;p37"/>
            <p:cNvSpPr/>
            <p:nvPr/>
          </p:nvSpPr>
          <p:spPr>
            <a:xfrm rot="2061600">
              <a:off x="8428680" y="683280"/>
              <a:ext cx="48600" cy="90360"/>
            </a:xfrm>
            <a:custGeom>
              <a:avLst/>
              <a:gdLst/>
              <a:ahLst/>
              <a:rect l="l" t="t" r="r" b="b"/>
              <a:pathLst>
                <a:path w="1346" h="2475">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a:solidFill>
                <a:srgbClr val="ffbbaa"/>
              </a:solidFill>
              <a:round/>
            </a:ln>
          </p:spPr>
          <p:style>
            <a:lnRef idx="0"/>
            <a:fillRef idx="0"/>
            <a:effectRef idx="0"/>
            <a:fontRef idx="minor"/>
          </p:style>
        </p:sp>
        <p:sp>
          <p:nvSpPr>
            <p:cNvPr id="1015" name="Google Shape;1082;p37"/>
            <p:cNvSpPr/>
            <p:nvPr/>
          </p:nvSpPr>
          <p:spPr>
            <a:xfrm rot="2061600">
              <a:off x="8423640" y="738360"/>
              <a:ext cx="34200" cy="47520"/>
            </a:xfrm>
            <a:custGeom>
              <a:avLst/>
              <a:gdLst/>
              <a:ahLst/>
              <a:rect l="l" t="t" r="r" b="b"/>
              <a:pathLst>
                <a:path w="953" h="131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a:solidFill>
                <a:srgbClr val="ffbbaa"/>
              </a:solidFill>
              <a:round/>
            </a:ln>
          </p:spPr>
          <p:style>
            <a:lnRef idx="0"/>
            <a:fillRef idx="0"/>
            <a:effectRef idx="0"/>
            <a:fontRef idx="minor"/>
          </p:style>
        </p:sp>
        <p:sp>
          <p:nvSpPr>
            <p:cNvPr id="1016" name="Google Shape;1083;p37"/>
            <p:cNvSpPr/>
            <p:nvPr/>
          </p:nvSpPr>
          <p:spPr>
            <a:xfrm rot="2061600">
              <a:off x="8414640" y="779400"/>
              <a:ext cx="28440" cy="33120"/>
            </a:xfrm>
            <a:custGeom>
              <a:avLst/>
              <a:gdLst/>
              <a:ahLst/>
              <a:rect l="l" t="t" r="r" b="b"/>
              <a:pathLst>
                <a:path w="800" h="929">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a:solidFill>
                <a:srgbClr val="ffbbaa"/>
              </a:solidFill>
              <a:round/>
            </a:ln>
          </p:spPr>
          <p:style>
            <a:lnRef idx="0"/>
            <a:fillRef idx="0"/>
            <a:effectRef idx="0"/>
            <a:fontRef idx="minor"/>
          </p:style>
        </p:sp>
      </p:grpSp>
      <p:grpSp>
        <p:nvGrpSpPr>
          <p:cNvPr id="1017" name="Google Shape;1084;p37"/>
          <p:cNvGrpSpPr/>
          <p:nvPr/>
        </p:nvGrpSpPr>
        <p:grpSpPr>
          <a:xfrm>
            <a:off x="7840440" y="4679640"/>
            <a:ext cx="1744560" cy="229320"/>
            <a:chOff x="7840440" y="4679640"/>
            <a:chExt cx="1744560" cy="229320"/>
          </a:xfrm>
        </p:grpSpPr>
        <p:sp>
          <p:nvSpPr>
            <p:cNvPr id="1018" name="Google Shape;1085;p37"/>
            <p:cNvSpPr/>
            <p:nvPr/>
          </p:nvSpPr>
          <p:spPr>
            <a:xfrm>
              <a:off x="7840440" y="46796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019" name="Google Shape;1086;p37"/>
            <p:cNvSpPr/>
            <p:nvPr/>
          </p:nvSpPr>
          <p:spPr>
            <a:xfrm>
              <a:off x="7902720" y="47134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020" name="Google Shape;1087;p37"/>
            <p:cNvSpPr/>
            <p:nvPr/>
          </p:nvSpPr>
          <p:spPr>
            <a:xfrm>
              <a:off x="7903080" y="46908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021" name="Google Shape;1088;p37"/>
            <p:cNvSpPr/>
            <p:nvPr/>
          </p:nvSpPr>
          <p:spPr>
            <a:xfrm>
              <a:off x="8600760" y="47476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022" name="Google Shape;1089;p37"/>
            <p:cNvSpPr/>
            <p:nvPr/>
          </p:nvSpPr>
          <p:spPr>
            <a:xfrm>
              <a:off x="8402400" y="46990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023" name="Google Shape;1090;p37"/>
            <p:cNvSpPr/>
            <p:nvPr/>
          </p:nvSpPr>
          <p:spPr>
            <a:xfrm>
              <a:off x="8897760" y="47574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024" name="Google Shape;1091;p37"/>
            <p:cNvSpPr/>
            <p:nvPr/>
          </p:nvSpPr>
          <p:spPr>
            <a:xfrm>
              <a:off x="8871840" y="47073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025" name="Google Shape;1092;p37"/>
            <p:cNvSpPr/>
            <p:nvPr/>
          </p:nvSpPr>
          <p:spPr>
            <a:xfrm>
              <a:off x="9180360" y="47131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026" name="Google Shape;1093;p37"/>
            <p:cNvSpPr/>
            <p:nvPr/>
          </p:nvSpPr>
          <p:spPr>
            <a:xfrm>
              <a:off x="9159840" y="47098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
        <p:nvSpPr>
          <p:cNvPr id="1027" name="Google Shape;1094;p37"/>
          <p:cNvSpPr/>
          <p:nvPr/>
        </p:nvSpPr>
        <p:spPr>
          <a:xfrm>
            <a:off x="306000" y="2793960"/>
            <a:ext cx="3546000" cy="1399320"/>
          </a:xfrm>
          <a:prstGeom prst="rect">
            <a:avLst/>
          </a:prstGeom>
          <a:noFill/>
          <a:ln w="0">
            <a:noFill/>
          </a:ln>
        </p:spPr>
        <p:style>
          <a:lnRef idx="0"/>
          <a:fillRef idx="0"/>
          <a:effectRef idx="0"/>
          <a:fontRef idx="minor"/>
        </p:style>
        <p:txBody>
          <a:bodyPr lIns="90000" rIns="90000" tIns="91440" bIns="91440" anchor="t">
            <a:spAutoFit/>
          </a:bodyPr>
          <a:p>
            <a:pPr algn="just">
              <a:lnSpc>
                <a:spcPct val="100000"/>
              </a:lnSpc>
              <a:buNone/>
              <a:tabLst>
                <a:tab algn="l" pos="0"/>
              </a:tabLst>
            </a:pPr>
            <a:r>
              <a:rPr b="0" lang="en" sz="1600" spc="-1" strike="noStrike">
                <a:solidFill>
                  <a:srgbClr val="000000"/>
                </a:solidFill>
                <a:latin typeface="Muli"/>
                <a:ea typeface="Muli"/>
              </a:rPr>
              <a:t>• </a:t>
            </a:r>
            <a:r>
              <a:rPr b="0" lang="en" sz="1600" spc="-1" strike="noStrike">
                <a:solidFill>
                  <a:srgbClr val="000000"/>
                </a:solidFill>
                <a:latin typeface="Muli"/>
                <a:ea typeface="Muli"/>
              </a:rPr>
              <a:t>On-going costs for the operation of on-premise IT resources can vary. Examples include licensing fees, electricity, insurance, and labor.</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title"/>
          </p:nvPr>
        </p:nvSpPr>
        <p:spPr>
          <a:xfrm>
            <a:off x="1980000" y="1440000"/>
            <a:ext cx="4319280" cy="1979280"/>
          </a:xfrm>
          <a:prstGeom prst="rect">
            <a:avLst/>
          </a:prstGeom>
          <a:noFill/>
          <a:ln w="0">
            <a:noFill/>
          </a:ln>
        </p:spPr>
        <p:txBody>
          <a:bodyPr lIns="0" rIns="0" tIns="0" bIns="0" anchor="t">
            <a:noAutofit/>
          </a:bodyPr>
          <a:p>
            <a:pPr algn="ctr">
              <a:lnSpc>
                <a:spcPct val="150000"/>
              </a:lnSpc>
              <a:buNone/>
            </a:pPr>
            <a:r>
              <a:rPr b="1" lang="en-US" sz="4000" spc="-1" strike="noStrike">
                <a:solidFill>
                  <a:srgbClr val="1c4587"/>
                </a:solidFill>
                <a:latin typeface="Itim"/>
                <a:ea typeface="Itim"/>
              </a:rPr>
              <a:t>10 Law’s of Cloudonomics</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029" name="Google Shape;1099;p38"/>
          <p:cNvGrpSpPr/>
          <p:nvPr/>
        </p:nvGrpSpPr>
        <p:grpSpPr>
          <a:xfrm>
            <a:off x="3476880" y="1940400"/>
            <a:ext cx="2189160" cy="174600"/>
            <a:chOff x="3476880" y="1940400"/>
            <a:chExt cx="2189160" cy="174600"/>
          </a:xfrm>
        </p:grpSpPr>
        <p:sp>
          <p:nvSpPr>
            <p:cNvPr id="1030" name="Google Shape;1100;p38"/>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031" name="Google Shape;1101;p38"/>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032" name="Google Shape;1102;p38"/>
          <p:cNvGrpSpPr/>
          <p:nvPr/>
        </p:nvGrpSpPr>
        <p:grpSpPr>
          <a:xfrm>
            <a:off x="3733200" y="2407680"/>
            <a:ext cx="1676520" cy="174600"/>
            <a:chOff x="3733200" y="2407680"/>
            <a:chExt cx="1676520" cy="174600"/>
          </a:xfrm>
        </p:grpSpPr>
        <p:sp>
          <p:nvSpPr>
            <p:cNvPr id="1033" name="Google Shape;1103;p38"/>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034" name="Google Shape;1104;p38"/>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035" name="Google Shape;1105;p38"/>
          <p:cNvGrpSpPr/>
          <p:nvPr/>
        </p:nvGrpSpPr>
        <p:grpSpPr>
          <a:xfrm>
            <a:off x="3654720" y="2824560"/>
            <a:ext cx="1832400" cy="249480"/>
            <a:chOff x="3654720" y="2824560"/>
            <a:chExt cx="1832400" cy="249480"/>
          </a:xfrm>
        </p:grpSpPr>
        <p:sp>
          <p:nvSpPr>
            <p:cNvPr id="1036" name="Google Shape;1106;p38"/>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037" name="Google Shape;1107;p38"/>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038" name="Google Shape;1108;p38"/>
          <p:cNvGrpSpPr/>
          <p:nvPr/>
        </p:nvGrpSpPr>
        <p:grpSpPr>
          <a:xfrm>
            <a:off x="3943800" y="3327840"/>
            <a:ext cx="1239120" cy="225720"/>
            <a:chOff x="3943800" y="3327840"/>
            <a:chExt cx="1239120" cy="225720"/>
          </a:xfrm>
        </p:grpSpPr>
        <p:sp>
          <p:nvSpPr>
            <p:cNvPr id="1039" name="Google Shape;1109;p38"/>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040" name="Google Shape;1110;p38"/>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041"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1.Utility services cost less even though they cost more.</a:t>
            </a:r>
            <a:endParaRPr b="0" lang="en-IN" sz="3000" spc="-1" strike="noStrike">
              <a:latin typeface="Arial"/>
            </a:endParaRPr>
          </a:p>
        </p:txBody>
      </p:sp>
      <p:sp>
        <p:nvSpPr>
          <p:cNvPr id="1042" name="Google Shape;1112;p38"/>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043" name="Google Shape;1113;p38"/>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type="title"/>
          </p:nvPr>
        </p:nvSpPr>
        <p:spPr>
          <a:xfrm>
            <a:off x="1114200" y="714600"/>
            <a:ext cx="7135560" cy="285660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ff0000"/>
                </a:solidFill>
                <a:latin typeface="Itim"/>
                <a:ea typeface="Itim"/>
              </a:rPr>
              <a:t>Pay-for-Use</a:t>
            </a:r>
            <a:br>
              <a:rPr sz="3000"/>
            </a:br>
            <a:r>
              <a:rPr b="1" lang="en-US" sz="3000" spc="-1" strike="noStrike">
                <a:solidFill>
                  <a:srgbClr val="1c4587"/>
                </a:solidFill>
                <a:latin typeface="Itim"/>
                <a:ea typeface="Itim"/>
              </a:rPr>
              <a:t>if you start an organization with 100k machines then you may invest crore’s of rupees, but if you go for cloud utility then probably you can join there while paying only in lac’s .</a:t>
            </a:r>
            <a:br>
              <a:rPr sz="3000"/>
            </a:b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5" name="Google Shape;1118;p39"/>
          <p:cNvGrpSpPr/>
          <p:nvPr/>
        </p:nvGrpSpPr>
        <p:grpSpPr>
          <a:xfrm>
            <a:off x="438120" y="3126600"/>
            <a:ext cx="1604880" cy="1444320"/>
            <a:chOff x="438120" y="3126600"/>
            <a:chExt cx="1604880" cy="1444320"/>
          </a:xfrm>
        </p:grpSpPr>
        <p:sp>
          <p:nvSpPr>
            <p:cNvPr id="1046" name="Google Shape;1119;p39"/>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047" name="Google Shape;1120;p39"/>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048" name="Google Shape;1121;p39"/>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049" name="Google Shape;1122;p39"/>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050" name="Google Shape;1123;p39"/>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051"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100" spc="-1" strike="noStrike">
                <a:solidFill>
                  <a:srgbClr val="000000"/>
                </a:solidFill>
                <a:latin typeface="Muli"/>
                <a:ea typeface="Muli"/>
              </a:rPr>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b="0" lang="en-IN" sz="2100" spc="-1" strike="noStrike">
              <a:latin typeface="Arial"/>
            </a:endParaRPr>
          </a:p>
        </p:txBody>
      </p:sp>
      <p:grpSp>
        <p:nvGrpSpPr>
          <p:cNvPr id="1052" name="Google Shape;1125;p39"/>
          <p:cNvGrpSpPr/>
          <p:nvPr/>
        </p:nvGrpSpPr>
        <p:grpSpPr>
          <a:xfrm>
            <a:off x="1036080" y="3593520"/>
            <a:ext cx="485640" cy="653760"/>
            <a:chOff x="1036080" y="3593520"/>
            <a:chExt cx="485640" cy="653760"/>
          </a:xfrm>
        </p:grpSpPr>
        <p:sp>
          <p:nvSpPr>
            <p:cNvPr id="1053" name="Google Shape;1126;p39"/>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054" name="Google Shape;1127;p39"/>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055" name="Google Shape;1128;p39"/>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056" name="Google Shape;1129;p39"/>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057" name="Google Shape;1130;p39"/>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058" name="Google Shape;1131;p39"/>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059" name="Google Shape;1132;p39"/>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060" name="Google Shape;1133;p39"/>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061" name="Google Shape;1134;p39"/>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062" name="Google Shape;1135;p39"/>
          <p:cNvGrpSpPr/>
          <p:nvPr/>
        </p:nvGrpSpPr>
        <p:grpSpPr>
          <a:xfrm>
            <a:off x="8099280" y="-681840"/>
            <a:ext cx="1548720" cy="1580400"/>
            <a:chOff x="8099280" y="-681840"/>
            <a:chExt cx="1548720" cy="1580400"/>
          </a:xfrm>
        </p:grpSpPr>
        <p:sp>
          <p:nvSpPr>
            <p:cNvPr id="1063" name="Google Shape;1136;p39"/>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064" name="Google Shape;1137;p39"/>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065" name="Google Shape;1138;p39"/>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066" name="Google Shape;1139;p39"/>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067" name="Google Shape;1140;p39"/>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068" name="Google Shape;1141;p39"/>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069" name="Google Shape;1142;p39"/>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070" name="Google Shape;1143;p39"/>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071" name="Google Shape;1144;p39"/>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072" name="Google Shape;1145;p39"/>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073" name="Google Shape;1146;p39"/>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074" name="Google Shape;1147;p39"/>
          <p:cNvGrpSpPr/>
          <p:nvPr/>
        </p:nvGrpSpPr>
        <p:grpSpPr>
          <a:xfrm>
            <a:off x="1062720" y="387720"/>
            <a:ext cx="1181160" cy="969480"/>
            <a:chOff x="1062720" y="387720"/>
            <a:chExt cx="1181160" cy="969480"/>
          </a:xfrm>
        </p:grpSpPr>
        <p:sp>
          <p:nvSpPr>
            <p:cNvPr id="1075" name="Google Shape;1148;p39"/>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076" name="Google Shape;1149;p39"/>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077" name="Google Shape;1150;p39"/>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078" name="Google Shape;1151;p39"/>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079" name="Google Shape;1152;p39"/>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080" name="Google Shape;1153;p39"/>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081" name="Google Shape;1154;p39"/>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082" name="Google Shape;1155;p39"/>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083" name="Google Shape;1156;p39"/>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084" name="Google Shape;1157;p39"/>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085" name="Google Shape;1158;p39"/>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086" name="Google Shape;1159;p39"/>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087" name="Google Shape;1160;p39"/>
          <p:cNvGrpSpPr/>
          <p:nvPr/>
        </p:nvGrpSpPr>
        <p:grpSpPr>
          <a:xfrm>
            <a:off x="6604920" y="3898440"/>
            <a:ext cx="1744560" cy="229320"/>
            <a:chOff x="6604920" y="3898440"/>
            <a:chExt cx="1744560" cy="229320"/>
          </a:xfrm>
        </p:grpSpPr>
        <p:sp>
          <p:nvSpPr>
            <p:cNvPr id="1088" name="Google Shape;1161;p39"/>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089" name="Google Shape;1162;p39"/>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090" name="Google Shape;1163;p39"/>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091" name="Google Shape;1164;p39"/>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092" name="Google Shape;1165;p39"/>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093" name="Google Shape;1166;p39"/>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094" name="Google Shape;1167;p39"/>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095" name="Google Shape;1168;p39"/>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096" name="Google Shape;1169;p39"/>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097" name="Google Shape;1174;p40"/>
          <p:cNvGrpSpPr/>
          <p:nvPr/>
        </p:nvGrpSpPr>
        <p:grpSpPr>
          <a:xfrm>
            <a:off x="3476880" y="1940400"/>
            <a:ext cx="2189160" cy="174600"/>
            <a:chOff x="3476880" y="1940400"/>
            <a:chExt cx="2189160" cy="174600"/>
          </a:xfrm>
        </p:grpSpPr>
        <p:sp>
          <p:nvSpPr>
            <p:cNvPr id="1098" name="Google Shape;1175;p40"/>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099" name="Google Shape;1176;p40"/>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00" name="Google Shape;1177;p40"/>
          <p:cNvGrpSpPr/>
          <p:nvPr/>
        </p:nvGrpSpPr>
        <p:grpSpPr>
          <a:xfrm>
            <a:off x="3733200" y="2407680"/>
            <a:ext cx="1676520" cy="174600"/>
            <a:chOff x="3733200" y="2407680"/>
            <a:chExt cx="1676520" cy="174600"/>
          </a:xfrm>
        </p:grpSpPr>
        <p:sp>
          <p:nvSpPr>
            <p:cNvPr id="1101" name="Google Shape;1178;p40"/>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02" name="Google Shape;1179;p40"/>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03" name="Google Shape;1180;p40"/>
          <p:cNvGrpSpPr/>
          <p:nvPr/>
        </p:nvGrpSpPr>
        <p:grpSpPr>
          <a:xfrm>
            <a:off x="3654720" y="2824560"/>
            <a:ext cx="1832400" cy="249480"/>
            <a:chOff x="3654720" y="2824560"/>
            <a:chExt cx="1832400" cy="249480"/>
          </a:xfrm>
        </p:grpSpPr>
        <p:sp>
          <p:nvSpPr>
            <p:cNvPr id="1104" name="Google Shape;1181;p40"/>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05" name="Google Shape;1182;p40"/>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06" name="Google Shape;1183;p40"/>
          <p:cNvGrpSpPr/>
          <p:nvPr/>
        </p:nvGrpSpPr>
        <p:grpSpPr>
          <a:xfrm>
            <a:off x="3943800" y="3327840"/>
            <a:ext cx="1239120" cy="225720"/>
            <a:chOff x="3943800" y="3327840"/>
            <a:chExt cx="1239120" cy="225720"/>
          </a:xfrm>
        </p:grpSpPr>
        <p:sp>
          <p:nvSpPr>
            <p:cNvPr id="1107" name="Google Shape;1184;p40"/>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08" name="Google Shape;1185;p40"/>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109"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 </a:t>
            </a:r>
            <a:r>
              <a:rPr b="1" lang="en" sz="3000" spc="-1" strike="noStrike">
                <a:solidFill>
                  <a:srgbClr val="1c4587"/>
                </a:solidFill>
                <a:latin typeface="Itim"/>
                <a:ea typeface="Itim"/>
              </a:rPr>
              <a:t>2. On-demand trumps forecasting.</a:t>
            </a:r>
            <a:endParaRPr b="0" lang="en-IN" sz="3000" spc="-1" strike="noStrike">
              <a:latin typeface="Arial"/>
            </a:endParaRPr>
          </a:p>
        </p:txBody>
      </p:sp>
      <p:sp>
        <p:nvSpPr>
          <p:cNvPr id="1110" name="Google Shape;1187;p40"/>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111" name="Google Shape;1188;p40"/>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title"/>
          </p:nvPr>
        </p:nvSpPr>
        <p:spPr>
          <a:xfrm>
            <a:off x="756720" y="788400"/>
            <a:ext cx="8112960" cy="278316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Don’t buy the infrastructure before you start.</a:t>
            </a:r>
            <a:br>
              <a:rPr sz="3000"/>
            </a:br>
            <a:r>
              <a:rPr b="1" lang="en-US" sz="3000" spc="-1" strike="noStrike">
                <a:solidFill>
                  <a:srgbClr val="1c4587"/>
                </a:solidFill>
                <a:latin typeface="Itim"/>
                <a:ea typeface="Itim"/>
              </a:rPr>
              <a:t>Win-trump</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13" name="Google Shape;1193;p41"/>
          <p:cNvGrpSpPr/>
          <p:nvPr/>
        </p:nvGrpSpPr>
        <p:grpSpPr>
          <a:xfrm>
            <a:off x="438120" y="3126600"/>
            <a:ext cx="1604880" cy="1444320"/>
            <a:chOff x="438120" y="3126600"/>
            <a:chExt cx="1604880" cy="1444320"/>
          </a:xfrm>
        </p:grpSpPr>
        <p:sp>
          <p:nvSpPr>
            <p:cNvPr id="1114" name="Google Shape;1194;p41"/>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115" name="Google Shape;1195;p41"/>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116" name="Google Shape;1196;p41"/>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117" name="Google Shape;1197;p41"/>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118" name="Google Shape;1198;p41"/>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119"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100" spc="-1" strike="noStrike">
                <a:solidFill>
                  <a:srgbClr val="000000"/>
                </a:solidFill>
                <a:latin typeface="Muli"/>
                <a:ea typeface="Muli"/>
              </a:rPr>
              <a:t>Forecasting is often wrong, the ability to up and down scale to meet unpredictable demand spikes allows for revenue and cost optimalities.</a:t>
            </a:r>
            <a:endParaRPr b="0" lang="en-IN" sz="2100" spc="-1" strike="noStrike">
              <a:latin typeface="Arial"/>
            </a:endParaRPr>
          </a:p>
        </p:txBody>
      </p:sp>
      <p:grpSp>
        <p:nvGrpSpPr>
          <p:cNvPr id="1120" name="Google Shape;1200;p41"/>
          <p:cNvGrpSpPr/>
          <p:nvPr/>
        </p:nvGrpSpPr>
        <p:grpSpPr>
          <a:xfrm>
            <a:off x="1036080" y="3593520"/>
            <a:ext cx="485640" cy="653760"/>
            <a:chOff x="1036080" y="3593520"/>
            <a:chExt cx="485640" cy="653760"/>
          </a:xfrm>
        </p:grpSpPr>
        <p:sp>
          <p:nvSpPr>
            <p:cNvPr id="1121" name="Google Shape;1201;p41"/>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122" name="Google Shape;1202;p41"/>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123" name="Google Shape;1203;p41"/>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124" name="Google Shape;1204;p41"/>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125" name="Google Shape;1205;p41"/>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126" name="Google Shape;1206;p41"/>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127" name="Google Shape;1207;p41"/>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128" name="Google Shape;1208;p41"/>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129" name="Google Shape;1209;p41"/>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130" name="Google Shape;1210;p41"/>
          <p:cNvGrpSpPr/>
          <p:nvPr/>
        </p:nvGrpSpPr>
        <p:grpSpPr>
          <a:xfrm>
            <a:off x="8099280" y="-681840"/>
            <a:ext cx="1548720" cy="1580400"/>
            <a:chOff x="8099280" y="-681840"/>
            <a:chExt cx="1548720" cy="1580400"/>
          </a:xfrm>
        </p:grpSpPr>
        <p:sp>
          <p:nvSpPr>
            <p:cNvPr id="1131" name="Google Shape;1211;p41"/>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132" name="Google Shape;1212;p41"/>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133" name="Google Shape;1213;p41"/>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134" name="Google Shape;1214;p41"/>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135" name="Google Shape;1215;p41"/>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136" name="Google Shape;1216;p41"/>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137" name="Google Shape;1217;p41"/>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138" name="Google Shape;1218;p41"/>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139" name="Google Shape;1219;p41"/>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140" name="Google Shape;1220;p41"/>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141" name="Google Shape;1221;p41"/>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142" name="Google Shape;1222;p41"/>
          <p:cNvGrpSpPr/>
          <p:nvPr/>
        </p:nvGrpSpPr>
        <p:grpSpPr>
          <a:xfrm>
            <a:off x="1062720" y="387720"/>
            <a:ext cx="1181160" cy="969480"/>
            <a:chOff x="1062720" y="387720"/>
            <a:chExt cx="1181160" cy="969480"/>
          </a:xfrm>
        </p:grpSpPr>
        <p:sp>
          <p:nvSpPr>
            <p:cNvPr id="1143" name="Google Shape;1223;p41"/>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144" name="Google Shape;1224;p41"/>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145" name="Google Shape;1225;p41"/>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146" name="Google Shape;1226;p41"/>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147" name="Google Shape;1227;p41"/>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148" name="Google Shape;1228;p41"/>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149" name="Google Shape;1229;p41"/>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150" name="Google Shape;1230;p41"/>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151" name="Google Shape;1231;p41"/>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152" name="Google Shape;1232;p41"/>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153" name="Google Shape;1233;p41"/>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154" name="Google Shape;1234;p41"/>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155" name="Google Shape;1235;p41"/>
          <p:cNvGrpSpPr/>
          <p:nvPr/>
        </p:nvGrpSpPr>
        <p:grpSpPr>
          <a:xfrm>
            <a:off x="6604920" y="3898440"/>
            <a:ext cx="1744560" cy="229320"/>
            <a:chOff x="6604920" y="3898440"/>
            <a:chExt cx="1744560" cy="229320"/>
          </a:xfrm>
        </p:grpSpPr>
        <p:sp>
          <p:nvSpPr>
            <p:cNvPr id="1156" name="Google Shape;1236;p41"/>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157" name="Google Shape;1237;p41"/>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158" name="Google Shape;1238;p41"/>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159" name="Google Shape;1239;p41"/>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160" name="Google Shape;1240;p41"/>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161" name="Google Shape;1241;p41"/>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162" name="Google Shape;1242;p41"/>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163" name="Google Shape;1243;p41"/>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164" name="Google Shape;1244;p41"/>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83" name="Google Shape;816;p28"/>
          <p:cNvGrpSpPr/>
          <p:nvPr/>
        </p:nvGrpSpPr>
        <p:grpSpPr>
          <a:xfrm>
            <a:off x="699480" y="529920"/>
            <a:ext cx="4355280" cy="174960"/>
            <a:chOff x="699480" y="529920"/>
            <a:chExt cx="4355280" cy="174960"/>
          </a:xfrm>
        </p:grpSpPr>
        <p:sp>
          <p:nvSpPr>
            <p:cNvPr id="784" name="Google Shape;817;p28"/>
            <p:cNvSpPr/>
            <p:nvPr/>
          </p:nvSpPr>
          <p:spPr>
            <a:xfrm>
              <a:off x="734400" y="529920"/>
              <a:ext cx="415008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w="0">
              <a:noFill/>
            </a:ln>
          </p:spPr>
          <p:style>
            <a:lnRef idx="0"/>
            <a:fillRef idx="0"/>
            <a:effectRef idx="0"/>
            <a:fontRef idx="minor"/>
          </p:style>
        </p:sp>
        <p:sp>
          <p:nvSpPr>
            <p:cNvPr id="785" name="Google Shape;818;p28"/>
            <p:cNvSpPr/>
            <p:nvPr/>
          </p:nvSpPr>
          <p:spPr>
            <a:xfrm>
              <a:off x="699480" y="550440"/>
              <a:ext cx="435528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w="0">
              <a:noFill/>
            </a:ln>
          </p:spPr>
          <p:style>
            <a:lnRef idx="0"/>
            <a:fillRef idx="0"/>
            <a:effectRef idx="0"/>
            <a:fontRef idx="minor"/>
          </p:style>
        </p:sp>
      </p:grpSp>
      <p:sp>
        <p:nvSpPr>
          <p:cNvPr id="786" name="PlaceHolder 1"/>
          <p:cNvSpPr>
            <a:spLocks noGrp="1"/>
          </p:cNvSpPr>
          <p:nvPr>
            <p:ph type="title"/>
          </p:nvPr>
        </p:nvSpPr>
        <p:spPr>
          <a:xfrm>
            <a:off x="720000" y="244080"/>
            <a:ext cx="7702920" cy="35892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Contents </a:t>
            </a:r>
            <a:endParaRPr b="0" lang="en-IN" sz="3000" spc="-1" strike="noStrike">
              <a:latin typeface="Arial"/>
            </a:endParaRPr>
          </a:p>
        </p:txBody>
      </p:sp>
      <p:sp>
        <p:nvSpPr>
          <p:cNvPr id="787" name="PlaceHolder 2"/>
          <p:cNvSpPr>
            <a:spLocks noGrp="1"/>
          </p:cNvSpPr>
          <p:nvPr>
            <p:ph/>
          </p:nvPr>
        </p:nvSpPr>
        <p:spPr>
          <a:xfrm>
            <a:off x="720000" y="736560"/>
            <a:ext cx="7702920" cy="3644640"/>
          </a:xfrm>
          <a:prstGeom prst="rect">
            <a:avLst/>
          </a:prstGeom>
          <a:noFill/>
          <a:ln w="0">
            <a:noFill/>
          </a:ln>
        </p:spPr>
        <p:txBody>
          <a:bodyPr lIns="0" rIns="0" tIns="91440" bIns="91440" anchor="t">
            <a:noAutofit/>
          </a:bodyPr>
          <a:p>
            <a:pPr marL="914400" indent="-336600">
              <a:lnSpc>
                <a:spcPct val="85000"/>
              </a:lnSpc>
              <a:buClr>
                <a:srgbClr val="1c4587"/>
              </a:buClr>
              <a:buFont typeface="Muli"/>
              <a:buChar char="●"/>
            </a:pPr>
            <a:r>
              <a:rPr b="1" lang="en" sz="2800" spc="-1" strike="noStrike">
                <a:solidFill>
                  <a:srgbClr val="000000"/>
                </a:solidFill>
                <a:latin typeface="Muli"/>
                <a:ea typeface="Muli"/>
              </a:rPr>
              <a:t>Cloud Economics : </a:t>
            </a:r>
            <a:endParaRPr b="0" lang="en-IN" sz="2800" spc="-1" strike="noStrike">
              <a:latin typeface="Arial"/>
            </a:endParaRPr>
          </a:p>
          <a:p>
            <a:pPr lvl="1" marL="1371600" indent="-336600">
              <a:lnSpc>
                <a:spcPct val="150000"/>
              </a:lnSpc>
              <a:buClr>
                <a:srgbClr val="000000"/>
              </a:buClr>
              <a:buFont typeface="Muli"/>
              <a:buChar char="○"/>
            </a:pPr>
            <a:r>
              <a:rPr b="0" lang="en" sz="2400" spc="-1" strike="noStrike">
                <a:solidFill>
                  <a:srgbClr val="000000"/>
                </a:solidFill>
                <a:latin typeface="Muli"/>
                <a:ea typeface="Muli"/>
              </a:rPr>
              <a:t>Developing an Economic Strategy</a:t>
            </a:r>
            <a:endParaRPr b="0" lang="en-IN" sz="2400" spc="-1" strike="noStrike">
              <a:latin typeface="Arial"/>
            </a:endParaRPr>
          </a:p>
          <a:p>
            <a:pPr lvl="1" marL="1371600" indent="-336600">
              <a:lnSpc>
                <a:spcPct val="150000"/>
              </a:lnSpc>
              <a:buClr>
                <a:srgbClr val="000000"/>
              </a:buClr>
              <a:buFont typeface="Muli"/>
              <a:buChar char="○"/>
            </a:pPr>
            <a:r>
              <a:rPr b="0" lang="en" sz="2400" spc="-1" strike="noStrike">
                <a:solidFill>
                  <a:srgbClr val="000000"/>
                </a:solidFill>
                <a:latin typeface="Muli"/>
                <a:ea typeface="Muli"/>
              </a:rPr>
              <a:t>Exploring the Costs</a:t>
            </a:r>
            <a:endParaRPr b="0" lang="en-IN" sz="2400" spc="-1" strike="noStrike">
              <a:latin typeface="Arial"/>
            </a:endParaRPr>
          </a:p>
          <a:p>
            <a:pPr lvl="1" marL="1371600" indent="-336600">
              <a:lnSpc>
                <a:spcPct val="150000"/>
              </a:lnSpc>
              <a:buClr>
                <a:srgbClr val="000000"/>
              </a:buClr>
              <a:buFont typeface="Muli"/>
              <a:buChar char="○"/>
            </a:pPr>
            <a:r>
              <a:rPr b="0" lang="en" sz="2400" spc="-1" strike="noStrike">
                <a:solidFill>
                  <a:srgbClr val="000000"/>
                </a:solidFill>
                <a:latin typeface="Muli"/>
                <a:ea typeface="Muli"/>
              </a:rPr>
              <a:t>Laws of cloudonomics</a:t>
            </a:r>
            <a:endParaRPr b="0" lang="en-IN" sz="2400" spc="-1" strike="noStrike">
              <a:latin typeface="Arial"/>
            </a:endParaRPr>
          </a:p>
          <a:p>
            <a:pPr lvl="1" marL="1371600" indent="-336600">
              <a:lnSpc>
                <a:spcPct val="150000"/>
              </a:lnSpc>
              <a:buClr>
                <a:srgbClr val="000000"/>
              </a:buClr>
              <a:buFont typeface="Muli"/>
              <a:buChar char="○"/>
            </a:pPr>
            <a:r>
              <a:rPr b="0" lang="en" sz="2400" spc="-1" strike="noStrike">
                <a:solidFill>
                  <a:srgbClr val="000000"/>
                </a:solidFill>
                <a:latin typeface="Muli"/>
                <a:ea typeface="Muli"/>
              </a:rPr>
              <a:t>Cost estimation</a:t>
            </a:r>
            <a:endParaRPr b="0" lang="en-IN" sz="2400" spc="-1" strike="noStrike">
              <a:latin typeface="Arial"/>
            </a:endParaRPr>
          </a:p>
        </p:txBody>
      </p:sp>
      <p:grpSp>
        <p:nvGrpSpPr>
          <p:cNvPr id="788" name="Google Shape;821;p28"/>
          <p:cNvGrpSpPr/>
          <p:nvPr/>
        </p:nvGrpSpPr>
        <p:grpSpPr>
          <a:xfrm>
            <a:off x="7230240" y="-342360"/>
            <a:ext cx="2727360" cy="2123640"/>
            <a:chOff x="7230240" y="-342360"/>
            <a:chExt cx="2727360" cy="2123640"/>
          </a:xfrm>
        </p:grpSpPr>
        <p:sp>
          <p:nvSpPr>
            <p:cNvPr id="789" name="Google Shape;822;p28"/>
            <p:cNvSpPr/>
            <p:nvPr/>
          </p:nvSpPr>
          <p:spPr>
            <a:xfrm rot="1461600">
              <a:off x="7316640" y="144000"/>
              <a:ext cx="802080" cy="422280"/>
            </a:xfrm>
            <a:custGeom>
              <a:avLst/>
              <a:gdLst/>
              <a:ahLst/>
              <a:rect l="l" t="t" r="r" b="b"/>
              <a:pathLst>
                <a:path w="20958" h="11047">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w="0">
              <a:noFill/>
            </a:ln>
          </p:spPr>
          <p:style>
            <a:lnRef idx="0"/>
            <a:fillRef idx="0"/>
            <a:effectRef idx="0"/>
            <a:fontRef idx="minor"/>
          </p:style>
        </p:sp>
        <p:sp>
          <p:nvSpPr>
            <p:cNvPr id="790" name="Google Shape;823;p28"/>
            <p:cNvSpPr/>
            <p:nvPr/>
          </p:nvSpPr>
          <p:spPr>
            <a:xfrm rot="1461600">
              <a:off x="7426440" y="-199800"/>
              <a:ext cx="767160" cy="492840"/>
            </a:xfrm>
            <a:custGeom>
              <a:avLst/>
              <a:gdLst/>
              <a:ahLst/>
              <a:rect l="l" t="t" r="r" b="b"/>
              <a:pathLst>
                <a:path w="20048" h="12891">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w="0">
              <a:noFill/>
            </a:ln>
          </p:spPr>
          <p:style>
            <a:lnRef idx="0"/>
            <a:fillRef idx="0"/>
            <a:effectRef idx="0"/>
            <a:fontRef idx="minor"/>
          </p:style>
        </p:sp>
        <p:sp>
          <p:nvSpPr>
            <p:cNvPr id="791" name="Google Shape;824;p28"/>
            <p:cNvSpPr/>
            <p:nvPr/>
          </p:nvSpPr>
          <p:spPr>
            <a:xfrm rot="1461600">
              <a:off x="7566120" y="-153720"/>
              <a:ext cx="570240" cy="179280"/>
            </a:xfrm>
            <a:custGeom>
              <a:avLst/>
              <a:gdLst/>
              <a:ahLst/>
              <a:rect l="l" t="t" r="r" b="b"/>
              <a:pathLst>
                <a:path w="14910" h="4705">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w="0">
              <a:noFill/>
            </a:ln>
          </p:spPr>
          <p:style>
            <a:lnRef idx="0"/>
            <a:fillRef idx="0"/>
            <a:effectRef idx="0"/>
            <a:fontRef idx="minor"/>
          </p:style>
        </p:sp>
        <p:sp>
          <p:nvSpPr>
            <p:cNvPr id="792" name="Google Shape;825;p28"/>
            <p:cNvSpPr/>
            <p:nvPr/>
          </p:nvSpPr>
          <p:spPr>
            <a:xfrm rot="1461600">
              <a:off x="7356600" y="-203760"/>
              <a:ext cx="842400" cy="794880"/>
            </a:xfrm>
            <a:custGeom>
              <a:avLst/>
              <a:gdLst/>
              <a:ahLst/>
              <a:rect l="l" t="t" r="r" b="b"/>
              <a:pathLst>
                <a:path w="22013" h="20766">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w="0">
              <a:noFill/>
            </a:ln>
          </p:spPr>
          <p:style>
            <a:lnRef idx="0"/>
            <a:fillRef idx="0"/>
            <a:effectRef idx="0"/>
            <a:fontRef idx="minor"/>
          </p:style>
        </p:sp>
        <p:sp>
          <p:nvSpPr>
            <p:cNvPr id="793" name="Google Shape;826;p28"/>
            <p:cNvSpPr/>
            <p:nvPr/>
          </p:nvSpPr>
          <p:spPr>
            <a:xfrm rot="1461600">
              <a:off x="8389440" y="464400"/>
              <a:ext cx="602280" cy="358200"/>
            </a:xfrm>
            <a:custGeom>
              <a:avLst/>
              <a:gdLst/>
              <a:ahLst/>
              <a:rect l="l" t="t" r="r" b="b"/>
              <a:pathLst>
                <a:path w="15749" h="9375">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w="0">
              <a:noFill/>
            </a:ln>
          </p:spPr>
          <p:style>
            <a:lnRef idx="0"/>
            <a:fillRef idx="0"/>
            <a:effectRef idx="0"/>
            <a:fontRef idx="minor"/>
          </p:style>
        </p:sp>
        <p:sp>
          <p:nvSpPr>
            <p:cNvPr id="794" name="Google Shape;827;p28"/>
            <p:cNvSpPr/>
            <p:nvPr/>
          </p:nvSpPr>
          <p:spPr>
            <a:xfrm rot="1461600">
              <a:off x="8309520" y="463680"/>
              <a:ext cx="555840" cy="638640"/>
            </a:xfrm>
            <a:custGeom>
              <a:avLst/>
              <a:gdLst/>
              <a:ahLst/>
              <a:rect l="l" t="t" r="r" b="b"/>
              <a:pathLst>
                <a:path w="14531" h="16695">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w="0">
              <a:noFill/>
            </a:ln>
          </p:spPr>
          <p:style>
            <a:lnRef idx="0"/>
            <a:fillRef idx="0"/>
            <a:effectRef idx="0"/>
            <a:fontRef idx="minor"/>
          </p:style>
        </p:sp>
        <p:sp>
          <p:nvSpPr>
            <p:cNvPr id="795" name="Google Shape;828;p28"/>
            <p:cNvSpPr/>
            <p:nvPr/>
          </p:nvSpPr>
          <p:spPr>
            <a:xfrm rot="1461600">
              <a:off x="8299800" y="452880"/>
              <a:ext cx="107280" cy="88560"/>
            </a:xfrm>
            <a:custGeom>
              <a:avLst/>
              <a:gdLst/>
              <a:ahLst/>
              <a:rect l="l" t="t" r="r" b="b"/>
              <a:pathLst>
                <a:path w="2831" h="2335">
                  <a:moveTo>
                    <a:pt x="0" y="0"/>
                  </a:moveTo>
                  <a:lnTo>
                    <a:pt x="198" y="1118"/>
                  </a:lnTo>
                  <a:lnTo>
                    <a:pt x="325" y="1848"/>
                  </a:lnTo>
                  <a:lnTo>
                    <a:pt x="2443" y="2335"/>
                  </a:lnTo>
                  <a:lnTo>
                    <a:pt x="2831" y="649"/>
                  </a:lnTo>
                  <a:lnTo>
                    <a:pt x="0" y="0"/>
                  </a:lnTo>
                  <a:close/>
                </a:path>
              </a:pathLst>
            </a:custGeom>
            <a:solidFill>
              <a:schemeClr val="accent6"/>
            </a:solidFill>
            <a:ln w="0">
              <a:noFill/>
            </a:ln>
          </p:spPr>
          <p:style>
            <a:lnRef idx="0"/>
            <a:fillRef idx="0"/>
            <a:effectRef idx="0"/>
            <a:fontRef idx="minor"/>
          </p:style>
        </p:sp>
        <p:sp>
          <p:nvSpPr>
            <p:cNvPr id="796" name="Google Shape;829;p28"/>
            <p:cNvSpPr/>
            <p:nvPr/>
          </p:nvSpPr>
          <p:spPr>
            <a:xfrm rot="1461600">
              <a:off x="8292240" y="483120"/>
              <a:ext cx="124560" cy="125280"/>
            </a:xfrm>
            <a:custGeom>
              <a:avLst/>
              <a:gdLst/>
              <a:ahLst/>
              <a:rect l="l" t="t" r="r" b="b"/>
              <a:pathLst>
                <a:path w="3282" h="330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w="0">
              <a:noFill/>
            </a:ln>
          </p:spPr>
          <p:style>
            <a:lnRef idx="0"/>
            <a:fillRef idx="0"/>
            <a:effectRef idx="0"/>
            <a:fontRef idx="minor"/>
          </p:style>
        </p:sp>
        <p:sp>
          <p:nvSpPr>
            <p:cNvPr id="797" name="Google Shape;830;p28"/>
            <p:cNvSpPr/>
            <p:nvPr/>
          </p:nvSpPr>
          <p:spPr>
            <a:xfrm rot="1461600">
              <a:off x="8564760" y="583200"/>
              <a:ext cx="213840" cy="67320"/>
            </a:xfrm>
            <a:custGeom>
              <a:avLst/>
              <a:gdLst/>
              <a:ahLst/>
              <a:rect l="l" t="t" r="r" b="b"/>
              <a:pathLst>
                <a:path w="5608" h="1783">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w="0">
              <a:noFill/>
            </a:ln>
          </p:spPr>
          <p:style>
            <a:lnRef idx="0"/>
            <a:fillRef idx="0"/>
            <a:effectRef idx="0"/>
            <a:fontRef idx="minor"/>
          </p:style>
        </p:sp>
        <p:sp>
          <p:nvSpPr>
            <p:cNvPr id="798" name="Google Shape;831;p28"/>
            <p:cNvSpPr/>
            <p:nvPr/>
          </p:nvSpPr>
          <p:spPr>
            <a:xfrm rot="1461600">
              <a:off x="8792640" y="759240"/>
              <a:ext cx="1086840" cy="604440"/>
            </a:xfrm>
            <a:custGeom>
              <a:avLst/>
              <a:gdLst/>
              <a:ahLst/>
              <a:rect l="l" t="t" r="r" b="b"/>
              <a:pathLst>
                <a:path w="28386" h="15802">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w="0">
              <a:noFill/>
            </a:ln>
          </p:spPr>
          <p:style>
            <a:lnRef idx="0"/>
            <a:fillRef idx="0"/>
            <a:effectRef idx="0"/>
            <a:fontRef idx="minor"/>
          </p:style>
        </p:sp>
        <p:sp>
          <p:nvSpPr>
            <p:cNvPr id="799" name="Google Shape;832;p28"/>
            <p:cNvSpPr/>
            <p:nvPr/>
          </p:nvSpPr>
          <p:spPr>
            <a:xfrm rot="1461600">
              <a:off x="8984880" y="824760"/>
              <a:ext cx="607320" cy="225000"/>
            </a:xfrm>
            <a:custGeom>
              <a:avLst/>
              <a:gdLst/>
              <a:ahLst/>
              <a:rect l="l" t="t" r="r" b="b"/>
              <a:pathLst>
                <a:path w="15875" h="5899">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w="0">
              <a:noFill/>
            </a:ln>
          </p:spPr>
          <p:style>
            <a:lnRef idx="0"/>
            <a:fillRef idx="0"/>
            <a:effectRef idx="0"/>
            <a:fontRef idx="minor"/>
          </p:style>
        </p:sp>
        <p:sp>
          <p:nvSpPr>
            <p:cNvPr id="800" name="Google Shape;833;p28"/>
            <p:cNvSpPr/>
            <p:nvPr/>
          </p:nvSpPr>
          <p:spPr>
            <a:xfrm rot="1461600">
              <a:off x="8600400" y="1071720"/>
              <a:ext cx="1110240" cy="475920"/>
            </a:xfrm>
            <a:custGeom>
              <a:avLst/>
              <a:gdLst/>
              <a:ahLst/>
              <a:rect l="l" t="t" r="r" b="b"/>
              <a:pathLst>
                <a:path w="28999" h="12447">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w="0">
              <a:noFill/>
            </a:ln>
          </p:spPr>
          <p:style>
            <a:lnRef idx="0"/>
            <a:fillRef idx="0"/>
            <a:effectRef idx="0"/>
            <a:fontRef idx="minor"/>
          </p:style>
        </p:sp>
        <p:sp>
          <p:nvSpPr>
            <p:cNvPr id="801" name="Google Shape;834;p28"/>
            <p:cNvSpPr/>
            <p:nvPr/>
          </p:nvSpPr>
          <p:spPr>
            <a:xfrm rot="1461600">
              <a:off x="8125920" y="611280"/>
              <a:ext cx="1733400" cy="849960"/>
            </a:xfrm>
            <a:custGeom>
              <a:avLst/>
              <a:gdLst/>
              <a:ahLst/>
              <a:rect l="l" t="t" r="r" b="b"/>
              <a:pathLst>
                <a:path w="45260" h="22206">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w="0">
              <a:noFill/>
            </a:ln>
          </p:spPr>
          <p:style>
            <a:lnRef idx="0"/>
            <a:fillRef idx="0"/>
            <a:effectRef idx="0"/>
            <a:fontRef idx="minor"/>
          </p:style>
        </p:sp>
        <p:sp>
          <p:nvSpPr>
            <p:cNvPr id="802" name="Google Shape;835;p28"/>
            <p:cNvSpPr/>
            <p:nvPr/>
          </p:nvSpPr>
          <p:spPr>
            <a:xfrm rot="1461600">
              <a:off x="8676720" y="858240"/>
              <a:ext cx="87480" cy="328320"/>
            </a:xfrm>
            <a:custGeom>
              <a:avLst/>
              <a:gdLst/>
              <a:ahLst/>
              <a:rect l="l" t="t" r="r" b="b"/>
              <a:pathLst>
                <a:path w="2309" h="8591">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w="0">
              <a:noFill/>
            </a:ln>
          </p:spPr>
          <p:style>
            <a:lnRef idx="0"/>
            <a:fillRef idx="0"/>
            <a:effectRef idx="0"/>
            <a:fontRef idx="minor"/>
          </p:style>
        </p:sp>
        <p:sp>
          <p:nvSpPr>
            <p:cNvPr id="803" name="Google Shape;836;p28"/>
            <p:cNvSpPr/>
            <p:nvPr/>
          </p:nvSpPr>
          <p:spPr>
            <a:xfrm rot="1461600">
              <a:off x="8429760" y="615600"/>
              <a:ext cx="30960" cy="85320"/>
            </a:xfrm>
            <a:custGeom>
              <a:avLst/>
              <a:gdLst/>
              <a:ahLst/>
              <a:rect l="l" t="t" r="r" b="b"/>
              <a:pathLst>
                <a:path w="840" h="2259">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w="0">
              <a:noFill/>
            </a:ln>
          </p:spPr>
          <p:style>
            <a:lnRef idx="0"/>
            <a:fillRef idx="0"/>
            <a:effectRef idx="0"/>
            <a:fontRef idx="minor"/>
          </p:style>
        </p:sp>
        <p:sp>
          <p:nvSpPr>
            <p:cNvPr id="804" name="Google Shape;837;p28"/>
            <p:cNvSpPr/>
            <p:nvPr/>
          </p:nvSpPr>
          <p:spPr>
            <a:xfrm rot="1461600">
              <a:off x="8877600" y="578160"/>
              <a:ext cx="93240" cy="354600"/>
            </a:xfrm>
            <a:custGeom>
              <a:avLst/>
              <a:gdLst/>
              <a:ahLst/>
              <a:rect l="l" t="t" r="r" b="b"/>
              <a:pathLst>
                <a:path w="2462" h="9285">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w="0">
              <a:noFill/>
            </a:ln>
          </p:spPr>
          <p:style>
            <a:lnRef idx="0"/>
            <a:fillRef idx="0"/>
            <a:effectRef idx="0"/>
            <a:fontRef idx="minor"/>
          </p:style>
        </p:sp>
        <p:sp>
          <p:nvSpPr>
            <p:cNvPr id="805" name="Google Shape;838;p28"/>
            <p:cNvSpPr/>
            <p:nvPr/>
          </p:nvSpPr>
          <p:spPr>
            <a:xfrm rot="1461600">
              <a:off x="8707680" y="543960"/>
              <a:ext cx="154440" cy="620280"/>
            </a:xfrm>
            <a:custGeom>
              <a:avLst/>
              <a:gdLst/>
              <a:ahLst/>
              <a:rect l="l" t="t" r="r" b="b"/>
              <a:pathLst>
                <a:path w="4058" h="16214">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w="0">
              <a:noFill/>
            </a:ln>
          </p:spPr>
          <p:style>
            <a:lnRef idx="0"/>
            <a:fillRef idx="0"/>
            <a:effectRef idx="0"/>
            <a:fontRef idx="minor"/>
          </p:style>
        </p:sp>
        <p:sp>
          <p:nvSpPr>
            <p:cNvPr id="806" name="Google Shape;839;p28"/>
            <p:cNvSpPr/>
            <p:nvPr/>
          </p:nvSpPr>
          <p:spPr>
            <a:xfrm rot="1461600">
              <a:off x="8478360" y="536760"/>
              <a:ext cx="36360" cy="107640"/>
            </a:xfrm>
            <a:custGeom>
              <a:avLst/>
              <a:gdLst/>
              <a:ahLst/>
              <a:rect l="l" t="t" r="r" b="b"/>
              <a:pathLst>
                <a:path w="974" h="2835">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w="0">
              <a:noFill/>
            </a:ln>
          </p:spPr>
          <p:style>
            <a:lnRef idx="0"/>
            <a:fillRef idx="0"/>
            <a:effectRef idx="0"/>
            <a:fontRef idx="minor"/>
          </p:style>
        </p:sp>
        <p:sp>
          <p:nvSpPr>
            <p:cNvPr id="807" name="Google Shape;840;p28"/>
            <p:cNvSpPr/>
            <p:nvPr/>
          </p:nvSpPr>
          <p:spPr>
            <a:xfrm rot="1461600">
              <a:off x="8377200" y="501840"/>
              <a:ext cx="42840" cy="134640"/>
            </a:xfrm>
            <a:custGeom>
              <a:avLst/>
              <a:gdLst/>
              <a:ahLst/>
              <a:rect l="l" t="t" r="r" b="b"/>
              <a:pathLst>
                <a:path w="1146" h="354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165" name="Google Shape;1249;p42"/>
          <p:cNvGrpSpPr/>
          <p:nvPr/>
        </p:nvGrpSpPr>
        <p:grpSpPr>
          <a:xfrm>
            <a:off x="3476880" y="1940400"/>
            <a:ext cx="2189160" cy="174600"/>
            <a:chOff x="3476880" y="1940400"/>
            <a:chExt cx="2189160" cy="174600"/>
          </a:xfrm>
        </p:grpSpPr>
        <p:sp>
          <p:nvSpPr>
            <p:cNvPr id="1166" name="Google Shape;1250;p42"/>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67" name="Google Shape;1251;p42"/>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68" name="Google Shape;1252;p42"/>
          <p:cNvGrpSpPr/>
          <p:nvPr/>
        </p:nvGrpSpPr>
        <p:grpSpPr>
          <a:xfrm>
            <a:off x="3733200" y="2407680"/>
            <a:ext cx="1676520" cy="174600"/>
            <a:chOff x="3733200" y="2407680"/>
            <a:chExt cx="1676520" cy="174600"/>
          </a:xfrm>
        </p:grpSpPr>
        <p:sp>
          <p:nvSpPr>
            <p:cNvPr id="1169" name="Google Shape;1253;p42"/>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70" name="Google Shape;1254;p42"/>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71" name="Google Shape;1255;p42"/>
          <p:cNvGrpSpPr/>
          <p:nvPr/>
        </p:nvGrpSpPr>
        <p:grpSpPr>
          <a:xfrm>
            <a:off x="3654720" y="2824560"/>
            <a:ext cx="1832400" cy="249480"/>
            <a:chOff x="3654720" y="2824560"/>
            <a:chExt cx="1832400" cy="249480"/>
          </a:xfrm>
        </p:grpSpPr>
        <p:sp>
          <p:nvSpPr>
            <p:cNvPr id="1172" name="Google Shape;1256;p42"/>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73" name="Google Shape;1257;p42"/>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174" name="Google Shape;1258;p42"/>
          <p:cNvGrpSpPr/>
          <p:nvPr/>
        </p:nvGrpSpPr>
        <p:grpSpPr>
          <a:xfrm>
            <a:off x="3943800" y="3327840"/>
            <a:ext cx="1239120" cy="225720"/>
            <a:chOff x="3943800" y="3327840"/>
            <a:chExt cx="1239120" cy="225720"/>
          </a:xfrm>
        </p:grpSpPr>
        <p:sp>
          <p:nvSpPr>
            <p:cNvPr id="1175" name="Google Shape;1259;p42"/>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176" name="Google Shape;1260;p42"/>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177"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3.The peak of the sum is never greater than the sum of the peaks.</a:t>
            </a:r>
            <a:endParaRPr b="0" lang="en-IN" sz="3000" spc="-1" strike="noStrike">
              <a:latin typeface="Arial"/>
            </a:endParaRPr>
          </a:p>
        </p:txBody>
      </p:sp>
      <p:sp>
        <p:nvSpPr>
          <p:cNvPr id="1178" name="Google Shape;1262;p42"/>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179" name="Google Shape;1263;p42"/>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PlaceHolder 1"/>
          <p:cNvSpPr>
            <a:spLocks noGrp="1"/>
          </p:cNvSpPr>
          <p:nvPr>
            <p:ph type="title"/>
          </p:nvPr>
        </p:nvSpPr>
        <p:spPr>
          <a:xfrm>
            <a:off x="276120" y="448560"/>
            <a:ext cx="8659800" cy="312300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Big-billion value sale(peak of the sum) &lt; sum of the peaks on other days of sale</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81" name="Google Shape;1268;p43"/>
          <p:cNvGrpSpPr/>
          <p:nvPr/>
        </p:nvGrpSpPr>
        <p:grpSpPr>
          <a:xfrm>
            <a:off x="438120" y="3126600"/>
            <a:ext cx="1604880" cy="1444320"/>
            <a:chOff x="438120" y="3126600"/>
            <a:chExt cx="1604880" cy="1444320"/>
          </a:xfrm>
        </p:grpSpPr>
        <p:sp>
          <p:nvSpPr>
            <p:cNvPr id="1182" name="Google Shape;1269;p43"/>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183" name="Google Shape;1270;p43"/>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184" name="Google Shape;1271;p43"/>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185" name="Google Shape;1272;p43"/>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186" name="Google Shape;1273;p43"/>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187"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Enterprises deploy capacity to handle their </a:t>
            </a:r>
            <a:r>
              <a:rPr b="0" lang="en" sz="2000" spc="-1" strike="noStrike">
                <a:solidFill>
                  <a:srgbClr val="000000"/>
                </a:solidFill>
                <a:latin typeface="Muli"/>
                <a:ea typeface="Muli"/>
              </a:rPr>
              <a:t>peak demands. Under this strategy, the total </a:t>
            </a:r>
            <a:r>
              <a:rPr b="0" lang="en" sz="2000" spc="-1" strike="noStrike">
                <a:solidFill>
                  <a:srgbClr val="000000"/>
                </a:solidFill>
                <a:latin typeface="Muli"/>
                <a:ea typeface="Muli"/>
              </a:rPr>
              <a:t>capacity deployed is the sum of these individual </a:t>
            </a:r>
            <a:r>
              <a:rPr b="0" lang="en" sz="2000" spc="-1" strike="noStrike">
                <a:solidFill>
                  <a:srgbClr val="000000"/>
                </a:solidFill>
                <a:latin typeface="Muli"/>
                <a:ea typeface="Muli"/>
              </a:rPr>
              <a:t>peaks. However, since clouds can reallocate </a:t>
            </a:r>
            <a:r>
              <a:rPr b="0" lang="en" sz="2000" spc="-1" strike="noStrike">
                <a:solidFill>
                  <a:srgbClr val="000000"/>
                </a:solidFill>
                <a:latin typeface="Muli"/>
                <a:ea typeface="Muli"/>
              </a:rPr>
              <a:t>resources across many enterprises with </a:t>
            </a:r>
            <a:r>
              <a:rPr b="0" lang="en" sz="2000" spc="-1" strike="noStrike">
                <a:solidFill>
                  <a:srgbClr val="000000"/>
                </a:solidFill>
                <a:latin typeface="Muli"/>
                <a:ea typeface="Muli"/>
              </a:rPr>
              <a:t>different peak periods, a cloud needs to deploy </a:t>
            </a:r>
            <a:r>
              <a:rPr b="0" lang="en" sz="2000" spc="-1" strike="noStrike">
                <a:solidFill>
                  <a:srgbClr val="000000"/>
                </a:solidFill>
                <a:latin typeface="Muli"/>
                <a:ea typeface="Muli"/>
              </a:rPr>
              <a:t>less capacity.</a:t>
            </a:r>
            <a:endParaRPr b="0" lang="en-IN" sz="2000" spc="-1" strike="noStrike">
              <a:latin typeface="Arial"/>
            </a:endParaRPr>
          </a:p>
        </p:txBody>
      </p:sp>
      <p:grpSp>
        <p:nvGrpSpPr>
          <p:cNvPr id="1188" name="Google Shape;1275;p43"/>
          <p:cNvGrpSpPr/>
          <p:nvPr/>
        </p:nvGrpSpPr>
        <p:grpSpPr>
          <a:xfrm>
            <a:off x="1036080" y="3593520"/>
            <a:ext cx="485640" cy="653760"/>
            <a:chOff x="1036080" y="3593520"/>
            <a:chExt cx="485640" cy="653760"/>
          </a:xfrm>
        </p:grpSpPr>
        <p:sp>
          <p:nvSpPr>
            <p:cNvPr id="1189" name="Google Shape;1276;p43"/>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190" name="Google Shape;1277;p43"/>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191" name="Google Shape;1278;p43"/>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192" name="Google Shape;1279;p43"/>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193" name="Google Shape;1280;p43"/>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194" name="Google Shape;1281;p43"/>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195" name="Google Shape;1282;p43"/>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196" name="Google Shape;1283;p43"/>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197" name="Google Shape;1284;p43"/>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198" name="Google Shape;1285;p43"/>
          <p:cNvGrpSpPr/>
          <p:nvPr/>
        </p:nvGrpSpPr>
        <p:grpSpPr>
          <a:xfrm>
            <a:off x="8099280" y="-681840"/>
            <a:ext cx="1548720" cy="1580400"/>
            <a:chOff x="8099280" y="-681840"/>
            <a:chExt cx="1548720" cy="1580400"/>
          </a:xfrm>
        </p:grpSpPr>
        <p:sp>
          <p:nvSpPr>
            <p:cNvPr id="1199" name="Google Shape;1286;p43"/>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200" name="Google Shape;1287;p43"/>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201" name="Google Shape;1288;p43"/>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202" name="Google Shape;1289;p43"/>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203" name="Google Shape;1290;p43"/>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204" name="Google Shape;1291;p43"/>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205" name="Google Shape;1292;p43"/>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206" name="Google Shape;1293;p43"/>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207" name="Google Shape;1294;p43"/>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208" name="Google Shape;1295;p43"/>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209" name="Google Shape;1296;p43"/>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210" name="Google Shape;1297;p43"/>
          <p:cNvGrpSpPr/>
          <p:nvPr/>
        </p:nvGrpSpPr>
        <p:grpSpPr>
          <a:xfrm>
            <a:off x="1062720" y="387720"/>
            <a:ext cx="1181160" cy="969480"/>
            <a:chOff x="1062720" y="387720"/>
            <a:chExt cx="1181160" cy="969480"/>
          </a:xfrm>
        </p:grpSpPr>
        <p:sp>
          <p:nvSpPr>
            <p:cNvPr id="1211" name="Google Shape;1298;p43"/>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212" name="Google Shape;1299;p43"/>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213" name="Google Shape;1300;p43"/>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214" name="Google Shape;1301;p43"/>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215" name="Google Shape;1302;p43"/>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216" name="Google Shape;1303;p43"/>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217" name="Google Shape;1304;p43"/>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218" name="Google Shape;1305;p43"/>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219" name="Google Shape;1306;p43"/>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220" name="Google Shape;1307;p43"/>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221" name="Google Shape;1308;p43"/>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222" name="Google Shape;1309;p43"/>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223" name="Google Shape;1310;p43"/>
          <p:cNvGrpSpPr/>
          <p:nvPr/>
        </p:nvGrpSpPr>
        <p:grpSpPr>
          <a:xfrm>
            <a:off x="6604920" y="3898440"/>
            <a:ext cx="1744560" cy="229320"/>
            <a:chOff x="6604920" y="3898440"/>
            <a:chExt cx="1744560" cy="229320"/>
          </a:xfrm>
        </p:grpSpPr>
        <p:sp>
          <p:nvSpPr>
            <p:cNvPr id="1224" name="Google Shape;1311;p43"/>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225" name="Google Shape;1312;p43"/>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226" name="Google Shape;1313;p43"/>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227" name="Google Shape;1314;p43"/>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228" name="Google Shape;1315;p43"/>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229" name="Google Shape;1316;p43"/>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230" name="Google Shape;1317;p43"/>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231" name="Google Shape;1318;p43"/>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232" name="Google Shape;1319;p43"/>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233" name="Google Shape;1324;p44"/>
          <p:cNvGrpSpPr/>
          <p:nvPr/>
        </p:nvGrpSpPr>
        <p:grpSpPr>
          <a:xfrm>
            <a:off x="3476880" y="1940400"/>
            <a:ext cx="2189160" cy="174600"/>
            <a:chOff x="3476880" y="1940400"/>
            <a:chExt cx="2189160" cy="174600"/>
          </a:xfrm>
        </p:grpSpPr>
        <p:sp>
          <p:nvSpPr>
            <p:cNvPr id="1234" name="Google Shape;1325;p44"/>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235" name="Google Shape;1326;p44"/>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236" name="Google Shape;1327;p44"/>
          <p:cNvGrpSpPr/>
          <p:nvPr/>
        </p:nvGrpSpPr>
        <p:grpSpPr>
          <a:xfrm>
            <a:off x="3733200" y="2407680"/>
            <a:ext cx="1676520" cy="174600"/>
            <a:chOff x="3733200" y="2407680"/>
            <a:chExt cx="1676520" cy="174600"/>
          </a:xfrm>
        </p:grpSpPr>
        <p:sp>
          <p:nvSpPr>
            <p:cNvPr id="1237" name="Google Shape;1328;p44"/>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238" name="Google Shape;1329;p44"/>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239" name="Google Shape;1330;p44"/>
          <p:cNvGrpSpPr/>
          <p:nvPr/>
        </p:nvGrpSpPr>
        <p:grpSpPr>
          <a:xfrm>
            <a:off x="3654720" y="2824560"/>
            <a:ext cx="1832400" cy="249480"/>
            <a:chOff x="3654720" y="2824560"/>
            <a:chExt cx="1832400" cy="249480"/>
          </a:xfrm>
        </p:grpSpPr>
        <p:sp>
          <p:nvSpPr>
            <p:cNvPr id="1240" name="Google Shape;1331;p44"/>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241" name="Google Shape;1332;p44"/>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242" name="Google Shape;1333;p44"/>
          <p:cNvGrpSpPr/>
          <p:nvPr/>
        </p:nvGrpSpPr>
        <p:grpSpPr>
          <a:xfrm>
            <a:off x="3943800" y="3327840"/>
            <a:ext cx="1239120" cy="225720"/>
            <a:chOff x="3943800" y="3327840"/>
            <a:chExt cx="1239120" cy="225720"/>
          </a:xfrm>
        </p:grpSpPr>
        <p:sp>
          <p:nvSpPr>
            <p:cNvPr id="1243" name="Google Shape;1334;p44"/>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244" name="Google Shape;1335;p44"/>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245"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4. Aggregate demand is smoother than individual.</a:t>
            </a:r>
            <a:endParaRPr b="0" lang="en-IN" sz="3000" spc="-1" strike="noStrike">
              <a:latin typeface="Arial"/>
            </a:endParaRPr>
          </a:p>
        </p:txBody>
      </p:sp>
      <p:sp>
        <p:nvSpPr>
          <p:cNvPr id="1246" name="Google Shape;1337;p44"/>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247" name="Google Shape;1338;p44"/>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8" name="PlaceHolder 1"/>
          <p:cNvSpPr>
            <a:spLocks noGrp="1"/>
          </p:cNvSpPr>
          <p:nvPr>
            <p:ph type="title"/>
          </p:nvPr>
        </p:nvSpPr>
        <p:spPr>
          <a:xfrm>
            <a:off x="956520" y="977400"/>
            <a:ext cx="7650360" cy="259416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a) 100 people demand 1 service from cloud</a:t>
            </a:r>
            <a:br>
              <a:rPr sz="3000"/>
            </a:br>
            <a:r>
              <a:rPr b="1" lang="en-US" sz="3000" spc="-1" strike="noStrike">
                <a:solidFill>
                  <a:srgbClr val="1c4587"/>
                </a:solidFill>
                <a:latin typeface="Itim"/>
                <a:ea typeface="Itim"/>
              </a:rPr>
              <a:t>b) 1 person demand 1 service from cloud</a:t>
            </a:r>
            <a:br>
              <a:rPr sz="3000"/>
            </a:br>
            <a:r>
              <a:rPr b="1" lang="en-US" sz="3000" spc="-1" strike="noStrike">
                <a:solidFill>
                  <a:srgbClr val="1c4587"/>
                </a:solidFill>
                <a:latin typeface="Itim"/>
                <a:ea typeface="Itim"/>
              </a:rPr>
              <a:t>provider will chose (a) – option because investment in 1 service will pay more in (a) and cover maintenance charges.</a:t>
            </a:r>
            <a:br>
              <a:rPr sz="3000"/>
            </a:b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49" name="Google Shape;1343;p45"/>
          <p:cNvGrpSpPr/>
          <p:nvPr/>
        </p:nvGrpSpPr>
        <p:grpSpPr>
          <a:xfrm>
            <a:off x="438120" y="3126600"/>
            <a:ext cx="1604880" cy="1444320"/>
            <a:chOff x="438120" y="3126600"/>
            <a:chExt cx="1604880" cy="1444320"/>
          </a:xfrm>
        </p:grpSpPr>
        <p:sp>
          <p:nvSpPr>
            <p:cNvPr id="1250" name="Google Shape;1344;p45"/>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251" name="Google Shape;1345;p45"/>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252" name="Google Shape;1346;p45"/>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253" name="Google Shape;1347;p45"/>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254" name="Google Shape;1348;p45"/>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255"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100" spc="-1" strike="noStrike">
                <a:solidFill>
                  <a:srgbClr val="000000"/>
                </a:solidFill>
                <a:latin typeface="Muli"/>
                <a:ea typeface="Muli"/>
              </a:rPr>
              <a:t>Aggregating demand from multiple </a:t>
            </a:r>
            <a:r>
              <a:rPr b="0" lang="en" sz="2100" spc="-1" strike="noStrike">
                <a:solidFill>
                  <a:srgbClr val="000000"/>
                </a:solidFill>
                <a:latin typeface="Muli"/>
                <a:ea typeface="Muli"/>
              </a:rPr>
              <a:t>customers tends to smooth out variation. </a:t>
            </a:r>
            <a:r>
              <a:rPr b="0" lang="en" sz="2100" spc="-1" strike="noStrike">
                <a:solidFill>
                  <a:srgbClr val="000000"/>
                </a:solidFill>
                <a:latin typeface="Muli"/>
                <a:ea typeface="Muli"/>
              </a:rPr>
              <a:t>Therefore, Clouds get higher utilization, </a:t>
            </a:r>
            <a:r>
              <a:rPr b="0" lang="en" sz="2100" spc="-1" strike="noStrike">
                <a:solidFill>
                  <a:srgbClr val="000000"/>
                </a:solidFill>
                <a:latin typeface="Muli"/>
                <a:ea typeface="Muli"/>
              </a:rPr>
              <a:t>enabling better economics.</a:t>
            </a:r>
            <a:endParaRPr b="0" lang="en-IN" sz="2100" spc="-1" strike="noStrike">
              <a:latin typeface="Arial"/>
            </a:endParaRPr>
          </a:p>
        </p:txBody>
      </p:sp>
      <p:grpSp>
        <p:nvGrpSpPr>
          <p:cNvPr id="1256" name="Google Shape;1350;p45"/>
          <p:cNvGrpSpPr/>
          <p:nvPr/>
        </p:nvGrpSpPr>
        <p:grpSpPr>
          <a:xfrm>
            <a:off x="1036080" y="3593520"/>
            <a:ext cx="485640" cy="653760"/>
            <a:chOff x="1036080" y="3593520"/>
            <a:chExt cx="485640" cy="653760"/>
          </a:xfrm>
        </p:grpSpPr>
        <p:sp>
          <p:nvSpPr>
            <p:cNvPr id="1257" name="Google Shape;1351;p45"/>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258" name="Google Shape;1352;p45"/>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259" name="Google Shape;1353;p45"/>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260" name="Google Shape;1354;p45"/>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261" name="Google Shape;1355;p45"/>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262" name="Google Shape;1356;p45"/>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263" name="Google Shape;1357;p45"/>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264" name="Google Shape;1358;p45"/>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265" name="Google Shape;1359;p45"/>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266" name="Google Shape;1360;p45"/>
          <p:cNvGrpSpPr/>
          <p:nvPr/>
        </p:nvGrpSpPr>
        <p:grpSpPr>
          <a:xfrm>
            <a:off x="8099280" y="-681840"/>
            <a:ext cx="1548720" cy="1580400"/>
            <a:chOff x="8099280" y="-681840"/>
            <a:chExt cx="1548720" cy="1580400"/>
          </a:xfrm>
        </p:grpSpPr>
        <p:sp>
          <p:nvSpPr>
            <p:cNvPr id="1267" name="Google Shape;1361;p45"/>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268" name="Google Shape;1362;p45"/>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269" name="Google Shape;1363;p45"/>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270" name="Google Shape;1364;p45"/>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271" name="Google Shape;1365;p45"/>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272" name="Google Shape;1366;p45"/>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273" name="Google Shape;1367;p45"/>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274" name="Google Shape;1368;p45"/>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275" name="Google Shape;1369;p45"/>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276" name="Google Shape;1370;p45"/>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277" name="Google Shape;1371;p45"/>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278" name="Google Shape;1372;p45"/>
          <p:cNvGrpSpPr/>
          <p:nvPr/>
        </p:nvGrpSpPr>
        <p:grpSpPr>
          <a:xfrm>
            <a:off x="1062720" y="387720"/>
            <a:ext cx="1181160" cy="969480"/>
            <a:chOff x="1062720" y="387720"/>
            <a:chExt cx="1181160" cy="969480"/>
          </a:xfrm>
        </p:grpSpPr>
        <p:sp>
          <p:nvSpPr>
            <p:cNvPr id="1279" name="Google Shape;1373;p45"/>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280" name="Google Shape;1374;p45"/>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281" name="Google Shape;1375;p45"/>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282" name="Google Shape;1376;p45"/>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283" name="Google Shape;1377;p45"/>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284" name="Google Shape;1378;p45"/>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285" name="Google Shape;1379;p45"/>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286" name="Google Shape;1380;p45"/>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287" name="Google Shape;1381;p45"/>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288" name="Google Shape;1382;p45"/>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289" name="Google Shape;1383;p45"/>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290" name="Google Shape;1384;p45"/>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291" name="Google Shape;1385;p45"/>
          <p:cNvGrpSpPr/>
          <p:nvPr/>
        </p:nvGrpSpPr>
        <p:grpSpPr>
          <a:xfrm>
            <a:off x="6604920" y="3898440"/>
            <a:ext cx="1744560" cy="229320"/>
            <a:chOff x="6604920" y="3898440"/>
            <a:chExt cx="1744560" cy="229320"/>
          </a:xfrm>
        </p:grpSpPr>
        <p:sp>
          <p:nvSpPr>
            <p:cNvPr id="1292" name="Google Shape;1386;p45"/>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293" name="Google Shape;1387;p45"/>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294" name="Google Shape;1388;p45"/>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295" name="Google Shape;1389;p45"/>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296" name="Google Shape;1390;p45"/>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297" name="Google Shape;1391;p45"/>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298" name="Google Shape;1392;p45"/>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299" name="Google Shape;1393;p45"/>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300" name="Google Shape;1394;p45"/>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301" name="Google Shape;1399;p46"/>
          <p:cNvGrpSpPr/>
          <p:nvPr/>
        </p:nvGrpSpPr>
        <p:grpSpPr>
          <a:xfrm>
            <a:off x="3476880" y="1940400"/>
            <a:ext cx="2189160" cy="174600"/>
            <a:chOff x="3476880" y="1940400"/>
            <a:chExt cx="2189160" cy="174600"/>
          </a:xfrm>
        </p:grpSpPr>
        <p:sp>
          <p:nvSpPr>
            <p:cNvPr id="1302" name="Google Shape;1400;p46"/>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03" name="Google Shape;1401;p46"/>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04" name="Google Shape;1402;p46"/>
          <p:cNvGrpSpPr/>
          <p:nvPr/>
        </p:nvGrpSpPr>
        <p:grpSpPr>
          <a:xfrm>
            <a:off x="3733200" y="2407680"/>
            <a:ext cx="1676520" cy="174600"/>
            <a:chOff x="3733200" y="2407680"/>
            <a:chExt cx="1676520" cy="174600"/>
          </a:xfrm>
        </p:grpSpPr>
        <p:sp>
          <p:nvSpPr>
            <p:cNvPr id="1305" name="Google Shape;1403;p46"/>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06" name="Google Shape;1404;p46"/>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07" name="Google Shape;1405;p46"/>
          <p:cNvGrpSpPr/>
          <p:nvPr/>
        </p:nvGrpSpPr>
        <p:grpSpPr>
          <a:xfrm>
            <a:off x="3654720" y="2824560"/>
            <a:ext cx="1832400" cy="249480"/>
            <a:chOff x="3654720" y="2824560"/>
            <a:chExt cx="1832400" cy="249480"/>
          </a:xfrm>
        </p:grpSpPr>
        <p:sp>
          <p:nvSpPr>
            <p:cNvPr id="1308" name="Google Shape;1406;p46"/>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09" name="Google Shape;1407;p46"/>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10" name="Google Shape;1408;p46"/>
          <p:cNvGrpSpPr/>
          <p:nvPr/>
        </p:nvGrpSpPr>
        <p:grpSpPr>
          <a:xfrm>
            <a:off x="3943800" y="3327840"/>
            <a:ext cx="1239120" cy="225720"/>
            <a:chOff x="3943800" y="3327840"/>
            <a:chExt cx="1239120" cy="225720"/>
          </a:xfrm>
        </p:grpSpPr>
        <p:sp>
          <p:nvSpPr>
            <p:cNvPr id="1311" name="Google Shape;1409;p46"/>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12" name="Google Shape;1410;p46"/>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313" name="PlaceHolder 1"/>
          <p:cNvSpPr>
            <a:spLocks noGrp="1"/>
          </p:cNvSpPr>
          <p:nvPr>
            <p:ph type="title"/>
          </p:nvPr>
        </p:nvSpPr>
        <p:spPr>
          <a:xfrm>
            <a:off x="2639520" y="1432080"/>
            <a:ext cx="3880800" cy="213948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5. Average unit costs are reduced by distributing fixed cost over more units of output.</a:t>
            </a:r>
            <a:endParaRPr b="0" lang="en-IN" sz="3000" spc="-1" strike="noStrike">
              <a:latin typeface="Arial"/>
            </a:endParaRPr>
          </a:p>
        </p:txBody>
      </p:sp>
      <p:sp>
        <p:nvSpPr>
          <p:cNvPr id="1314" name="Google Shape;1412;p46"/>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315" name="Google Shape;1413;p46"/>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6" name="PlaceHolder 1"/>
          <p:cNvSpPr>
            <a:spLocks noGrp="1"/>
          </p:cNvSpPr>
          <p:nvPr>
            <p:ph type="title"/>
          </p:nvPr>
        </p:nvSpPr>
        <p:spPr>
          <a:xfrm>
            <a:off x="569520" y="293400"/>
            <a:ext cx="8573400" cy="327816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If:</a:t>
            </a:r>
            <a:br>
              <a:rPr sz="3000"/>
            </a:br>
            <a:r>
              <a:rPr b="1" lang="en-US" sz="3000" spc="-1" strike="noStrike">
                <a:solidFill>
                  <a:srgbClr val="1c4587"/>
                </a:solidFill>
                <a:latin typeface="Itim"/>
                <a:ea typeface="Itim"/>
              </a:rPr>
              <a:t>a) 100 Rs required to produce 10 items</a:t>
            </a:r>
            <a:br>
              <a:rPr sz="3000"/>
            </a:br>
            <a:r>
              <a:rPr b="1" lang="en-US" sz="3000" spc="-1" strike="noStrike">
                <a:solidFill>
                  <a:srgbClr val="1c4587"/>
                </a:solidFill>
                <a:latin typeface="Itim"/>
                <a:ea typeface="Itim"/>
              </a:rPr>
              <a:t>b) 100 Rs required to produce 25 items</a:t>
            </a:r>
            <a:br>
              <a:rPr sz="3000"/>
            </a:br>
            <a:r>
              <a:rPr b="1" lang="en-US" sz="3000" spc="-1" strike="noStrike">
                <a:solidFill>
                  <a:srgbClr val="1c4587"/>
                </a:solidFill>
                <a:latin typeface="Itim"/>
                <a:ea typeface="Itim"/>
              </a:rPr>
              <a:t>we will choose (b) always</a:t>
            </a:r>
            <a:br>
              <a:rPr sz="3000"/>
            </a:br>
            <a:r>
              <a:rPr b="1" lang="en-US" sz="3000" spc="-1" strike="noStrike">
                <a:solidFill>
                  <a:srgbClr val="1c4587"/>
                </a:solidFill>
                <a:latin typeface="Itim"/>
                <a:ea typeface="Itim"/>
              </a:rPr>
              <a:t>as unit cost is less in (b)</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17" name="Google Shape;1418;p47"/>
          <p:cNvGrpSpPr/>
          <p:nvPr/>
        </p:nvGrpSpPr>
        <p:grpSpPr>
          <a:xfrm>
            <a:off x="438120" y="3126600"/>
            <a:ext cx="1604880" cy="1444320"/>
            <a:chOff x="438120" y="3126600"/>
            <a:chExt cx="1604880" cy="1444320"/>
          </a:xfrm>
        </p:grpSpPr>
        <p:sp>
          <p:nvSpPr>
            <p:cNvPr id="1318" name="Google Shape;1419;p47"/>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319" name="Google Shape;1420;p47"/>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320" name="Google Shape;1421;p47"/>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321" name="Google Shape;1422;p47"/>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322" name="Google Shape;1423;p47"/>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323"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They are reduced by distributing fixed costs over more units of output. Larger cloud providers can therefore achieve economies of scale.</a:t>
            </a:r>
            <a:endParaRPr b="0" lang="en-IN" sz="2000" spc="-1" strike="noStrike">
              <a:latin typeface="Arial"/>
            </a:endParaRPr>
          </a:p>
        </p:txBody>
      </p:sp>
      <p:grpSp>
        <p:nvGrpSpPr>
          <p:cNvPr id="1324" name="Google Shape;1425;p47"/>
          <p:cNvGrpSpPr/>
          <p:nvPr/>
        </p:nvGrpSpPr>
        <p:grpSpPr>
          <a:xfrm>
            <a:off x="1036080" y="3593520"/>
            <a:ext cx="485640" cy="653760"/>
            <a:chOff x="1036080" y="3593520"/>
            <a:chExt cx="485640" cy="653760"/>
          </a:xfrm>
        </p:grpSpPr>
        <p:sp>
          <p:nvSpPr>
            <p:cNvPr id="1325" name="Google Shape;1426;p47"/>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326" name="Google Shape;1427;p47"/>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327" name="Google Shape;1428;p47"/>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328" name="Google Shape;1429;p47"/>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329" name="Google Shape;1430;p47"/>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330" name="Google Shape;1431;p47"/>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331" name="Google Shape;1432;p47"/>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332" name="Google Shape;1433;p47"/>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333" name="Google Shape;1434;p47"/>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334" name="Google Shape;1435;p47"/>
          <p:cNvGrpSpPr/>
          <p:nvPr/>
        </p:nvGrpSpPr>
        <p:grpSpPr>
          <a:xfrm>
            <a:off x="8099280" y="-681840"/>
            <a:ext cx="1548720" cy="1580400"/>
            <a:chOff x="8099280" y="-681840"/>
            <a:chExt cx="1548720" cy="1580400"/>
          </a:xfrm>
        </p:grpSpPr>
        <p:sp>
          <p:nvSpPr>
            <p:cNvPr id="1335" name="Google Shape;1436;p47"/>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336" name="Google Shape;1437;p47"/>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337" name="Google Shape;1438;p47"/>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338" name="Google Shape;1439;p47"/>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339" name="Google Shape;1440;p47"/>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340" name="Google Shape;1441;p47"/>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341" name="Google Shape;1442;p47"/>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342" name="Google Shape;1443;p47"/>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343" name="Google Shape;1444;p47"/>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344" name="Google Shape;1445;p47"/>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345" name="Google Shape;1446;p47"/>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346" name="Google Shape;1447;p47"/>
          <p:cNvGrpSpPr/>
          <p:nvPr/>
        </p:nvGrpSpPr>
        <p:grpSpPr>
          <a:xfrm>
            <a:off x="1062720" y="387720"/>
            <a:ext cx="1181160" cy="969480"/>
            <a:chOff x="1062720" y="387720"/>
            <a:chExt cx="1181160" cy="969480"/>
          </a:xfrm>
        </p:grpSpPr>
        <p:sp>
          <p:nvSpPr>
            <p:cNvPr id="1347" name="Google Shape;1448;p47"/>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348" name="Google Shape;1449;p47"/>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349" name="Google Shape;1450;p47"/>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350" name="Google Shape;1451;p47"/>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351" name="Google Shape;1452;p47"/>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352" name="Google Shape;1453;p47"/>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353" name="Google Shape;1454;p47"/>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354" name="Google Shape;1455;p47"/>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355" name="Google Shape;1456;p47"/>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356" name="Google Shape;1457;p47"/>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357" name="Google Shape;1458;p47"/>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358" name="Google Shape;1459;p47"/>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359" name="Google Shape;1460;p47"/>
          <p:cNvGrpSpPr/>
          <p:nvPr/>
        </p:nvGrpSpPr>
        <p:grpSpPr>
          <a:xfrm>
            <a:off x="6604920" y="3898440"/>
            <a:ext cx="1744560" cy="229320"/>
            <a:chOff x="6604920" y="3898440"/>
            <a:chExt cx="1744560" cy="229320"/>
          </a:xfrm>
        </p:grpSpPr>
        <p:sp>
          <p:nvSpPr>
            <p:cNvPr id="1360" name="Google Shape;1461;p47"/>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361" name="Google Shape;1462;p47"/>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362" name="Google Shape;1463;p47"/>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363" name="Google Shape;1464;p47"/>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364" name="Google Shape;1465;p47"/>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365" name="Google Shape;1466;p47"/>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366" name="Google Shape;1467;p47"/>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367" name="Google Shape;1468;p47"/>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368" name="Google Shape;1469;p47"/>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369" name="Google Shape;1474;p48"/>
          <p:cNvGrpSpPr/>
          <p:nvPr/>
        </p:nvGrpSpPr>
        <p:grpSpPr>
          <a:xfrm>
            <a:off x="3476880" y="1940400"/>
            <a:ext cx="2189160" cy="174600"/>
            <a:chOff x="3476880" y="1940400"/>
            <a:chExt cx="2189160" cy="174600"/>
          </a:xfrm>
        </p:grpSpPr>
        <p:sp>
          <p:nvSpPr>
            <p:cNvPr id="1370" name="Google Shape;1475;p48"/>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71" name="Google Shape;1476;p48"/>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72" name="Google Shape;1477;p48"/>
          <p:cNvGrpSpPr/>
          <p:nvPr/>
        </p:nvGrpSpPr>
        <p:grpSpPr>
          <a:xfrm>
            <a:off x="3733200" y="2407680"/>
            <a:ext cx="1676520" cy="174600"/>
            <a:chOff x="3733200" y="2407680"/>
            <a:chExt cx="1676520" cy="174600"/>
          </a:xfrm>
        </p:grpSpPr>
        <p:sp>
          <p:nvSpPr>
            <p:cNvPr id="1373" name="Google Shape;1478;p48"/>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74" name="Google Shape;1479;p48"/>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75" name="Google Shape;1480;p48"/>
          <p:cNvGrpSpPr/>
          <p:nvPr/>
        </p:nvGrpSpPr>
        <p:grpSpPr>
          <a:xfrm>
            <a:off x="3654720" y="2824560"/>
            <a:ext cx="1832400" cy="249480"/>
            <a:chOff x="3654720" y="2824560"/>
            <a:chExt cx="1832400" cy="249480"/>
          </a:xfrm>
        </p:grpSpPr>
        <p:sp>
          <p:nvSpPr>
            <p:cNvPr id="1376" name="Google Shape;1481;p48"/>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77" name="Google Shape;1482;p48"/>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378" name="Google Shape;1483;p48"/>
          <p:cNvGrpSpPr/>
          <p:nvPr/>
        </p:nvGrpSpPr>
        <p:grpSpPr>
          <a:xfrm>
            <a:off x="3943800" y="3327840"/>
            <a:ext cx="1239120" cy="225720"/>
            <a:chOff x="3943800" y="3327840"/>
            <a:chExt cx="1239120" cy="225720"/>
          </a:xfrm>
        </p:grpSpPr>
        <p:sp>
          <p:nvSpPr>
            <p:cNvPr id="1379" name="Google Shape;1484;p48"/>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380" name="Google Shape;1485;p48"/>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381" name="PlaceHolder 1"/>
          <p:cNvSpPr>
            <a:spLocks noGrp="1"/>
          </p:cNvSpPr>
          <p:nvPr>
            <p:ph type="title"/>
          </p:nvPr>
        </p:nvSpPr>
        <p:spPr>
          <a:xfrm>
            <a:off x="2622600" y="1571040"/>
            <a:ext cx="381168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 </a:t>
            </a:r>
            <a:r>
              <a:rPr b="1" lang="en" sz="3000" spc="-1" strike="noStrike">
                <a:solidFill>
                  <a:srgbClr val="1c4587"/>
                </a:solidFill>
                <a:latin typeface="Itim"/>
                <a:ea typeface="Itim"/>
              </a:rPr>
              <a:t>6. Superiority in numbers is the most important factor in the result of a combat.</a:t>
            </a:r>
            <a:endParaRPr b="0" lang="en-IN" sz="3000" spc="-1" strike="noStrike">
              <a:latin typeface="Arial"/>
            </a:endParaRPr>
          </a:p>
        </p:txBody>
      </p:sp>
      <p:sp>
        <p:nvSpPr>
          <p:cNvPr id="1382" name="Google Shape;1487;p48"/>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383" name="Google Shape;1488;p48"/>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08" name="Google Shape;845;p29"/>
          <p:cNvGrpSpPr/>
          <p:nvPr/>
        </p:nvGrpSpPr>
        <p:grpSpPr>
          <a:xfrm>
            <a:off x="5404680" y="602640"/>
            <a:ext cx="2983680" cy="2914920"/>
            <a:chOff x="5404680" y="602640"/>
            <a:chExt cx="2983680" cy="2914920"/>
          </a:xfrm>
        </p:grpSpPr>
        <p:sp>
          <p:nvSpPr>
            <p:cNvPr id="809" name="Google Shape;846;p29"/>
            <p:cNvSpPr/>
            <p:nvPr/>
          </p:nvSpPr>
          <p:spPr>
            <a:xfrm rot="807000">
              <a:off x="6752160" y="2791080"/>
              <a:ext cx="936360" cy="550080"/>
            </a:xfrm>
            <a:custGeom>
              <a:avLst/>
              <a:gdLst/>
              <a:ahLst/>
              <a:rect l="l" t="t" r="r" b="b"/>
              <a:pathLst>
                <a:path w="18525" h="1089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w="0">
              <a:noFill/>
            </a:ln>
          </p:spPr>
          <p:style>
            <a:lnRef idx="0"/>
            <a:fillRef idx="0"/>
            <a:effectRef idx="0"/>
            <a:fontRef idx="minor"/>
          </p:style>
        </p:sp>
        <p:sp>
          <p:nvSpPr>
            <p:cNvPr id="810" name="Google Shape;847;p29"/>
            <p:cNvSpPr/>
            <p:nvPr/>
          </p:nvSpPr>
          <p:spPr>
            <a:xfrm rot="807000">
              <a:off x="6742800" y="2782440"/>
              <a:ext cx="958680" cy="568080"/>
            </a:xfrm>
            <a:custGeom>
              <a:avLst/>
              <a:gdLst/>
              <a:ahLst/>
              <a:rect l="l" t="t" r="r" b="b"/>
              <a:pathLst>
                <a:path w="18966" h="11245">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w="0">
              <a:noFill/>
            </a:ln>
          </p:spPr>
          <p:style>
            <a:lnRef idx="0"/>
            <a:fillRef idx="0"/>
            <a:effectRef idx="0"/>
            <a:fontRef idx="minor"/>
          </p:style>
        </p:sp>
        <p:sp>
          <p:nvSpPr>
            <p:cNvPr id="811" name="Google Shape;848;p29"/>
            <p:cNvSpPr/>
            <p:nvPr/>
          </p:nvSpPr>
          <p:spPr>
            <a:xfrm rot="807000">
              <a:off x="5670000" y="871200"/>
              <a:ext cx="2475000" cy="2383560"/>
            </a:xfrm>
            <a:custGeom>
              <a:avLst/>
              <a:gdLst/>
              <a:ahLst/>
              <a:rect l="l" t="t" r="r" b="b"/>
              <a:pathLst>
                <a:path w="48929" h="47125">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w="0">
              <a:noFill/>
            </a:ln>
          </p:spPr>
          <p:style>
            <a:lnRef idx="0"/>
            <a:fillRef idx="0"/>
            <a:effectRef idx="0"/>
            <a:fontRef idx="minor"/>
          </p:style>
        </p:sp>
        <p:sp>
          <p:nvSpPr>
            <p:cNvPr id="812" name="Google Shape;849;p29"/>
            <p:cNvSpPr/>
            <p:nvPr/>
          </p:nvSpPr>
          <p:spPr>
            <a:xfrm rot="807000">
              <a:off x="5649480" y="859320"/>
              <a:ext cx="2492640" cy="2400840"/>
            </a:xfrm>
            <a:custGeom>
              <a:avLst/>
              <a:gdLst/>
              <a:ahLst/>
              <a:rect l="l" t="t" r="r" b="b"/>
              <a:pathLst>
                <a:path w="49280" h="47463">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w="0">
              <a:noFill/>
            </a:ln>
          </p:spPr>
          <p:style>
            <a:lnRef idx="0"/>
            <a:fillRef idx="0"/>
            <a:effectRef idx="0"/>
            <a:fontRef idx="minor"/>
          </p:style>
        </p:sp>
        <p:sp>
          <p:nvSpPr>
            <p:cNvPr id="813" name="Google Shape;850;p29"/>
            <p:cNvSpPr/>
            <p:nvPr/>
          </p:nvSpPr>
          <p:spPr>
            <a:xfrm rot="807000">
              <a:off x="6140160" y="1226520"/>
              <a:ext cx="1976040" cy="7200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w="0">
              <a:noFill/>
            </a:ln>
          </p:spPr>
          <p:style>
            <a:lnRef idx="0"/>
            <a:fillRef idx="0"/>
            <a:effectRef idx="0"/>
            <a:fontRef idx="minor"/>
          </p:style>
        </p:sp>
        <p:sp>
          <p:nvSpPr>
            <p:cNvPr id="814" name="Google Shape;851;p29"/>
            <p:cNvSpPr/>
            <p:nvPr/>
          </p:nvSpPr>
          <p:spPr>
            <a:xfrm rot="807000">
              <a:off x="6140160" y="1226520"/>
              <a:ext cx="1976040" cy="7200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w="0">
              <a:noFill/>
            </a:ln>
          </p:spPr>
          <p:style>
            <a:lnRef idx="0"/>
            <a:fillRef idx="0"/>
            <a:effectRef idx="0"/>
            <a:fontRef idx="minor"/>
          </p:style>
        </p:sp>
      </p:grpSp>
      <p:sp>
        <p:nvSpPr>
          <p:cNvPr id="815" name="PlaceHolder 1"/>
          <p:cNvSpPr>
            <a:spLocks noGrp="1"/>
          </p:cNvSpPr>
          <p:nvPr>
            <p:ph type="title"/>
          </p:nvPr>
        </p:nvSpPr>
        <p:spPr>
          <a:xfrm>
            <a:off x="522360" y="666360"/>
            <a:ext cx="3845160" cy="1152360"/>
          </a:xfrm>
          <a:prstGeom prst="rect">
            <a:avLst/>
          </a:prstGeom>
          <a:noFill/>
          <a:ln w="0">
            <a:noFill/>
          </a:ln>
        </p:spPr>
        <p:txBody>
          <a:bodyPr lIns="0" rIns="0" tIns="0" bIns="0" anchor="ctr">
            <a:noAutofit/>
          </a:bodyPr>
          <a:p>
            <a:pPr algn="ctr">
              <a:lnSpc>
                <a:spcPct val="100000"/>
              </a:lnSpc>
              <a:buNone/>
              <a:tabLst>
                <a:tab algn="l" pos="0"/>
              </a:tabLst>
            </a:pPr>
            <a:r>
              <a:rPr b="1" lang="en" sz="6000" spc="-1" strike="noStrike">
                <a:solidFill>
                  <a:srgbClr val="1c4587"/>
                </a:solidFill>
                <a:latin typeface="Itim"/>
                <a:ea typeface="Itim"/>
              </a:rPr>
              <a:t>Cloud economics!</a:t>
            </a:r>
            <a:endParaRPr b="0" lang="en-IN" sz="6000" spc="-1" strike="noStrike">
              <a:latin typeface="Arial"/>
            </a:endParaRPr>
          </a:p>
        </p:txBody>
      </p:sp>
      <p:sp>
        <p:nvSpPr>
          <p:cNvPr id="816" name="PlaceHolder 2"/>
          <p:cNvSpPr>
            <a:spLocks noGrp="1"/>
          </p:cNvSpPr>
          <p:nvPr>
            <p:ph/>
          </p:nvPr>
        </p:nvSpPr>
        <p:spPr>
          <a:xfrm>
            <a:off x="1061640" y="2619000"/>
            <a:ext cx="2806920" cy="115236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1600" spc="-1" strike="noStrike">
                <a:solidFill>
                  <a:srgbClr val="000000"/>
                </a:solidFill>
                <a:latin typeface="Muli"/>
                <a:ea typeface="Muli"/>
              </a:rPr>
              <a:t>Cloud economics is the study of cloud computing </a:t>
            </a:r>
            <a:r>
              <a:rPr b="0" lang="en" sz="1600" spc="-1" strike="noStrike">
                <a:solidFill>
                  <a:srgbClr val="ff0000"/>
                </a:solidFill>
                <a:latin typeface="Muli"/>
                <a:ea typeface="Muli"/>
              </a:rPr>
              <a:t>costs and benefits </a:t>
            </a:r>
            <a:r>
              <a:rPr b="0" lang="en" sz="1600" spc="-1" strike="noStrike">
                <a:solidFill>
                  <a:srgbClr val="000000"/>
                </a:solidFill>
                <a:latin typeface="Muli"/>
                <a:ea typeface="Muli"/>
              </a:rPr>
              <a:t>and the economic principles that underpin/support them.</a:t>
            </a:r>
            <a:endParaRPr b="0" lang="en-IN" sz="1600" spc="-1" strike="noStrike">
              <a:latin typeface="Arial"/>
            </a:endParaRPr>
          </a:p>
        </p:txBody>
      </p:sp>
      <p:grpSp>
        <p:nvGrpSpPr>
          <p:cNvPr id="817" name="Google Shape;854;p29"/>
          <p:cNvGrpSpPr/>
          <p:nvPr/>
        </p:nvGrpSpPr>
        <p:grpSpPr>
          <a:xfrm>
            <a:off x="5981040" y="1359360"/>
            <a:ext cx="1806840" cy="1501560"/>
            <a:chOff x="5981040" y="1359360"/>
            <a:chExt cx="1806840" cy="1501560"/>
          </a:xfrm>
        </p:grpSpPr>
        <p:sp>
          <p:nvSpPr>
            <p:cNvPr id="818" name="Google Shape;855;p29"/>
            <p:cNvSpPr/>
            <p:nvPr/>
          </p:nvSpPr>
          <p:spPr>
            <a:xfrm rot="3706200">
              <a:off x="6608880" y="1243440"/>
              <a:ext cx="668880" cy="1557720"/>
            </a:xfrm>
            <a:custGeom>
              <a:avLst/>
              <a:gdLst/>
              <a:ahLst/>
              <a:rect l="l" t="t" r="r" b="b"/>
              <a:pathLst>
                <a:path w="11600" h="26989">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w="0">
              <a:noFill/>
            </a:ln>
          </p:spPr>
          <p:style>
            <a:lnRef idx="0"/>
            <a:fillRef idx="0"/>
            <a:effectRef idx="0"/>
            <a:fontRef idx="minor"/>
          </p:style>
        </p:sp>
        <p:sp>
          <p:nvSpPr>
            <p:cNvPr id="819" name="Google Shape;856;p29"/>
            <p:cNvSpPr/>
            <p:nvPr/>
          </p:nvSpPr>
          <p:spPr>
            <a:xfrm rot="2556600">
              <a:off x="7499880" y="1679400"/>
              <a:ext cx="41760" cy="93600"/>
            </a:xfrm>
            <a:custGeom>
              <a:avLst/>
              <a:gdLst/>
              <a:ahLst/>
              <a:rect l="l" t="t" r="r" b="b"/>
              <a:pathLst>
                <a:path w="957" h="2119">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w="0">
              <a:noFill/>
            </a:ln>
          </p:spPr>
          <p:style>
            <a:lnRef idx="0"/>
            <a:fillRef idx="0"/>
            <a:effectRef idx="0"/>
            <a:fontRef idx="minor"/>
          </p:style>
        </p:sp>
        <p:sp>
          <p:nvSpPr>
            <p:cNvPr id="820" name="Google Shape;857;p29"/>
            <p:cNvSpPr/>
            <p:nvPr/>
          </p:nvSpPr>
          <p:spPr>
            <a:xfrm rot="2556600">
              <a:off x="7498440" y="1713600"/>
              <a:ext cx="17280" cy="47880"/>
            </a:xfrm>
            <a:custGeom>
              <a:avLst/>
              <a:gdLst/>
              <a:ahLst/>
              <a:rect l="l" t="t" r="r" b="b"/>
              <a:pathLst>
                <a:path w="409" h="1091">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w="0">
              <a:noFill/>
            </a:ln>
          </p:spPr>
          <p:style>
            <a:lnRef idx="0"/>
            <a:fillRef idx="0"/>
            <a:effectRef idx="0"/>
            <a:fontRef idx="minor"/>
          </p:style>
        </p:sp>
        <p:sp>
          <p:nvSpPr>
            <p:cNvPr id="821" name="Google Shape;858;p29"/>
            <p:cNvSpPr/>
            <p:nvPr/>
          </p:nvSpPr>
          <p:spPr>
            <a:xfrm rot="2556600">
              <a:off x="7333920" y="1934640"/>
              <a:ext cx="106560" cy="60840"/>
            </a:xfrm>
            <a:custGeom>
              <a:avLst/>
              <a:gdLst/>
              <a:ahLst/>
              <a:rect l="l" t="t" r="r" b="b"/>
              <a:pathLst>
                <a:path w="2411" h="1386">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w="0">
              <a:noFill/>
            </a:ln>
          </p:spPr>
          <p:style>
            <a:lnRef idx="0"/>
            <a:fillRef idx="0"/>
            <a:effectRef idx="0"/>
            <a:fontRef idx="minor"/>
          </p:style>
        </p:sp>
        <p:sp>
          <p:nvSpPr>
            <p:cNvPr id="822" name="Google Shape;859;p29"/>
            <p:cNvSpPr/>
            <p:nvPr/>
          </p:nvSpPr>
          <p:spPr>
            <a:xfrm rot="2556600">
              <a:off x="7406640" y="1925640"/>
              <a:ext cx="67680" cy="45360"/>
            </a:xfrm>
            <a:custGeom>
              <a:avLst/>
              <a:gdLst/>
              <a:ahLst/>
              <a:rect l="l" t="t" r="r" b="b"/>
              <a:pathLst>
                <a:path w="1535" h="104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w="0">
              <a:noFill/>
            </a:ln>
          </p:spPr>
          <p:style>
            <a:lnRef idx="0"/>
            <a:fillRef idx="0"/>
            <a:effectRef idx="0"/>
            <a:fontRef idx="minor"/>
          </p:style>
        </p:sp>
        <p:sp>
          <p:nvSpPr>
            <p:cNvPr id="823" name="Google Shape;860;p29"/>
            <p:cNvSpPr/>
            <p:nvPr/>
          </p:nvSpPr>
          <p:spPr>
            <a:xfrm rot="2556600">
              <a:off x="7475400" y="1918080"/>
              <a:ext cx="32400" cy="30960"/>
            </a:xfrm>
            <a:custGeom>
              <a:avLst/>
              <a:gdLst/>
              <a:ahLst/>
              <a:rect l="l" t="t" r="r" b="b"/>
              <a:pathLst>
                <a:path w="749" h="713">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w="0">
              <a:noFill/>
            </a:ln>
          </p:spPr>
          <p:style>
            <a:lnRef idx="0"/>
            <a:fillRef idx="0"/>
            <a:effectRef idx="0"/>
            <a:fontRef idx="minor"/>
          </p:style>
        </p:sp>
        <p:sp>
          <p:nvSpPr>
            <p:cNvPr id="824" name="Google Shape;861;p29"/>
            <p:cNvSpPr/>
            <p:nvPr/>
          </p:nvSpPr>
          <p:spPr>
            <a:xfrm rot="2556600">
              <a:off x="6106320" y="2329560"/>
              <a:ext cx="309240" cy="491400"/>
            </a:xfrm>
            <a:custGeom>
              <a:avLst/>
              <a:gdLst/>
              <a:ahLst/>
              <a:rect l="l" t="t" r="r" b="b"/>
              <a:pathLst>
                <a:path w="6944" h="11015">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w="0">
              <a:noFill/>
            </a:ln>
          </p:spPr>
          <p:style>
            <a:lnRef idx="0"/>
            <a:fillRef idx="0"/>
            <a:effectRef idx="0"/>
            <a:fontRef idx="minor"/>
          </p:style>
        </p:sp>
      </p:grpSp>
      <p:grpSp>
        <p:nvGrpSpPr>
          <p:cNvPr id="825" name="Google Shape;862;p29"/>
          <p:cNvGrpSpPr/>
          <p:nvPr/>
        </p:nvGrpSpPr>
        <p:grpSpPr>
          <a:xfrm>
            <a:off x="1273320" y="2089800"/>
            <a:ext cx="2382480" cy="174960"/>
            <a:chOff x="1273320" y="2089800"/>
            <a:chExt cx="2382480" cy="174960"/>
          </a:xfrm>
        </p:grpSpPr>
        <p:sp>
          <p:nvSpPr>
            <p:cNvPr id="826" name="Google Shape;863;p29"/>
            <p:cNvSpPr/>
            <p:nvPr/>
          </p:nvSpPr>
          <p:spPr>
            <a:xfrm flipH="1">
              <a:off x="1366560" y="2089800"/>
              <a:ext cx="227016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827" name="Google Shape;864;p29"/>
            <p:cNvSpPr/>
            <p:nvPr/>
          </p:nvSpPr>
          <p:spPr>
            <a:xfrm flipH="1">
              <a:off x="1273320" y="2110320"/>
              <a:ext cx="238248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828" name="Google Shape;865;p29"/>
          <p:cNvGrpSpPr/>
          <p:nvPr/>
        </p:nvGrpSpPr>
        <p:grpSpPr>
          <a:xfrm>
            <a:off x="4268160" y="3740400"/>
            <a:ext cx="3579840" cy="1547640"/>
            <a:chOff x="4268160" y="3740400"/>
            <a:chExt cx="3579840" cy="1547640"/>
          </a:xfrm>
        </p:grpSpPr>
        <p:sp>
          <p:nvSpPr>
            <p:cNvPr id="829" name="Google Shape;866;p29"/>
            <p:cNvSpPr/>
            <p:nvPr/>
          </p:nvSpPr>
          <p:spPr>
            <a:xfrm rot="674400">
              <a:off x="4534200" y="4023000"/>
              <a:ext cx="1118880" cy="334440"/>
            </a:xfrm>
            <a:custGeom>
              <a:avLst/>
              <a:gdLst/>
              <a:ahLst/>
              <a:rect l="l" t="t" r="r" b="b"/>
              <a:pathLst>
                <a:path w="24802" h="7429">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w="0">
              <a:noFill/>
            </a:ln>
          </p:spPr>
          <p:style>
            <a:lnRef idx="0"/>
            <a:fillRef idx="0"/>
            <a:effectRef idx="0"/>
            <a:fontRef idx="minor"/>
          </p:style>
        </p:sp>
        <p:sp>
          <p:nvSpPr>
            <p:cNvPr id="830" name="Google Shape;867;p29"/>
            <p:cNvSpPr/>
            <p:nvPr/>
          </p:nvSpPr>
          <p:spPr>
            <a:xfrm rot="674400">
              <a:off x="4425480" y="4160520"/>
              <a:ext cx="3365640" cy="698760"/>
            </a:xfrm>
            <a:custGeom>
              <a:avLst/>
              <a:gdLst/>
              <a:ahLst/>
              <a:rect l="l" t="t" r="r" b="b"/>
              <a:pathLst>
                <a:path w="74565" h="15496">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w="0">
              <a:noFill/>
            </a:ln>
          </p:spPr>
          <p:style>
            <a:lnRef idx="0"/>
            <a:fillRef idx="0"/>
            <a:effectRef idx="0"/>
            <a:fontRef idx="minor"/>
          </p:style>
        </p:sp>
        <p:sp>
          <p:nvSpPr>
            <p:cNvPr id="831" name="Google Shape;868;p29"/>
            <p:cNvSpPr/>
            <p:nvPr/>
          </p:nvSpPr>
          <p:spPr>
            <a:xfrm rot="674400">
              <a:off x="4395600" y="3932280"/>
              <a:ext cx="101520" cy="150120"/>
            </a:xfrm>
            <a:custGeom>
              <a:avLst/>
              <a:gdLst/>
              <a:ahLst/>
              <a:rect l="l" t="t" r="r" b="b"/>
              <a:pathLst>
                <a:path w="2273" h="3345">
                  <a:moveTo>
                    <a:pt x="244" y="0"/>
                  </a:moveTo>
                  <a:cubicBezTo>
                    <a:pt x="109" y="884"/>
                    <a:pt x="1" y="2164"/>
                    <a:pt x="46" y="3056"/>
                  </a:cubicBezTo>
                  <a:lnTo>
                    <a:pt x="1767" y="3344"/>
                  </a:lnTo>
                  <a:lnTo>
                    <a:pt x="2272" y="334"/>
                  </a:lnTo>
                  <a:lnTo>
                    <a:pt x="244" y="0"/>
                  </a:lnTo>
                  <a:close/>
                </a:path>
              </a:pathLst>
            </a:custGeom>
            <a:solidFill>
              <a:srgbClr val="1c2f38"/>
            </a:solidFill>
            <a:ln w="0">
              <a:noFill/>
            </a:ln>
          </p:spPr>
          <p:style>
            <a:lnRef idx="0"/>
            <a:fillRef idx="0"/>
            <a:effectRef idx="0"/>
            <a:fontRef idx="minor"/>
          </p:style>
        </p:sp>
        <p:sp>
          <p:nvSpPr>
            <p:cNvPr id="832" name="Google Shape;869;p29"/>
            <p:cNvSpPr/>
            <p:nvPr/>
          </p:nvSpPr>
          <p:spPr>
            <a:xfrm rot="674400">
              <a:off x="4425120" y="3840120"/>
              <a:ext cx="319320" cy="148680"/>
            </a:xfrm>
            <a:custGeom>
              <a:avLst/>
              <a:gdLst/>
              <a:ahLst/>
              <a:rect l="l" t="t" r="r" b="b"/>
              <a:pathLst>
                <a:path w="7094" h="3315">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w="0">
              <a:noFill/>
            </a:ln>
          </p:spPr>
          <p:style>
            <a:lnRef idx="0"/>
            <a:fillRef idx="0"/>
            <a:effectRef idx="0"/>
            <a:fontRef idx="minor"/>
          </p:style>
        </p:sp>
        <p:sp>
          <p:nvSpPr>
            <p:cNvPr id="833" name="Google Shape;870;p29"/>
            <p:cNvSpPr/>
            <p:nvPr/>
          </p:nvSpPr>
          <p:spPr>
            <a:xfrm rot="674400">
              <a:off x="4623120" y="3873960"/>
              <a:ext cx="873720" cy="186840"/>
            </a:xfrm>
            <a:custGeom>
              <a:avLst/>
              <a:gdLst/>
              <a:ahLst/>
              <a:rect l="l" t="t" r="r" b="b"/>
              <a:pathLst>
                <a:path w="19372" h="416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w="0">
              <a:noFill/>
            </a:ln>
          </p:spPr>
          <p:style>
            <a:lnRef idx="0"/>
            <a:fillRef idx="0"/>
            <a:effectRef idx="0"/>
            <a:fontRef idx="minor"/>
          </p:style>
        </p:sp>
        <p:sp>
          <p:nvSpPr>
            <p:cNvPr id="834" name="Google Shape;871;p29"/>
            <p:cNvSpPr/>
            <p:nvPr/>
          </p:nvSpPr>
          <p:spPr>
            <a:xfrm rot="674400">
              <a:off x="4704120" y="3902400"/>
              <a:ext cx="763920" cy="135360"/>
            </a:xfrm>
            <a:custGeom>
              <a:avLst/>
              <a:gdLst/>
              <a:ahLst/>
              <a:rect l="l" t="t" r="r" b="b"/>
              <a:pathLst>
                <a:path w="16946" h="3023">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w="0">
              <a:noFill/>
            </a:ln>
          </p:spPr>
          <p:style>
            <a:lnRef idx="0"/>
            <a:fillRef idx="0"/>
            <a:effectRef idx="0"/>
            <a:fontRef idx="minor"/>
          </p:style>
        </p:sp>
        <p:sp>
          <p:nvSpPr>
            <p:cNvPr id="835" name="Google Shape;872;p29"/>
            <p:cNvSpPr/>
            <p:nvPr/>
          </p:nvSpPr>
          <p:spPr>
            <a:xfrm rot="674400">
              <a:off x="4383000" y="4288680"/>
              <a:ext cx="3365640" cy="668160"/>
            </a:xfrm>
            <a:custGeom>
              <a:avLst/>
              <a:gdLst/>
              <a:ahLst/>
              <a:rect l="l" t="t" r="r" b="b"/>
              <a:pathLst>
                <a:path w="74564" h="1482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w="0">
              <a:noFill/>
            </a:ln>
          </p:spPr>
          <p:style>
            <a:lnRef idx="0"/>
            <a:fillRef idx="0"/>
            <a:effectRef idx="0"/>
            <a:fontRef idx="minor"/>
          </p:style>
        </p:sp>
        <p:sp>
          <p:nvSpPr>
            <p:cNvPr id="836" name="Google Shape;873;p29"/>
            <p:cNvSpPr/>
            <p:nvPr/>
          </p:nvSpPr>
          <p:spPr>
            <a:xfrm rot="674400">
              <a:off x="4321440" y="4070160"/>
              <a:ext cx="3473280" cy="887760"/>
            </a:xfrm>
            <a:custGeom>
              <a:avLst/>
              <a:gdLst/>
              <a:ahLst/>
              <a:rect l="l" t="t" r="r" b="b"/>
              <a:pathLst>
                <a:path w="76944" h="19686">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w="0">
              <a:noFill/>
            </a:ln>
          </p:spPr>
          <p:style>
            <a:lnRef idx="0"/>
            <a:fillRef idx="0"/>
            <a:effectRef idx="0"/>
            <a:fontRef idx="minor"/>
          </p:style>
        </p:sp>
        <p:sp>
          <p:nvSpPr>
            <p:cNvPr id="837" name="Google Shape;874;p29"/>
            <p:cNvSpPr/>
            <p:nvPr/>
          </p:nvSpPr>
          <p:spPr>
            <a:xfrm rot="674400">
              <a:off x="4474800" y="3831840"/>
              <a:ext cx="59760" cy="271080"/>
            </a:xfrm>
            <a:custGeom>
              <a:avLst/>
              <a:gdLst/>
              <a:ahLst/>
              <a:rect l="l" t="t" r="r" b="b"/>
              <a:pathLst>
                <a:path w="1344" h="6031">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w="0">
              <a:noFill/>
            </a:ln>
          </p:spPr>
          <p:style>
            <a:lnRef idx="0"/>
            <a:fillRef idx="0"/>
            <a:effectRef idx="0"/>
            <a:fontRef idx="minor"/>
          </p:style>
        </p:sp>
        <p:sp>
          <p:nvSpPr>
            <p:cNvPr id="838" name="Google Shape;875;p29"/>
            <p:cNvSpPr/>
            <p:nvPr/>
          </p:nvSpPr>
          <p:spPr>
            <a:xfrm rot="674400">
              <a:off x="4636080" y="3856680"/>
              <a:ext cx="46080" cy="6840"/>
            </a:xfrm>
            <a:custGeom>
              <a:avLst/>
              <a:gdLst/>
              <a:ahLst/>
              <a:rect l="l" t="t" r="r" b="b"/>
              <a:pathLst>
                <a:path fill="none" w="1047" h="172">
                  <a:moveTo>
                    <a:pt x="1" y="0"/>
                  </a:moveTo>
                  <a:lnTo>
                    <a:pt x="1046" y="172"/>
                  </a:lnTo>
                </a:path>
              </a:pathLst>
            </a:custGeom>
            <a:noFill/>
            <a:ln cap="rnd" w="9700">
              <a:solidFill>
                <a:srgbClr val="420000"/>
              </a:solidFill>
              <a:round/>
            </a:ln>
          </p:spPr>
          <p:style>
            <a:lnRef idx="0"/>
            <a:fillRef idx="0"/>
            <a:effectRef idx="0"/>
            <a:fontRef idx="minor"/>
          </p:style>
        </p:sp>
        <p:sp>
          <p:nvSpPr>
            <p:cNvPr id="839" name="Google Shape;876;p29"/>
            <p:cNvSpPr/>
            <p:nvPr/>
          </p:nvSpPr>
          <p:spPr>
            <a:xfrm rot="674400">
              <a:off x="4574520" y="3875760"/>
              <a:ext cx="176040" cy="28800"/>
            </a:xfrm>
            <a:custGeom>
              <a:avLst/>
              <a:gdLst/>
              <a:ahLst/>
              <a:rect l="l" t="t" r="r" b="b"/>
              <a:pathLst>
                <a:path fill="none" w="3922" h="659">
                  <a:moveTo>
                    <a:pt x="1" y="1"/>
                  </a:moveTo>
                  <a:lnTo>
                    <a:pt x="3922" y="659"/>
                  </a:lnTo>
                </a:path>
              </a:pathLst>
            </a:custGeom>
            <a:noFill/>
            <a:ln cap="rnd" w="9700">
              <a:solidFill>
                <a:srgbClr val="420000"/>
              </a:solidFill>
              <a:round/>
            </a:ln>
          </p:spPr>
          <p:style>
            <a:lnRef idx="0"/>
            <a:fillRef idx="0"/>
            <a:effectRef idx="0"/>
            <a:fontRef idx="minor"/>
          </p:style>
        </p:sp>
      </p:grpSp>
      <p:grpSp>
        <p:nvGrpSpPr>
          <p:cNvPr id="840" name="Google Shape;877;p29"/>
          <p:cNvGrpSpPr/>
          <p:nvPr/>
        </p:nvGrpSpPr>
        <p:grpSpPr>
          <a:xfrm>
            <a:off x="3561840" y="700560"/>
            <a:ext cx="900720" cy="564840"/>
            <a:chOff x="3561840" y="700560"/>
            <a:chExt cx="900720" cy="564840"/>
          </a:xfrm>
        </p:grpSpPr>
        <p:sp>
          <p:nvSpPr>
            <p:cNvPr id="841" name="Google Shape;878;p29"/>
            <p:cNvSpPr/>
            <p:nvPr/>
          </p:nvSpPr>
          <p:spPr>
            <a:xfrm rot="1386600">
              <a:off x="3624480" y="732600"/>
              <a:ext cx="239400" cy="369720"/>
            </a:xfrm>
            <a:custGeom>
              <a:avLst/>
              <a:gdLst/>
              <a:ahLst/>
              <a:rect l="l" t="t" r="r" b="b"/>
              <a:pathLst>
                <a:path w="6537" h="10078">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0">
              <a:noFill/>
            </a:ln>
          </p:spPr>
          <p:style>
            <a:lnRef idx="0"/>
            <a:fillRef idx="0"/>
            <a:effectRef idx="0"/>
            <a:fontRef idx="minor"/>
          </p:style>
        </p:sp>
        <p:sp>
          <p:nvSpPr>
            <p:cNvPr id="842" name="Google Shape;879;p29"/>
            <p:cNvSpPr/>
            <p:nvPr/>
          </p:nvSpPr>
          <p:spPr>
            <a:xfrm rot="1386600">
              <a:off x="3657240" y="769680"/>
              <a:ext cx="276480" cy="164520"/>
            </a:xfrm>
            <a:custGeom>
              <a:avLst/>
              <a:gdLst/>
              <a:ahLst/>
              <a:rect l="l" t="t" r="r" b="b"/>
              <a:pathLst>
                <a:path w="7542" h="4498">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0">
              <a:noFill/>
            </a:ln>
          </p:spPr>
          <p:style>
            <a:lnRef idx="0"/>
            <a:fillRef idx="0"/>
            <a:effectRef idx="0"/>
            <a:fontRef idx="minor"/>
          </p:style>
        </p:sp>
        <p:sp>
          <p:nvSpPr>
            <p:cNvPr id="843" name="Google Shape;880;p29"/>
            <p:cNvSpPr/>
            <p:nvPr/>
          </p:nvSpPr>
          <p:spPr>
            <a:xfrm rot="1386600">
              <a:off x="3634560" y="758880"/>
              <a:ext cx="244080" cy="328680"/>
            </a:xfrm>
            <a:custGeom>
              <a:avLst/>
              <a:gdLst/>
              <a:ahLst/>
              <a:rect l="l" t="t" r="r" b="b"/>
              <a:pathLst>
                <a:path w="6663" h="8962">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0">
              <a:noFill/>
            </a:ln>
          </p:spPr>
          <p:style>
            <a:lnRef idx="0"/>
            <a:fillRef idx="0"/>
            <a:effectRef idx="0"/>
            <a:fontRef idx="minor"/>
          </p:style>
        </p:sp>
        <p:sp>
          <p:nvSpPr>
            <p:cNvPr id="844" name="Google Shape;881;p29"/>
            <p:cNvSpPr/>
            <p:nvPr/>
          </p:nvSpPr>
          <p:spPr>
            <a:xfrm rot="1386600">
              <a:off x="3859560" y="793800"/>
              <a:ext cx="172800" cy="338400"/>
            </a:xfrm>
            <a:custGeom>
              <a:avLst/>
              <a:gdLst/>
              <a:ahLst/>
              <a:rect l="l" t="t" r="r" b="b"/>
              <a:pathLst>
                <a:path w="4726" h="9229">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0">
              <a:noFill/>
            </a:ln>
          </p:spPr>
          <p:style>
            <a:lnRef idx="0"/>
            <a:fillRef idx="0"/>
            <a:effectRef idx="0"/>
            <a:fontRef idx="minor"/>
          </p:style>
        </p:sp>
        <p:sp>
          <p:nvSpPr>
            <p:cNvPr id="845" name="Google Shape;882;p29"/>
            <p:cNvSpPr/>
            <p:nvPr/>
          </p:nvSpPr>
          <p:spPr>
            <a:xfrm rot="1386600">
              <a:off x="3852720" y="808200"/>
              <a:ext cx="248400" cy="406800"/>
            </a:xfrm>
            <a:custGeom>
              <a:avLst/>
              <a:gdLst/>
              <a:ahLst/>
              <a:rect l="l" t="t" r="r" b="b"/>
              <a:pathLst>
                <a:path w="6779" h="11084">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0">
              <a:noFill/>
            </a:ln>
          </p:spPr>
          <p:style>
            <a:lnRef idx="0"/>
            <a:fillRef idx="0"/>
            <a:effectRef idx="0"/>
            <a:fontRef idx="minor"/>
          </p:style>
        </p:sp>
        <p:sp>
          <p:nvSpPr>
            <p:cNvPr id="846" name="Google Shape;883;p29"/>
            <p:cNvSpPr/>
            <p:nvPr/>
          </p:nvSpPr>
          <p:spPr>
            <a:xfrm rot="1386600">
              <a:off x="3869640" y="811440"/>
              <a:ext cx="201240" cy="355680"/>
            </a:xfrm>
            <a:custGeom>
              <a:avLst/>
              <a:gdLst/>
              <a:ahLst/>
              <a:rect l="l" t="t" r="r" b="b"/>
              <a:pathLst>
                <a:path w="5499" h="9693">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0">
              <a:noFill/>
            </a:ln>
          </p:spPr>
          <p:style>
            <a:lnRef idx="0"/>
            <a:fillRef idx="0"/>
            <a:effectRef idx="0"/>
            <a:fontRef idx="minor"/>
          </p:style>
        </p:sp>
        <p:sp>
          <p:nvSpPr>
            <p:cNvPr id="847" name="Google Shape;884;p29"/>
            <p:cNvSpPr/>
            <p:nvPr/>
          </p:nvSpPr>
          <p:spPr>
            <a:xfrm rot="1386600">
              <a:off x="4048920" y="904680"/>
              <a:ext cx="245880" cy="321480"/>
            </a:xfrm>
            <a:custGeom>
              <a:avLst/>
              <a:gdLst/>
              <a:ahLst/>
              <a:rect l="l" t="t" r="r" b="b"/>
              <a:pathLst>
                <a:path w="6707" h="877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0">
              <a:noFill/>
            </a:ln>
          </p:spPr>
          <p:style>
            <a:lnRef idx="0"/>
            <a:fillRef idx="0"/>
            <a:effectRef idx="0"/>
            <a:fontRef idx="minor"/>
          </p:style>
        </p:sp>
        <p:sp>
          <p:nvSpPr>
            <p:cNvPr id="848" name="Google Shape;885;p29"/>
            <p:cNvSpPr/>
            <p:nvPr/>
          </p:nvSpPr>
          <p:spPr>
            <a:xfrm rot="1386600">
              <a:off x="4063320" y="900000"/>
              <a:ext cx="354240" cy="301320"/>
            </a:xfrm>
            <a:custGeom>
              <a:avLst/>
              <a:gdLst/>
              <a:ahLst/>
              <a:rect l="l" t="t" r="r" b="b"/>
              <a:pathLst>
                <a:path w="9660" h="8221">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0">
              <a:noFill/>
            </a:ln>
          </p:spPr>
          <p:style>
            <a:lnRef idx="0"/>
            <a:fillRef idx="0"/>
            <a:effectRef idx="0"/>
            <a:fontRef idx="minor"/>
          </p:style>
        </p:sp>
        <p:sp>
          <p:nvSpPr>
            <p:cNvPr id="849" name="Google Shape;886;p29"/>
            <p:cNvSpPr/>
            <p:nvPr/>
          </p:nvSpPr>
          <p:spPr>
            <a:xfrm rot="1386600">
              <a:off x="4065120" y="925200"/>
              <a:ext cx="320040" cy="289080"/>
            </a:xfrm>
            <a:custGeom>
              <a:avLst/>
              <a:gdLst/>
              <a:ahLst/>
              <a:rect l="l" t="t" r="r" b="b"/>
              <a:pathLst>
                <a:path w="8726" h="7882">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PlaceHolder 1"/>
          <p:cNvSpPr>
            <a:spLocks noGrp="1"/>
          </p:cNvSpPr>
          <p:nvPr>
            <p:ph type="title"/>
          </p:nvPr>
        </p:nvSpPr>
        <p:spPr>
          <a:xfrm>
            <a:off x="379440" y="621000"/>
            <a:ext cx="8539200" cy="295020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a) if cloud-A shows 1000 available servers with 1gbps speed</a:t>
            </a:r>
            <a:br>
              <a:rPr sz="3000"/>
            </a:br>
            <a:r>
              <a:rPr b="1" lang="en-US" sz="3000" spc="-1" strike="noStrike">
                <a:solidFill>
                  <a:srgbClr val="1c4587"/>
                </a:solidFill>
                <a:latin typeface="Itim"/>
                <a:ea typeface="Itim"/>
              </a:rPr>
              <a:t>b) if cloud-B shows only 10 servers with 10kbps of speed.</a:t>
            </a:r>
            <a:br>
              <a:rPr sz="3000"/>
            </a:br>
            <a:br>
              <a:rPr sz="3000"/>
            </a:br>
            <a:r>
              <a:rPr b="1" lang="en-US" sz="3000" spc="-1" strike="noStrike">
                <a:solidFill>
                  <a:srgbClr val="1c4587"/>
                </a:solidFill>
                <a:latin typeface="Itim"/>
                <a:ea typeface="Itim"/>
              </a:rPr>
              <a:t>than we will go for(a) only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85" name="Google Shape;1493;p49"/>
          <p:cNvGrpSpPr/>
          <p:nvPr/>
        </p:nvGrpSpPr>
        <p:grpSpPr>
          <a:xfrm>
            <a:off x="438120" y="3126600"/>
            <a:ext cx="1604880" cy="1444320"/>
            <a:chOff x="438120" y="3126600"/>
            <a:chExt cx="1604880" cy="1444320"/>
          </a:xfrm>
        </p:grpSpPr>
        <p:sp>
          <p:nvSpPr>
            <p:cNvPr id="1386" name="Google Shape;1494;p49"/>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387" name="Google Shape;1495;p49"/>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388" name="Google Shape;1496;p49"/>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389" name="Google Shape;1497;p49"/>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390" name="Google Shape;1498;p49"/>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391"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Superiority in numbers is the most important </a:t>
            </a:r>
            <a:r>
              <a:rPr b="0" lang="en" sz="2000" spc="-1" strike="noStrike">
                <a:solidFill>
                  <a:srgbClr val="000000"/>
                </a:solidFill>
                <a:latin typeface="Muli"/>
                <a:ea typeface="Muli"/>
              </a:rPr>
              <a:t>factor in the result of a combat. Service </a:t>
            </a:r>
            <a:r>
              <a:rPr b="0" lang="en" sz="2000" spc="-1" strike="noStrike">
                <a:solidFill>
                  <a:srgbClr val="000000"/>
                </a:solidFill>
                <a:latin typeface="Muli"/>
                <a:ea typeface="Muli"/>
              </a:rPr>
              <a:t>providers have the scale to fight rogue attacks.</a:t>
            </a:r>
            <a:endParaRPr b="0" lang="en-IN" sz="2000" spc="-1" strike="noStrike">
              <a:latin typeface="Arial"/>
            </a:endParaRPr>
          </a:p>
        </p:txBody>
      </p:sp>
      <p:grpSp>
        <p:nvGrpSpPr>
          <p:cNvPr id="1392" name="Google Shape;1500;p49"/>
          <p:cNvGrpSpPr/>
          <p:nvPr/>
        </p:nvGrpSpPr>
        <p:grpSpPr>
          <a:xfrm>
            <a:off x="1036080" y="3593520"/>
            <a:ext cx="485640" cy="653760"/>
            <a:chOff x="1036080" y="3593520"/>
            <a:chExt cx="485640" cy="653760"/>
          </a:xfrm>
        </p:grpSpPr>
        <p:sp>
          <p:nvSpPr>
            <p:cNvPr id="1393" name="Google Shape;1501;p49"/>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394" name="Google Shape;1502;p49"/>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395" name="Google Shape;1503;p49"/>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396" name="Google Shape;1504;p49"/>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397" name="Google Shape;1505;p49"/>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398" name="Google Shape;1506;p49"/>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399" name="Google Shape;1507;p49"/>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400" name="Google Shape;1508;p49"/>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401" name="Google Shape;1509;p49"/>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402" name="Google Shape;1510;p49"/>
          <p:cNvGrpSpPr/>
          <p:nvPr/>
        </p:nvGrpSpPr>
        <p:grpSpPr>
          <a:xfrm>
            <a:off x="8099280" y="-681840"/>
            <a:ext cx="1548720" cy="1580400"/>
            <a:chOff x="8099280" y="-681840"/>
            <a:chExt cx="1548720" cy="1580400"/>
          </a:xfrm>
        </p:grpSpPr>
        <p:sp>
          <p:nvSpPr>
            <p:cNvPr id="1403" name="Google Shape;1511;p49"/>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404" name="Google Shape;1512;p49"/>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405" name="Google Shape;1513;p49"/>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406" name="Google Shape;1514;p49"/>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407" name="Google Shape;1515;p49"/>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408" name="Google Shape;1516;p49"/>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409" name="Google Shape;1517;p49"/>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410" name="Google Shape;1518;p49"/>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411" name="Google Shape;1519;p49"/>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412" name="Google Shape;1520;p49"/>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413" name="Google Shape;1521;p49"/>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414" name="Google Shape;1522;p49"/>
          <p:cNvGrpSpPr/>
          <p:nvPr/>
        </p:nvGrpSpPr>
        <p:grpSpPr>
          <a:xfrm>
            <a:off x="1062720" y="387720"/>
            <a:ext cx="1181160" cy="969480"/>
            <a:chOff x="1062720" y="387720"/>
            <a:chExt cx="1181160" cy="969480"/>
          </a:xfrm>
        </p:grpSpPr>
        <p:sp>
          <p:nvSpPr>
            <p:cNvPr id="1415" name="Google Shape;1523;p49"/>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416" name="Google Shape;1524;p49"/>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417" name="Google Shape;1525;p49"/>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418" name="Google Shape;1526;p49"/>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419" name="Google Shape;1527;p49"/>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420" name="Google Shape;1528;p49"/>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421" name="Google Shape;1529;p49"/>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422" name="Google Shape;1530;p49"/>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423" name="Google Shape;1531;p49"/>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424" name="Google Shape;1532;p49"/>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425" name="Google Shape;1533;p49"/>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426" name="Google Shape;1534;p49"/>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427" name="Google Shape;1535;p49"/>
          <p:cNvGrpSpPr/>
          <p:nvPr/>
        </p:nvGrpSpPr>
        <p:grpSpPr>
          <a:xfrm>
            <a:off x="6604920" y="3898440"/>
            <a:ext cx="1744560" cy="229320"/>
            <a:chOff x="6604920" y="3898440"/>
            <a:chExt cx="1744560" cy="229320"/>
          </a:xfrm>
        </p:grpSpPr>
        <p:sp>
          <p:nvSpPr>
            <p:cNvPr id="1428" name="Google Shape;1536;p49"/>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429" name="Google Shape;1537;p49"/>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430" name="Google Shape;1538;p49"/>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431" name="Google Shape;1539;p49"/>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432" name="Google Shape;1540;p49"/>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433" name="Google Shape;1541;p49"/>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434" name="Google Shape;1542;p49"/>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435" name="Google Shape;1543;p49"/>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436" name="Google Shape;1544;p49"/>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437" name="Google Shape;1549;p50"/>
          <p:cNvGrpSpPr/>
          <p:nvPr/>
        </p:nvGrpSpPr>
        <p:grpSpPr>
          <a:xfrm>
            <a:off x="3476880" y="1940400"/>
            <a:ext cx="2189160" cy="174600"/>
            <a:chOff x="3476880" y="1940400"/>
            <a:chExt cx="2189160" cy="174600"/>
          </a:xfrm>
        </p:grpSpPr>
        <p:sp>
          <p:nvSpPr>
            <p:cNvPr id="1438" name="Google Shape;1550;p50"/>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439" name="Google Shape;1551;p50"/>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440" name="Google Shape;1552;p50"/>
          <p:cNvGrpSpPr/>
          <p:nvPr/>
        </p:nvGrpSpPr>
        <p:grpSpPr>
          <a:xfrm>
            <a:off x="3733200" y="2407680"/>
            <a:ext cx="1676520" cy="174600"/>
            <a:chOff x="3733200" y="2407680"/>
            <a:chExt cx="1676520" cy="174600"/>
          </a:xfrm>
        </p:grpSpPr>
        <p:sp>
          <p:nvSpPr>
            <p:cNvPr id="1441" name="Google Shape;1553;p50"/>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442" name="Google Shape;1554;p50"/>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443" name="Google Shape;1555;p50"/>
          <p:cNvGrpSpPr/>
          <p:nvPr/>
        </p:nvGrpSpPr>
        <p:grpSpPr>
          <a:xfrm>
            <a:off x="3654720" y="2824560"/>
            <a:ext cx="1832400" cy="249480"/>
            <a:chOff x="3654720" y="2824560"/>
            <a:chExt cx="1832400" cy="249480"/>
          </a:xfrm>
        </p:grpSpPr>
        <p:sp>
          <p:nvSpPr>
            <p:cNvPr id="1444" name="Google Shape;1556;p50"/>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445" name="Google Shape;1557;p50"/>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446" name="Google Shape;1558;p50"/>
          <p:cNvGrpSpPr/>
          <p:nvPr/>
        </p:nvGrpSpPr>
        <p:grpSpPr>
          <a:xfrm>
            <a:off x="3943800" y="3327840"/>
            <a:ext cx="1239120" cy="225720"/>
            <a:chOff x="3943800" y="3327840"/>
            <a:chExt cx="1239120" cy="225720"/>
          </a:xfrm>
        </p:grpSpPr>
        <p:sp>
          <p:nvSpPr>
            <p:cNvPr id="1447" name="Google Shape;1559;p50"/>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448" name="Google Shape;1560;p50"/>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449"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7. Space-time is a continuum.</a:t>
            </a:r>
            <a:endParaRPr b="0" lang="en-IN" sz="3000" spc="-1" strike="noStrike">
              <a:latin typeface="Arial"/>
            </a:endParaRPr>
          </a:p>
        </p:txBody>
      </p:sp>
      <p:sp>
        <p:nvSpPr>
          <p:cNvPr id="1450" name="Google Shape;1562;p50"/>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451" name="Google Shape;1563;p50"/>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2" name="PlaceHolder 1"/>
          <p:cNvSpPr>
            <a:spLocks noGrp="1"/>
          </p:cNvSpPr>
          <p:nvPr>
            <p:ph type="title"/>
          </p:nvPr>
        </p:nvSpPr>
        <p:spPr>
          <a:xfrm>
            <a:off x="362160" y="586440"/>
            <a:ext cx="8590680" cy="298476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Must be up-to date as per time.</a:t>
            </a:r>
            <a:br>
              <a:rPr sz="3000"/>
            </a:br>
            <a:r>
              <a:rPr b="1" lang="en-US" sz="3000" spc="-1" strike="noStrike">
                <a:solidFill>
                  <a:srgbClr val="1c4587"/>
                </a:solidFill>
                <a:latin typeface="Itim"/>
                <a:ea typeface="Itim"/>
              </a:rPr>
              <a:t>Never degrade ever.</a:t>
            </a:r>
            <a:br>
              <a:rPr sz="3000"/>
            </a:b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53" name="Google Shape;1568;p51"/>
          <p:cNvGrpSpPr/>
          <p:nvPr/>
        </p:nvGrpSpPr>
        <p:grpSpPr>
          <a:xfrm>
            <a:off x="438120" y="3126600"/>
            <a:ext cx="1604880" cy="1444320"/>
            <a:chOff x="438120" y="3126600"/>
            <a:chExt cx="1604880" cy="1444320"/>
          </a:xfrm>
        </p:grpSpPr>
        <p:sp>
          <p:nvSpPr>
            <p:cNvPr id="1454" name="Google Shape;1569;p51"/>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455" name="Google Shape;1570;p51"/>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456" name="Google Shape;1571;p51"/>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457" name="Google Shape;1572;p51"/>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458" name="Google Shape;1573;p51"/>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459"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Organizations derive competitive advantage from responding to changing business conditions faster than the competition. </a:t>
            </a:r>
            <a:endParaRPr b="0" lang="en-IN" sz="2000" spc="-1" strike="noStrike">
              <a:latin typeface="Arial"/>
            </a:endParaRPr>
          </a:p>
          <a:p>
            <a:pPr algn="ctr">
              <a:lnSpc>
                <a:spcPct val="115000"/>
              </a:lnSpc>
              <a:spcAft>
                <a:spcPts val="1599"/>
              </a:spcAft>
              <a:buNone/>
              <a:tabLst>
                <a:tab algn="l" pos="0"/>
              </a:tabLst>
            </a:pPr>
            <a:r>
              <a:rPr b="0" lang="en" sz="2000" spc="-1" strike="noStrike">
                <a:solidFill>
                  <a:srgbClr val="000000"/>
                </a:solidFill>
                <a:latin typeface="Muli"/>
                <a:ea typeface="Muli"/>
              </a:rPr>
              <a:t>With cloud scalability, for the same cost, a business can accelerate its information processing and decision-making.</a:t>
            </a:r>
            <a:endParaRPr b="0" lang="en-IN" sz="2000" spc="-1" strike="noStrike">
              <a:latin typeface="Arial"/>
            </a:endParaRPr>
          </a:p>
        </p:txBody>
      </p:sp>
      <p:grpSp>
        <p:nvGrpSpPr>
          <p:cNvPr id="1460" name="Google Shape;1575;p51"/>
          <p:cNvGrpSpPr/>
          <p:nvPr/>
        </p:nvGrpSpPr>
        <p:grpSpPr>
          <a:xfrm>
            <a:off x="1036080" y="3593520"/>
            <a:ext cx="485640" cy="653760"/>
            <a:chOff x="1036080" y="3593520"/>
            <a:chExt cx="485640" cy="653760"/>
          </a:xfrm>
        </p:grpSpPr>
        <p:sp>
          <p:nvSpPr>
            <p:cNvPr id="1461" name="Google Shape;1576;p51"/>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462" name="Google Shape;1577;p51"/>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463" name="Google Shape;1578;p51"/>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464" name="Google Shape;1579;p51"/>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465" name="Google Shape;1580;p51"/>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466" name="Google Shape;1581;p51"/>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467" name="Google Shape;1582;p51"/>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468" name="Google Shape;1583;p51"/>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469" name="Google Shape;1584;p51"/>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470" name="Google Shape;1585;p51"/>
          <p:cNvGrpSpPr/>
          <p:nvPr/>
        </p:nvGrpSpPr>
        <p:grpSpPr>
          <a:xfrm>
            <a:off x="8099280" y="-681840"/>
            <a:ext cx="1548720" cy="1580400"/>
            <a:chOff x="8099280" y="-681840"/>
            <a:chExt cx="1548720" cy="1580400"/>
          </a:xfrm>
        </p:grpSpPr>
        <p:sp>
          <p:nvSpPr>
            <p:cNvPr id="1471" name="Google Shape;1586;p51"/>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472" name="Google Shape;1587;p51"/>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473" name="Google Shape;1588;p51"/>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474" name="Google Shape;1589;p51"/>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475" name="Google Shape;1590;p51"/>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476" name="Google Shape;1591;p51"/>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477" name="Google Shape;1592;p51"/>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478" name="Google Shape;1593;p51"/>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479" name="Google Shape;1594;p51"/>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480" name="Google Shape;1595;p51"/>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481" name="Google Shape;1596;p51"/>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482" name="Google Shape;1597;p51"/>
          <p:cNvGrpSpPr/>
          <p:nvPr/>
        </p:nvGrpSpPr>
        <p:grpSpPr>
          <a:xfrm>
            <a:off x="1062720" y="387720"/>
            <a:ext cx="1181160" cy="969480"/>
            <a:chOff x="1062720" y="387720"/>
            <a:chExt cx="1181160" cy="969480"/>
          </a:xfrm>
        </p:grpSpPr>
        <p:sp>
          <p:nvSpPr>
            <p:cNvPr id="1483" name="Google Shape;1598;p51"/>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484" name="Google Shape;1599;p51"/>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485" name="Google Shape;1600;p51"/>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486" name="Google Shape;1601;p51"/>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487" name="Google Shape;1602;p51"/>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488" name="Google Shape;1603;p51"/>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489" name="Google Shape;1604;p51"/>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490" name="Google Shape;1605;p51"/>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491" name="Google Shape;1606;p51"/>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492" name="Google Shape;1607;p51"/>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493" name="Google Shape;1608;p51"/>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494" name="Google Shape;1609;p51"/>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495" name="Google Shape;1610;p51"/>
          <p:cNvGrpSpPr/>
          <p:nvPr/>
        </p:nvGrpSpPr>
        <p:grpSpPr>
          <a:xfrm>
            <a:off x="6604920" y="3898440"/>
            <a:ext cx="1744560" cy="229320"/>
            <a:chOff x="6604920" y="3898440"/>
            <a:chExt cx="1744560" cy="229320"/>
          </a:xfrm>
        </p:grpSpPr>
        <p:sp>
          <p:nvSpPr>
            <p:cNvPr id="1496" name="Google Shape;1611;p51"/>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497" name="Google Shape;1612;p51"/>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498" name="Google Shape;1613;p51"/>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499" name="Google Shape;1614;p51"/>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500" name="Google Shape;1615;p51"/>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501" name="Google Shape;1616;p51"/>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502" name="Google Shape;1617;p51"/>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503" name="Google Shape;1618;p51"/>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504" name="Google Shape;1619;p51"/>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505" name="Google Shape;1624;p52"/>
          <p:cNvGrpSpPr/>
          <p:nvPr/>
        </p:nvGrpSpPr>
        <p:grpSpPr>
          <a:xfrm>
            <a:off x="3476880" y="1940400"/>
            <a:ext cx="2189160" cy="174600"/>
            <a:chOff x="3476880" y="1940400"/>
            <a:chExt cx="2189160" cy="174600"/>
          </a:xfrm>
        </p:grpSpPr>
        <p:sp>
          <p:nvSpPr>
            <p:cNvPr id="1506" name="Google Shape;1625;p52"/>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07" name="Google Shape;1626;p52"/>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08" name="Google Shape;1627;p52"/>
          <p:cNvGrpSpPr/>
          <p:nvPr/>
        </p:nvGrpSpPr>
        <p:grpSpPr>
          <a:xfrm>
            <a:off x="3733200" y="2407680"/>
            <a:ext cx="1676520" cy="174600"/>
            <a:chOff x="3733200" y="2407680"/>
            <a:chExt cx="1676520" cy="174600"/>
          </a:xfrm>
        </p:grpSpPr>
        <p:sp>
          <p:nvSpPr>
            <p:cNvPr id="1509" name="Google Shape;1628;p52"/>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10" name="Google Shape;1629;p52"/>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11" name="Google Shape;1630;p52"/>
          <p:cNvGrpSpPr/>
          <p:nvPr/>
        </p:nvGrpSpPr>
        <p:grpSpPr>
          <a:xfrm>
            <a:off x="3654720" y="2824560"/>
            <a:ext cx="1832400" cy="249480"/>
            <a:chOff x="3654720" y="2824560"/>
            <a:chExt cx="1832400" cy="249480"/>
          </a:xfrm>
        </p:grpSpPr>
        <p:sp>
          <p:nvSpPr>
            <p:cNvPr id="1512" name="Google Shape;1631;p52"/>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13" name="Google Shape;1632;p52"/>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14" name="Google Shape;1633;p52"/>
          <p:cNvGrpSpPr/>
          <p:nvPr/>
        </p:nvGrpSpPr>
        <p:grpSpPr>
          <a:xfrm>
            <a:off x="3943800" y="3327840"/>
            <a:ext cx="1239120" cy="225720"/>
            <a:chOff x="3943800" y="3327840"/>
            <a:chExt cx="1239120" cy="225720"/>
          </a:xfrm>
        </p:grpSpPr>
        <p:sp>
          <p:nvSpPr>
            <p:cNvPr id="1515" name="Google Shape;1634;p52"/>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16" name="Google Shape;1635;p52"/>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517"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8. Dispersion is the inverse square of latency.</a:t>
            </a:r>
            <a:endParaRPr b="0" lang="en-IN" sz="3000" spc="-1" strike="noStrike">
              <a:latin typeface="Arial"/>
            </a:endParaRPr>
          </a:p>
        </p:txBody>
      </p:sp>
      <p:sp>
        <p:nvSpPr>
          <p:cNvPr id="1518" name="Google Shape;1637;p52"/>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519" name="Google Shape;1638;p52"/>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PlaceHolder 1"/>
          <p:cNvSpPr>
            <a:spLocks noGrp="1"/>
          </p:cNvSpPr>
          <p:nvPr>
            <p:ph type="title"/>
          </p:nvPr>
        </p:nvSpPr>
        <p:spPr>
          <a:xfrm>
            <a:off x="672840" y="651600"/>
            <a:ext cx="8196840" cy="323604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If a company has all datacenters at one region then that region has good connectivity and very low latency, but other region will get no service or very high latency.</a:t>
            </a:r>
            <a:br>
              <a:rPr sz="3000"/>
            </a:br>
            <a:r>
              <a:rPr b="1" lang="en-US" sz="3000" spc="-1" strike="noStrike">
                <a:solidFill>
                  <a:srgbClr val="1c4587"/>
                </a:solidFill>
                <a:latin typeface="Itim"/>
                <a:ea typeface="Itim"/>
              </a:rPr>
              <a:t>High wide than less latency</a:t>
            </a:r>
            <a:br>
              <a:rPr sz="3000"/>
            </a:br>
            <a:r>
              <a:rPr b="1" lang="en-US" sz="3000" spc="-1" strike="noStrike">
                <a:solidFill>
                  <a:srgbClr val="1c4587"/>
                </a:solidFill>
                <a:latin typeface="Itim"/>
                <a:ea typeface="Itim"/>
              </a:rPr>
              <a:t>Less wide than High latency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1" name="Google Shape;1643;p53"/>
          <p:cNvGrpSpPr/>
          <p:nvPr/>
        </p:nvGrpSpPr>
        <p:grpSpPr>
          <a:xfrm>
            <a:off x="438120" y="3126600"/>
            <a:ext cx="1604880" cy="1444320"/>
            <a:chOff x="438120" y="3126600"/>
            <a:chExt cx="1604880" cy="1444320"/>
          </a:xfrm>
        </p:grpSpPr>
        <p:sp>
          <p:nvSpPr>
            <p:cNvPr id="1522" name="Google Shape;1644;p53"/>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523" name="Google Shape;1645;p53"/>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524" name="Google Shape;1646;p53"/>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525" name="Google Shape;1647;p53"/>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526" name="Google Shape;1648;p53"/>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527"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Reduced latency is increasingly essential to modern applications. A Cloud Computing provider is able to provide more nodes, and hence reduced latency, than an enterprise would want to deploy.</a:t>
            </a:r>
            <a:endParaRPr b="0" lang="en-IN" sz="2000" spc="-1" strike="noStrike">
              <a:latin typeface="Arial"/>
            </a:endParaRPr>
          </a:p>
          <a:p>
            <a:pPr algn="ctr">
              <a:lnSpc>
                <a:spcPct val="115000"/>
              </a:lnSpc>
              <a:spcAft>
                <a:spcPts val="1599"/>
              </a:spcAft>
              <a:buNone/>
              <a:tabLst>
                <a:tab algn="l" pos="0"/>
              </a:tabLst>
            </a:pPr>
            <a:r>
              <a:rPr b="0" lang="en" sz="2000" spc="-1" strike="noStrike">
                <a:solidFill>
                  <a:srgbClr val="000000"/>
                </a:solidFill>
                <a:latin typeface="Muli"/>
                <a:ea typeface="Muli"/>
              </a:rPr>
              <a:t>D=1/l</a:t>
            </a:r>
            <a:r>
              <a:rPr b="0" lang="en" sz="1200" spc="-1" strike="noStrike">
                <a:solidFill>
                  <a:srgbClr val="000000"/>
                </a:solidFill>
                <a:latin typeface="Muli"/>
                <a:ea typeface="Muli"/>
              </a:rPr>
              <a:t>2</a:t>
            </a:r>
            <a:endParaRPr b="0" lang="en-IN" sz="1200" spc="-1" strike="noStrike">
              <a:latin typeface="Arial"/>
            </a:endParaRPr>
          </a:p>
        </p:txBody>
      </p:sp>
      <p:grpSp>
        <p:nvGrpSpPr>
          <p:cNvPr id="1528" name="Google Shape;1650;p53"/>
          <p:cNvGrpSpPr/>
          <p:nvPr/>
        </p:nvGrpSpPr>
        <p:grpSpPr>
          <a:xfrm>
            <a:off x="1036080" y="3593520"/>
            <a:ext cx="485640" cy="653760"/>
            <a:chOff x="1036080" y="3593520"/>
            <a:chExt cx="485640" cy="653760"/>
          </a:xfrm>
        </p:grpSpPr>
        <p:sp>
          <p:nvSpPr>
            <p:cNvPr id="1529" name="Google Shape;1651;p53"/>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530" name="Google Shape;1652;p53"/>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531" name="Google Shape;1653;p53"/>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532" name="Google Shape;1654;p53"/>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533" name="Google Shape;1655;p53"/>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534" name="Google Shape;1656;p53"/>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535" name="Google Shape;1657;p53"/>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536" name="Google Shape;1658;p53"/>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537" name="Google Shape;1659;p53"/>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538" name="Google Shape;1660;p53"/>
          <p:cNvGrpSpPr/>
          <p:nvPr/>
        </p:nvGrpSpPr>
        <p:grpSpPr>
          <a:xfrm>
            <a:off x="8099280" y="-681840"/>
            <a:ext cx="1548720" cy="1580400"/>
            <a:chOff x="8099280" y="-681840"/>
            <a:chExt cx="1548720" cy="1580400"/>
          </a:xfrm>
        </p:grpSpPr>
        <p:sp>
          <p:nvSpPr>
            <p:cNvPr id="1539" name="Google Shape;1661;p53"/>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540" name="Google Shape;1662;p53"/>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541" name="Google Shape;1663;p53"/>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542" name="Google Shape;1664;p53"/>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543" name="Google Shape;1665;p53"/>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544" name="Google Shape;1666;p53"/>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545" name="Google Shape;1667;p53"/>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546" name="Google Shape;1668;p53"/>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547" name="Google Shape;1669;p53"/>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548" name="Google Shape;1670;p53"/>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549" name="Google Shape;1671;p53"/>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550" name="Google Shape;1672;p53"/>
          <p:cNvGrpSpPr/>
          <p:nvPr/>
        </p:nvGrpSpPr>
        <p:grpSpPr>
          <a:xfrm>
            <a:off x="1062720" y="387720"/>
            <a:ext cx="1181160" cy="969480"/>
            <a:chOff x="1062720" y="387720"/>
            <a:chExt cx="1181160" cy="969480"/>
          </a:xfrm>
        </p:grpSpPr>
        <p:sp>
          <p:nvSpPr>
            <p:cNvPr id="1551" name="Google Shape;1673;p53"/>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552" name="Google Shape;1674;p53"/>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553" name="Google Shape;1675;p53"/>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554" name="Google Shape;1676;p53"/>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555" name="Google Shape;1677;p53"/>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556" name="Google Shape;1678;p53"/>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557" name="Google Shape;1679;p53"/>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558" name="Google Shape;1680;p53"/>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559" name="Google Shape;1681;p53"/>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560" name="Google Shape;1682;p53"/>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561" name="Google Shape;1683;p53"/>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562" name="Google Shape;1684;p53"/>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563" name="Google Shape;1685;p53"/>
          <p:cNvGrpSpPr/>
          <p:nvPr/>
        </p:nvGrpSpPr>
        <p:grpSpPr>
          <a:xfrm>
            <a:off x="6604920" y="3898440"/>
            <a:ext cx="1744560" cy="229320"/>
            <a:chOff x="6604920" y="3898440"/>
            <a:chExt cx="1744560" cy="229320"/>
          </a:xfrm>
        </p:grpSpPr>
        <p:sp>
          <p:nvSpPr>
            <p:cNvPr id="1564" name="Google Shape;1686;p53"/>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565" name="Google Shape;1687;p53"/>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566" name="Google Shape;1688;p53"/>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567" name="Google Shape;1689;p53"/>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568" name="Google Shape;1690;p53"/>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569" name="Google Shape;1691;p53"/>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570" name="Google Shape;1692;p53"/>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571" name="Google Shape;1693;p53"/>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572" name="Google Shape;1694;p53"/>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573" name="Google Shape;1699;p54"/>
          <p:cNvGrpSpPr/>
          <p:nvPr/>
        </p:nvGrpSpPr>
        <p:grpSpPr>
          <a:xfrm>
            <a:off x="3476880" y="1940400"/>
            <a:ext cx="2189160" cy="174600"/>
            <a:chOff x="3476880" y="1940400"/>
            <a:chExt cx="2189160" cy="174600"/>
          </a:xfrm>
        </p:grpSpPr>
        <p:sp>
          <p:nvSpPr>
            <p:cNvPr id="1574" name="Google Shape;1700;p54"/>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75" name="Google Shape;1701;p54"/>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76" name="Google Shape;1702;p54"/>
          <p:cNvGrpSpPr/>
          <p:nvPr/>
        </p:nvGrpSpPr>
        <p:grpSpPr>
          <a:xfrm>
            <a:off x="3733200" y="2407680"/>
            <a:ext cx="1676520" cy="174600"/>
            <a:chOff x="3733200" y="2407680"/>
            <a:chExt cx="1676520" cy="174600"/>
          </a:xfrm>
        </p:grpSpPr>
        <p:sp>
          <p:nvSpPr>
            <p:cNvPr id="1577" name="Google Shape;1703;p54"/>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78" name="Google Shape;1704;p54"/>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79" name="Google Shape;1705;p54"/>
          <p:cNvGrpSpPr/>
          <p:nvPr/>
        </p:nvGrpSpPr>
        <p:grpSpPr>
          <a:xfrm>
            <a:off x="3654720" y="2824560"/>
            <a:ext cx="1832400" cy="249480"/>
            <a:chOff x="3654720" y="2824560"/>
            <a:chExt cx="1832400" cy="249480"/>
          </a:xfrm>
        </p:grpSpPr>
        <p:sp>
          <p:nvSpPr>
            <p:cNvPr id="1580" name="Google Shape;1706;p54"/>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81" name="Google Shape;1707;p54"/>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582" name="Google Shape;1708;p54"/>
          <p:cNvGrpSpPr/>
          <p:nvPr/>
        </p:nvGrpSpPr>
        <p:grpSpPr>
          <a:xfrm>
            <a:off x="3943800" y="3327840"/>
            <a:ext cx="1239120" cy="225720"/>
            <a:chOff x="3943800" y="3327840"/>
            <a:chExt cx="1239120" cy="225720"/>
          </a:xfrm>
        </p:grpSpPr>
        <p:sp>
          <p:nvSpPr>
            <p:cNvPr id="1583" name="Google Shape;1709;p54"/>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584" name="Google Shape;1710;p54"/>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585"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9. Don’t put all your eggs in one basket.</a:t>
            </a:r>
            <a:endParaRPr b="0" lang="en-IN" sz="3000" spc="-1" strike="noStrike">
              <a:latin typeface="Arial"/>
            </a:endParaRPr>
          </a:p>
        </p:txBody>
      </p:sp>
      <p:sp>
        <p:nvSpPr>
          <p:cNvPr id="1586" name="Google Shape;1712;p54"/>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587" name="Google Shape;1713;p54"/>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PlaceHolder 1"/>
          <p:cNvSpPr>
            <a:spLocks noGrp="1"/>
          </p:cNvSpPr>
          <p:nvPr>
            <p:ph type="title"/>
          </p:nvPr>
        </p:nvSpPr>
        <p:spPr>
          <a:xfrm>
            <a:off x="946080" y="777600"/>
            <a:ext cx="8312760" cy="279360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Don’t put all datacenters in one region.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50" name="Google Shape;891;p30"/>
          <p:cNvGrpSpPr/>
          <p:nvPr/>
        </p:nvGrpSpPr>
        <p:grpSpPr>
          <a:xfrm>
            <a:off x="6548400" y="1385640"/>
            <a:ext cx="1874880" cy="174600"/>
            <a:chOff x="6548400" y="1385640"/>
            <a:chExt cx="1874880" cy="174600"/>
          </a:xfrm>
        </p:grpSpPr>
        <p:sp>
          <p:nvSpPr>
            <p:cNvPr id="851" name="Google Shape;892;p30"/>
            <p:cNvSpPr/>
            <p:nvPr/>
          </p:nvSpPr>
          <p:spPr>
            <a:xfrm>
              <a:off x="6563160" y="1385640"/>
              <a:ext cx="1786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852" name="Google Shape;893;p30"/>
            <p:cNvSpPr/>
            <p:nvPr/>
          </p:nvSpPr>
          <p:spPr>
            <a:xfrm>
              <a:off x="6548400" y="1405800"/>
              <a:ext cx="187488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853" name="PlaceHolder 1"/>
          <p:cNvSpPr>
            <a:spLocks noGrp="1"/>
          </p:cNvSpPr>
          <p:nvPr>
            <p:ph type="subTitle"/>
          </p:nvPr>
        </p:nvSpPr>
        <p:spPr>
          <a:xfrm>
            <a:off x="890280" y="1760400"/>
            <a:ext cx="7533000" cy="2775960"/>
          </a:xfrm>
          <a:prstGeom prst="rect">
            <a:avLst/>
          </a:prstGeom>
          <a:noFill/>
          <a:ln w="0">
            <a:noFill/>
          </a:ln>
        </p:spPr>
        <p:txBody>
          <a:bodyPr lIns="0" rIns="0" tIns="91440" bIns="91440" anchor="ctr">
            <a:noAutofit/>
          </a:bodyPr>
          <a:p>
            <a:pPr marL="457200" indent="-330120" algn="just">
              <a:lnSpc>
                <a:spcPct val="100000"/>
              </a:lnSpc>
              <a:buClr>
                <a:srgbClr val="000000"/>
              </a:buClr>
              <a:buFont typeface="Muli"/>
              <a:buChar char="●"/>
            </a:pPr>
            <a:r>
              <a:rPr b="0" lang="en" sz="1600" spc="-1" strike="noStrike">
                <a:solidFill>
                  <a:srgbClr val="ff0000"/>
                </a:solidFill>
                <a:latin typeface="Muli"/>
                <a:ea typeface="Muli"/>
              </a:rPr>
              <a:t>Reducing operating costs and optimizing IT environments </a:t>
            </a:r>
            <a:r>
              <a:rPr b="0" lang="en" sz="1600" spc="-1" strike="noStrike">
                <a:solidFill>
                  <a:srgbClr val="000000"/>
                </a:solidFill>
                <a:latin typeface="Muli"/>
                <a:ea typeface="Muli"/>
              </a:rPr>
              <a:t>are pivotal/</a:t>
            </a:r>
            <a:r>
              <a:rPr b="0" lang="en-US" sz="1600" spc="-1" strike="noStrike">
                <a:solidFill>
                  <a:srgbClr val="000000"/>
                </a:solidFill>
                <a:latin typeface="Muli"/>
                <a:ea typeface="Muli"/>
              </a:rPr>
              <a:t>crucial</a:t>
            </a:r>
            <a:r>
              <a:rPr b="0" lang="en" sz="1600" spc="-1" strike="noStrike">
                <a:solidFill>
                  <a:srgbClr val="000000"/>
                </a:solidFill>
                <a:latin typeface="Muli"/>
                <a:ea typeface="Muli"/>
              </a:rPr>
              <a:t> to understanding and being able to compare the cost models behind provisioning on-premise and cloud-based environments. </a:t>
            </a:r>
            <a:endParaRPr b="0" lang="en-IN" sz="1600" spc="-1" strike="noStrike">
              <a:latin typeface="Arial"/>
            </a:endParaRPr>
          </a:p>
          <a:p>
            <a:pPr marL="457200" indent="-330120" algn="just">
              <a:lnSpc>
                <a:spcPct val="100000"/>
              </a:lnSpc>
              <a:buClr>
                <a:srgbClr val="000000"/>
              </a:buClr>
              <a:buFont typeface="Muli"/>
              <a:buChar char="●"/>
            </a:pPr>
            <a:r>
              <a:rPr b="0" lang="en" sz="1600" spc="-1" strike="noStrike">
                <a:solidFill>
                  <a:srgbClr val="000000"/>
                </a:solidFill>
                <a:latin typeface="Muli"/>
                <a:ea typeface="Muli"/>
              </a:rPr>
              <a:t>The pricing structures used by public clouds are typically based on utility-centric </a:t>
            </a:r>
            <a:r>
              <a:rPr b="0" lang="en" sz="1600" spc="-1" strike="noStrike" u="sng">
                <a:solidFill>
                  <a:srgbClr val="000000"/>
                </a:solidFill>
                <a:uFillTx/>
                <a:latin typeface="Muli"/>
                <a:ea typeface="Muli"/>
              </a:rPr>
              <a:t>pay-per-usage models</a:t>
            </a:r>
            <a:r>
              <a:rPr b="0" lang="en" sz="1600" spc="-1" strike="noStrike">
                <a:solidFill>
                  <a:srgbClr val="000000"/>
                </a:solidFill>
                <a:latin typeface="Muli"/>
                <a:ea typeface="Muli"/>
              </a:rPr>
              <a:t>, enabling organizations to </a:t>
            </a:r>
            <a:r>
              <a:rPr b="0" lang="en" sz="1600" spc="-1" strike="noStrike">
                <a:solidFill>
                  <a:srgbClr val="ff0000"/>
                </a:solidFill>
                <a:latin typeface="Muli"/>
                <a:ea typeface="Muli"/>
              </a:rPr>
              <a:t>avoid up-front infrastructure investments</a:t>
            </a:r>
            <a:r>
              <a:rPr b="0" lang="en" sz="1600" spc="-1" strike="noStrike">
                <a:solidFill>
                  <a:srgbClr val="000000"/>
                </a:solidFill>
                <a:latin typeface="Muli"/>
                <a:ea typeface="Muli"/>
              </a:rPr>
              <a:t>. </a:t>
            </a:r>
            <a:endParaRPr b="0" lang="en-IN" sz="1600" spc="-1" strike="noStrike">
              <a:latin typeface="Arial"/>
            </a:endParaRPr>
          </a:p>
          <a:p>
            <a:pPr marL="457200" indent="-330120" algn="just">
              <a:lnSpc>
                <a:spcPct val="100000"/>
              </a:lnSpc>
              <a:buClr>
                <a:srgbClr val="000000"/>
              </a:buClr>
              <a:buFont typeface="Muli"/>
              <a:buChar char="●"/>
            </a:pPr>
            <a:r>
              <a:rPr b="0" lang="en" sz="1600" spc="-1" strike="noStrike">
                <a:solidFill>
                  <a:srgbClr val="000000"/>
                </a:solidFill>
                <a:latin typeface="Muli"/>
                <a:ea typeface="Muli"/>
              </a:rPr>
              <a:t>These models need to be assessed against the financial implications of on-premise infrastructure investments and associated total cost-of-ownership commitments</a:t>
            </a:r>
            <a:endParaRPr b="0" lang="en-IN" sz="1600" spc="-1" strike="noStrike">
              <a:latin typeface="Arial"/>
            </a:endParaRPr>
          </a:p>
          <a:p>
            <a:pPr algn="just">
              <a:lnSpc>
                <a:spcPct val="100000"/>
              </a:lnSpc>
              <a:buNone/>
              <a:tabLst>
                <a:tab algn="l" pos="0"/>
              </a:tabLst>
            </a:pPr>
            <a:endParaRPr b="0" lang="en-IN" sz="1600" spc="-1" strike="noStrike">
              <a:latin typeface="Arial"/>
            </a:endParaRPr>
          </a:p>
        </p:txBody>
      </p:sp>
      <p:sp>
        <p:nvSpPr>
          <p:cNvPr id="854" name="PlaceHolder 2"/>
          <p:cNvSpPr>
            <a:spLocks noGrp="1"/>
          </p:cNvSpPr>
          <p:nvPr>
            <p:ph type="title"/>
          </p:nvPr>
        </p:nvSpPr>
        <p:spPr>
          <a:xfrm>
            <a:off x="4572000" y="223200"/>
            <a:ext cx="3850920" cy="1036080"/>
          </a:xfrm>
          <a:prstGeom prst="rect">
            <a:avLst/>
          </a:prstGeom>
          <a:noFill/>
          <a:ln w="0">
            <a:noFill/>
          </a:ln>
        </p:spPr>
        <p:txBody>
          <a:bodyPr lIns="0" rIns="0" tIns="0" bIns="0" anchor="t">
            <a:noAutofit/>
          </a:bodyPr>
          <a:p>
            <a:pPr algn="r">
              <a:lnSpc>
                <a:spcPct val="100000"/>
              </a:lnSpc>
              <a:buNone/>
              <a:tabLst>
                <a:tab algn="l" pos="0"/>
              </a:tabLst>
            </a:pPr>
            <a:r>
              <a:rPr b="1" lang="en" sz="3000" spc="-1" strike="noStrike">
                <a:solidFill>
                  <a:srgbClr val="1c4587"/>
                </a:solidFill>
                <a:latin typeface="Itim"/>
                <a:ea typeface="Itim"/>
              </a:rPr>
              <a:t>Developing an Economic Strategy</a:t>
            </a:r>
            <a:br>
              <a:rPr sz="3000"/>
            </a:br>
            <a:endParaRPr b="0" lang="en-IN" sz="3000" spc="-1" strike="noStrike">
              <a:latin typeface="Arial"/>
            </a:endParaRPr>
          </a:p>
        </p:txBody>
      </p:sp>
      <p:grpSp>
        <p:nvGrpSpPr>
          <p:cNvPr id="855" name="Google Shape;896;p30"/>
          <p:cNvGrpSpPr/>
          <p:nvPr/>
        </p:nvGrpSpPr>
        <p:grpSpPr>
          <a:xfrm>
            <a:off x="5204160" y="944640"/>
            <a:ext cx="3219120" cy="174960"/>
            <a:chOff x="5204160" y="944640"/>
            <a:chExt cx="3219120" cy="174960"/>
          </a:xfrm>
        </p:grpSpPr>
        <p:sp>
          <p:nvSpPr>
            <p:cNvPr id="856" name="Google Shape;897;p30"/>
            <p:cNvSpPr/>
            <p:nvPr/>
          </p:nvSpPr>
          <p:spPr>
            <a:xfrm>
              <a:off x="5230080" y="944640"/>
              <a:ext cx="30672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857" name="Google Shape;898;p30"/>
            <p:cNvSpPr/>
            <p:nvPr/>
          </p:nvSpPr>
          <p:spPr>
            <a:xfrm>
              <a:off x="5204160" y="965160"/>
              <a:ext cx="32191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858" name="Google Shape;899;p30"/>
          <p:cNvGrpSpPr/>
          <p:nvPr/>
        </p:nvGrpSpPr>
        <p:grpSpPr>
          <a:xfrm>
            <a:off x="1202400" y="605880"/>
            <a:ext cx="579240" cy="680040"/>
            <a:chOff x="1202400" y="605880"/>
            <a:chExt cx="579240" cy="680040"/>
          </a:xfrm>
        </p:grpSpPr>
        <p:sp>
          <p:nvSpPr>
            <p:cNvPr id="859" name="Google Shape;900;p30"/>
            <p:cNvSpPr/>
            <p:nvPr/>
          </p:nvSpPr>
          <p:spPr>
            <a:xfrm>
              <a:off x="1282680" y="712800"/>
              <a:ext cx="469800" cy="537840"/>
            </a:xfrm>
            <a:custGeom>
              <a:avLst/>
              <a:gdLst/>
              <a:ahLst/>
              <a:rect l="l" t="t" r="r" b="b"/>
              <a:pathLst>
                <a:path w="12807" h="14649">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000"/>
              </a:srgbClr>
            </a:solidFill>
            <a:ln w="0">
              <a:noFill/>
            </a:ln>
          </p:spPr>
          <p:style>
            <a:lnRef idx="0"/>
            <a:fillRef idx="0"/>
            <a:effectRef idx="0"/>
            <a:fontRef idx="minor"/>
          </p:style>
        </p:sp>
        <p:sp>
          <p:nvSpPr>
            <p:cNvPr id="860" name="Google Shape;901;p30"/>
            <p:cNvSpPr/>
            <p:nvPr/>
          </p:nvSpPr>
          <p:spPr>
            <a:xfrm>
              <a:off x="1202400" y="605880"/>
              <a:ext cx="579240" cy="680040"/>
            </a:xfrm>
            <a:custGeom>
              <a:avLst/>
              <a:gdLst/>
              <a:ahLst/>
              <a:rect l="l" t="t" r="r" b="b"/>
              <a:pathLst>
                <a:path w="15782" h="18519">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w="0">
              <a:noFill/>
            </a:ln>
          </p:spPr>
          <p:style>
            <a:lnRef idx="0"/>
            <a:fillRef idx="0"/>
            <a:effectRef idx="0"/>
            <a:fontRef idx="minor"/>
          </p:style>
        </p:sp>
      </p:grpSp>
      <p:grpSp>
        <p:nvGrpSpPr>
          <p:cNvPr id="861" name="Google Shape;902;p30"/>
          <p:cNvGrpSpPr/>
          <p:nvPr/>
        </p:nvGrpSpPr>
        <p:grpSpPr>
          <a:xfrm>
            <a:off x="8142840" y="4051440"/>
            <a:ext cx="1000440" cy="1089720"/>
            <a:chOff x="8142840" y="4051440"/>
            <a:chExt cx="1000440" cy="1089720"/>
          </a:xfrm>
        </p:grpSpPr>
        <p:sp>
          <p:nvSpPr>
            <p:cNvPr id="862" name="Google Shape;903;p30"/>
            <p:cNvSpPr/>
            <p:nvPr/>
          </p:nvSpPr>
          <p:spPr>
            <a:xfrm flipV="1" rot="11817600">
              <a:off x="8284320" y="4273920"/>
              <a:ext cx="624600" cy="715320"/>
            </a:xfrm>
            <a:custGeom>
              <a:avLst/>
              <a:gdLst/>
              <a:ahLst/>
              <a:rect l="l" t="t" r="r" b="b"/>
              <a:pathLst>
                <a:path w="12807" h="14649">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000"/>
              </a:srgbClr>
            </a:solidFill>
            <a:ln w="0">
              <a:noFill/>
            </a:ln>
          </p:spPr>
          <p:style>
            <a:lnRef idx="0"/>
            <a:fillRef idx="0"/>
            <a:effectRef idx="0"/>
            <a:fontRef idx="minor"/>
          </p:style>
        </p:sp>
        <p:sp>
          <p:nvSpPr>
            <p:cNvPr id="863" name="Google Shape;904;p30"/>
            <p:cNvSpPr/>
            <p:nvPr/>
          </p:nvSpPr>
          <p:spPr>
            <a:xfrm flipV="1" rot="11817600">
              <a:off x="8257680" y="4143600"/>
              <a:ext cx="770400" cy="904320"/>
            </a:xfrm>
            <a:custGeom>
              <a:avLst/>
              <a:gdLst/>
              <a:ahLst/>
              <a:rect l="l" t="t" r="r" b="b"/>
              <a:pathLst>
                <a:path w="15782" h="18519">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w="0">
              <a:noFill/>
            </a:ln>
          </p:spPr>
          <p:style>
            <a:lnRef idx="0"/>
            <a:fillRef idx="0"/>
            <a:effectRef idx="0"/>
            <a:fontRef idx="minor"/>
          </p:style>
        </p:sp>
      </p:grpSp>
      <p:grpSp>
        <p:nvGrpSpPr>
          <p:cNvPr id="864" name="Google Shape;905;p30"/>
          <p:cNvGrpSpPr/>
          <p:nvPr/>
        </p:nvGrpSpPr>
        <p:grpSpPr>
          <a:xfrm>
            <a:off x="3857040" y="606960"/>
            <a:ext cx="805680" cy="420480"/>
            <a:chOff x="3857040" y="606960"/>
            <a:chExt cx="805680" cy="420480"/>
          </a:xfrm>
        </p:grpSpPr>
        <p:sp>
          <p:nvSpPr>
            <p:cNvPr id="865" name="Google Shape;906;p30"/>
            <p:cNvSpPr/>
            <p:nvPr/>
          </p:nvSpPr>
          <p:spPr>
            <a:xfrm rot="10800000">
              <a:off x="4423320" y="620280"/>
              <a:ext cx="239400" cy="369720"/>
            </a:xfrm>
            <a:custGeom>
              <a:avLst/>
              <a:gdLst/>
              <a:ahLst/>
              <a:rect l="l" t="t" r="r" b="b"/>
              <a:pathLst>
                <a:path w="6537" h="10078">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0">
              <a:noFill/>
            </a:ln>
          </p:spPr>
          <p:style>
            <a:lnRef idx="0"/>
            <a:fillRef idx="0"/>
            <a:effectRef idx="0"/>
            <a:fontRef idx="minor"/>
          </p:style>
        </p:sp>
        <p:sp>
          <p:nvSpPr>
            <p:cNvPr id="866" name="Google Shape;907;p30"/>
            <p:cNvSpPr/>
            <p:nvPr/>
          </p:nvSpPr>
          <p:spPr>
            <a:xfrm rot="10800000">
              <a:off x="4383360" y="803160"/>
              <a:ext cx="276480" cy="164520"/>
            </a:xfrm>
            <a:custGeom>
              <a:avLst/>
              <a:gdLst/>
              <a:ahLst/>
              <a:rect l="l" t="t" r="r" b="b"/>
              <a:pathLst>
                <a:path w="7542" h="4498">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0">
              <a:noFill/>
            </a:ln>
          </p:spPr>
          <p:style>
            <a:lnRef idx="0"/>
            <a:fillRef idx="0"/>
            <a:effectRef idx="0"/>
            <a:fontRef idx="minor"/>
          </p:style>
        </p:sp>
        <p:sp>
          <p:nvSpPr>
            <p:cNvPr id="867" name="Google Shape;908;p30"/>
            <p:cNvSpPr/>
            <p:nvPr/>
          </p:nvSpPr>
          <p:spPr>
            <a:xfrm rot="10800000">
              <a:off x="4407480" y="639720"/>
              <a:ext cx="244080" cy="328680"/>
            </a:xfrm>
            <a:custGeom>
              <a:avLst/>
              <a:gdLst/>
              <a:ahLst/>
              <a:rect l="l" t="t" r="r" b="b"/>
              <a:pathLst>
                <a:path w="6663" h="8962">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0">
              <a:noFill/>
            </a:ln>
          </p:spPr>
          <p:style>
            <a:lnRef idx="0"/>
            <a:fillRef idx="0"/>
            <a:effectRef idx="0"/>
            <a:fontRef idx="minor"/>
          </p:style>
        </p:sp>
        <p:sp>
          <p:nvSpPr>
            <p:cNvPr id="868" name="Google Shape;909;p30"/>
            <p:cNvSpPr/>
            <p:nvPr/>
          </p:nvSpPr>
          <p:spPr>
            <a:xfrm rot="10800000">
              <a:off x="4253040" y="672840"/>
              <a:ext cx="172800" cy="338400"/>
            </a:xfrm>
            <a:custGeom>
              <a:avLst/>
              <a:gdLst/>
              <a:ahLst/>
              <a:rect l="l" t="t" r="r" b="b"/>
              <a:pathLst>
                <a:path w="4726" h="9229">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0">
              <a:noFill/>
            </a:ln>
          </p:spPr>
          <p:style>
            <a:lnRef idx="0"/>
            <a:fillRef idx="0"/>
            <a:effectRef idx="0"/>
            <a:fontRef idx="minor"/>
          </p:style>
        </p:sp>
        <p:sp>
          <p:nvSpPr>
            <p:cNvPr id="869" name="Google Shape;910;p30"/>
            <p:cNvSpPr/>
            <p:nvPr/>
          </p:nvSpPr>
          <p:spPr>
            <a:xfrm rot="10800000">
              <a:off x="4168440" y="606960"/>
              <a:ext cx="248400" cy="406800"/>
            </a:xfrm>
            <a:custGeom>
              <a:avLst/>
              <a:gdLst/>
              <a:ahLst/>
              <a:rect l="l" t="t" r="r" b="b"/>
              <a:pathLst>
                <a:path w="6779" h="11084">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0">
              <a:noFill/>
            </a:ln>
          </p:spPr>
          <p:style>
            <a:lnRef idx="0"/>
            <a:fillRef idx="0"/>
            <a:effectRef idx="0"/>
            <a:fontRef idx="minor"/>
          </p:style>
        </p:sp>
        <p:sp>
          <p:nvSpPr>
            <p:cNvPr id="870" name="Google Shape;911;p30"/>
            <p:cNvSpPr/>
            <p:nvPr/>
          </p:nvSpPr>
          <p:spPr>
            <a:xfrm rot="10800000">
              <a:off x="4206600" y="650520"/>
              <a:ext cx="201240" cy="355680"/>
            </a:xfrm>
            <a:custGeom>
              <a:avLst/>
              <a:gdLst/>
              <a:ahLst/>
              <a:rect l="l" t="t" r="r" b="b"/>
              <a:pathLst>
                <a:path w="5499" h="9693">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0">
              <a:noFill/>
            </a:ln>
          </p:spPr>
          <p:style>
            <a:lnRef idx="0"/>
            <a:fillRef idx="0"/>
            <a:effectRef idx="0"/>
            <a:fontRef idx="minor"/>
          </p:style>
        </p:sp>
        <p:sp>
          <p:nvSpPr>
            <p:cNvPr id="871" name="Google Shape;912;p30"/>
            <p:cNvSpPr/>
            <p:nvPr/>
          </p:nvSpPr>
          <p:spPr>
            <a:xfrm rot="10800000">
              <a:off x="3968640" y="676440"/>
              <a:ext cx="245880" cy="321480"/>
            </a:xfrm>
            <a:custGeom>
              <a:avLst/>
              <a:gdLst/>
              <a:ahLst/>
              <a:rect l="l" t="t" r="r" b="b"/>
              <a:pathLst>
                <a:path w="6707" h="877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0">
              <a:noFill/>
            </a:ln>
          </p:spPr>
          <p:style>
            <a:lnRef idx="0"/>
            <a:fillRef idx="0"/>
            <a:effectRef idx="0"/>
            <a:fontRef idx="minor"/>
          </p:style>
        </p:sp>
        <p:sp>
          <p:nvSpPr>
            <p:cNvPr id="872" name="Google Shape;913;p30"/>
            <p:cNvSpPr/>
            <p:nvPr/>
          </p:nvSpPr>
          <p:spPr>
            <a:xfrm rot="10800000">
              <a:off x="3857040" y="726120"/>
              <a:ext cx="354240" cy="301320"/>
            </a:xfrm>
            <a:custGeom>
              <a:avLst/>
              <a:gdLst/>
              <a:ahLst/>
              <a:rect l="l" t="t" r="r" b="b"/>
              <a:pathLst>
                <a:path w="9660" h="8221">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0">
              <a:noFill/>
            </a:ln>
          </p:spPr>
          <p:style>
            <a:lnRef idx="0"/>
            <a:fillRef idx="0"/>
            <a:effectRef idx="0"/>
            <a:fontRef idx="minor"/>
          </p:style>
        </p:sp>
        <p:sp>
          <p:nvSpPr>
            <p:cNvPr id="873" name="Google Shape;914;p30"/>
            <p:cNvSpPr/>
            <p:nvPr/>
          </p:nvSpPr>
          <p:spPr>
            <a:xfrm rot="10800000">
              <a:off x="3880800" y="709560"/>
              <a:ext cx="320040" cy="289080"/>
            </a:xfrm>
            <a:custGeom>
              <a:avLst/>
              <a:gdLst/>
              <a:ahLst/>
              <a:rect l="l" t="t" r="r" b="b"/>
              <a:pathLst>
                <a:path w="8726" h="7882">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89" name="Google Shape;1718;p55"/>
          <p:cNvGrpSpPr/>
          <p:nvPr/>
        </p:nvGrpSpPr>
        <p:grpSpPr>
          <a:xfrm>
            <a:off x="438120" y="3126600"/>
            <a:ext cx="1604880" cy="1444320"/>
            <a:chOff x="438120" y="3126600"/>
            <a:chExt cx="1604880" cy="1444320"/>
          </a:xfrm>
        </p:grpSpPr>
        <p:sp>
          <p:nvSpPr>
            <p:cNvPr id="1590" name="Google Shape;1719;p55"/>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591" name="Google Shape;1720;p55"/>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592" name="Google Shape;1721;p55"/>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593" name="Google Shape;1722;p55"/>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594" name="Google Shape;1723;p55"/>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595"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A data center is a very large object. Private data centers tend to remain in locations for reasons such as being where the company was founded, or where they got a good deal on property or a lease. </a:t>
            </a:r>
            <a:endParaRPr b="0" lang="en-IN" sz="2000" spc="-1" strike="noStrike">
              <a:latin typeface="Arial"/>
            </a:endParaRPr>
          </a:p>
          <a:p>
            <a:pPr algn="ctr">
              <a:lnSpc>
                <a:spcPct val="115000"/>
              </a:lnSpc>
              <a:spcAft>
                <a:spcPts val="1599"/>
              </a:spcAft>
              <a:buNone/>
              <a:tabLst>
                <a:tab algn="l" pos="0"/>
              </a:tabLst>
            </a:pPr>
            <a:r>
              <a:rPr b="0" lang="en" sz="2000" spc="-1" strike="noStrike">
                <a:solidFill>
                  <a:srgbClr val="000000"/>
                </a:solidFill>
                <a:latin typeface="Muli"/>
                <a:ea typeface="Muli"/>
              </a:rPr>
              <a:t>A Cloud service provider can locate greenfield sites optimally and without such limits of legacy logic.</a:t>
            </a:r>
            <a:endParaRPr b="0" lang="en-IN" sz="2000" spc="-1" strike="noStrike">
              <a:latin typeface="Arial"/>
            </a:endParaRPr>
          </a:p>
        </p:txBody>
      </p:sp>
      <p:grpSp>
        <p:nvGrpSpPr>
          <p:cNvPr id="1596" name="Google Shape;1725;p55"/>
          <p:cNvGrpSpPr/>
          <p:nvPr/>
        </p:nvGrpSpPr>
        <p:grpSpPr>
          <a:xfrm>
            <a:off x="1036080" y="3593520"/>
            <a:ext cx="485640" cy="653760"/>
            <a:chOff x="1036080" y="3593520"/>
            <a:chExt cx="485640" cy="653760"/>
          </a:xfrm>
        </p:grpSpPr>
        <p:sp>
          <p:nvSpPr>
            <p:cNvPr id="1597" name="Google Shape;1726;p55"/>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598" name="Google Shape;1727;p55"/>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599" name="Google Shape;1728;p55"/>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600" name="Google Shape;1729;p55"/>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601" name="Google Shape;1730;p55"/>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602" name="Google Shape;1731;p55"/>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603" name="Google Shape;1732;p55"/>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604" name="Google Shape;1733;p55"/>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605" name="Google Shape;1734;p55"/>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606" name="Google Shape;1735;p55"/>
          <p:cNvGrpSpPr/>
          <p:nvPr/>
        </p:nvGrpSpPr>
        <p:grpSpPr>
          <a:xfrm>
            <a:off x="8099280" y="-681840"/>
            <a:ext cx="1548720" cy="1580400"/>
            <a:chOff x="8099280" y="-681840"/>
            <a:chExt cx="1548720" cy="1580400"/>
          </a:xfrm>
        </p:grpSpPr>
        <p:sp>
          <p:nvSpPr>
            <p:cNvPr id="1607" name="Google Shape;1736;p55"/>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608" name="Google Shape;1737;p55"/>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609" name="Google Shape;1738;p55"/>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610" name="Google Shape;1739;p55"/>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611" name="Google Shape;1740;p55"/>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612" name="Google Shape;1741;p55"/>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613" name="Google Shape;1742;p55"/>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614" name="Google Shape;1743;p55"/>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615" name="Google Shape;1744;p55"/>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616" name="Google Shape;1745;p55"/>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617" name="Google Shape;1746;p55"/>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618" name="Google Shape;1747;p55"/>
          <p:cNvGrpSpPr/>
          <p:nvPr/>
        </p:nvGrpSpPr>
        <p:grpSpPr>
          <a:xfrm>
            <a:off x="1062720" y="387720"/>
            <a:ext cx="1181160" cy="969480"/>
            <a:chOff x="1062720" y="387720"/>
            <a:chExt cx="1181160" cy="969480"/>
          </a:xfrm>
        </p:grpSpPr>
        <p:sp>
          <p:nvSpPr>
            <p:cNvPr id="1619" name="Google Shape;1748;p55"/>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620" name="Google Shape;1749;p55"/>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621" name="Google Shape;1750;p55"/>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622" name="Google Shape;1751;p55"/>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623" name="Google Shape;1752;p55"/>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624" name="Google Shape;1753;p55"/>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625" name="Google Shape;1754;p55"/>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626" name="Google Shape;1755;p55"/>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627" name="Google Shape;1756;p55"/>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628" name="Google Shape;1757;p55"/>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629" name="Google Shape;1758;p55"/>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630" name="Google Shape;1759;p55"/>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631" name="Google Shape;1760;p55"/>
          <p:cNvGrpSpPr/>
          <p:nvPr/>
        </p:nvGrpSpPr>
        <p:grpSpPr>
          <a:xfrm>
            <a:off x="6604920" y="3898440"/>
            <a:ext cx="1744560" cy="229320"/>
            <a:chOff x="6604920" y="3898440"/>
            <a:chExt cx="1744560" cy="229320"/>
          </a:xfrm>
        </p:grpSpPr>
        <p:sp>
          <p:nvSpPr>
            <p:cNvPr id="1632" name="Google Shape;1761;p55"/>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633" name="Google Shape;1762;p55"/>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634" name="Google Shape;1763;p55"/>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635" name="Google Shape;1764;p55"/>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636" name="Google Shape;1765;p55"/>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637" name="Google Shape;1766;p55"/>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638" name="Google Shape;1767;p55"/>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639" name="Google Shape;1768;p55"/>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640" name="Google Shape;1769;p55"/>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641" name="Google Shape;1774;p56"/>
          <p:cNvGrpSpPr/>
          <p:nvPr/>
        </p:nvGrpSpPr>
        <p:grpSpPr>
          <a:xfrm>
            <a:off x="3476880" y="1940400"/>
            <a:ext cx="2189160" cy="174600"/>
            <a:chOff x="3476880" y="1940400"/>
            <a:chExt cx="2189160" cy="174600"/>
          </a:xfrm>
        </p:grpSpPr>
        <p:sp>
          <p:nvSpPr>
            <p:cNvPr id="1642" name="Google Shape;1775;p56"/>
            <p:cNvSpPr/>
            <p:nvPr/>
          </p:nvSpPr>
          <p:spPr>
            <a:xfrm>
              <a:off x="3494520" y="1940400"/>
              <a:ext cx="208584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643" name="Google Shape;1776;p56"/>
            <p:cNvSpPr/>
            <p:nvPr/>
          </p:nvSpPr>
          <p:spPr>
            <a:xfrm>
              <a:off x="3476880" y="1960560"/>
              <a:ext cx="21891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644" name="Google Shape;1777;p56"/>
          <p:cNvGrpSpPr/>
          <p:nvPr/>
        </p:nvGrpSpPr>
        <p:grpSpPr>
          <a:xfrm>
            <a:off x="3733200" y="2407680"/>
            <a:ext cx="1676520" cy="174600"/>
            <a:chOff x="3733200" y="2407680"/>
            <a:chExt cx="1676520" cy="174600"/>
          </a:xfrm>
        </p:grpSpPr>
        <p:sp>
          <p:nvSpPr>
            <p:cNvPr id="1645" name="Google Shape;1778;p56"/>
            <p:cNvSpPr/>
            <p:nvPr/>
          </p:nvSpPr>
          <p:spPr>
            <a:xfrm>
              <a:off x="3746880" y="2407680"/>
              <a:ext cx="1597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646" name="Google Shape;1779;p56"/>
            <p:cNvSpPr/>
            <p:nvPr/>
          </p:nvSpPr>
          <p:spPr>
            <a:xfrm>
              <a:off x="3733200" y="2427840"/>
              <a:ext cx="16765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647" name="Google Shape;1780;p56"/>
          <p:cNvGrpSpPr/>
          <p:nvPr/>
        </p:nvGrpSpPr>
        <p:grpSpPr>
          <a:xfrm>
            <a:off x="3654720" y="2824560"/>
            <a:ext cx="1832400" cy="249480"/>
            <a:chOff x="3654720" y="2824560"/>
            <a:chExt cx="1832400" cy="249480"/>
          </a:xfrm>
        </p:grpSpPr>
        <p:sp>
          <p:nvSpPr>
            <p:cNvPr id="1648" name="Google Shape;1781;p56"/>
            <p:cNvSpPr/>
            <p:nvPr/>
          </p:nvSpPr>
          <p:spPr>
            <a:xfrm rot="140400">
              <a:off x="3672720" y="2859840"/>
              <a:ext cx="1741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649" name="Google Shape;1782;p56"/>
            <p:cNvSpPr/>
            <p:nvPr/>
          </p:nvSpPr>
          <p:spPr>
            <a:xfrm rot="140400">
              <a:off x="3657240" y="2882160"/>
              <a:ext cx="182736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650" name="Google Shape;1783;p56"/>
          <p:cNvGrpSpPr/>
          <p:nvPr/>
        </p:nvGrpSpPr>
        <p:grpSpPr>
          <a:xfrm>
            <a:off x="3943800" y="3327840"/>
            <a:ext cx="1239120" cy="225720"/>
            <a:chOff x="3943800" y="3327840"/>
            <a:chExt cx="1239120" cy="225720"/>
          </a:xfrm>
        </p:grpSpPr>
        <p:sp>
          <p:nvSpPr>
            <p:cNvPr id="1651" name="Google Shape;1784;p56"/>
            <p:cNvSpPr/>
            <p:nvPr/>
          </p:nvSpPr>
          <p:spPr>
            <a:xfrm rot="141000">
              <a:off x="3957120" y="3351600"/>
              <a:ext cx="117540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652" name="Google Shape;1785;p56"/>
            <p:cNvSpPr/>
            <p:nvPr/>
          </p:nvSpPr>
          <p:spPr>
            <a:xfrm rot="141000">
              <a:off x="3946320" y="3373920"/>
              <a:ext cx="123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653" name="PlaceHolder 1"/>
          <p:cNvSpPr>
            <a:spLocks noGrp="1"/>
          </p:cNvSpPr>
          <p:nvPr>
            <p:ph type="title"/>
          </p:nvPr>
        </p:nvSpPr>
        <p:spPr>
          <a:xfrm>
            <a:off x="3223080" y="1571040"/>
            <a:ext cx="2696400" cy="2000520"/>
          </a:xfrm>
          <a:prstGeom prst="rect">
            <a:avLst/>
          </a:prstGeom>
          <a:noFill/>
          <a:ln w="0">
            <a:noFill/>
          </a:ln>
        </p:spPr>
        <p:txBody>
          <a:bodyPr lIns="0" rIns="0" tIns="0" bIns="0" anchor="t">
            <a:noAutofit/>
          </a:bodyPr>
          <a:p>
            <a:pPr algn="ctr">
              <a:lnSpc>
                <a:spcPct val="100000"/>
              </a:lnSpc>
              <a:buNone/>
              <a:tabLst>
                <a:tab algn="l" pos="0"/>
              </a:tabLst>
            </a:pPr>
            <a:r>
              <a:rPr b="1" lang="en" sz="3000" spc="-1" strike="noStrike">
                <a:solidFill>
                  <a:srgbClr val="1c4587"/>
                </a:solidFill>
                <a:latin typeface="Itim"/>
                <a:ea typeface="Itim"/>
              </a:rPr>
              <a:t>10. An object at rest tends to stay at rest.</a:t>
            </a:r>
            <a:endParaRPr b="0" lang="en-IN" sz="3000" spc="-1" strike="noStrike">
              <a:latin typeface="Arial"/>
            </a:endParaRPr>
          </a:p>
        </p:txBody>
      </p:sp>
      <p:sp>
        <p:nvSpPr>
          <p:cNvPr id="1654" name="Google Shape;1787;p56"/>
          <p:cNvSpPr/>
          <p:nvPr/>
        </p:nvSpPr>
        <p:spPr>
          <a:xfrm>
            <a:off x="7335000" y="3492720"/>
            <a:ext cx="1028880" cy="137556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
        <p:nvSpPr>
          <p:cNvPr id="1655" name="Google Shape;1788;p56"/>
          <p:cNvSpPr/>
          <p:nvPr/>
        </p:nvSpPr>
        <p:spPr>
          <a:xfrm rot="9798000">
            <a:off x="545760" y="950400"/>
            <a:ext cx="1028880" cy="1375920"/>
          </a:xfrm>
          <a:custGeom>
            <a:avLst/>
            <a:gdLst/>
            <a:ahLst/>
            <a:rect l="l" t="t" r="r" b="b"/>
            <a:pathLst>
              <a:path w="20211" h="27015">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6" name="PlaceHolder 1"/>
          <p:cNvSpPr>
            <a:spLocks noGrp="1"/>
          </p:cNvSpPr>
          <p:nvPr>
            <p:ph type="title"/>
          </p:nvPr>
        </p:nvSpPr>
        <p:spPr>
          <a:xfrm>
            <a:off x="767160" y="1029960"/>
            <a:ext cx="8070840" cy="2541600"/>
          </a:xfrm>
          <a:prstGeom prst="rect">
            <a:avLst/>
          </a:prstGeom>
          <a:noFill/>
          <a:ln w="0">
            <a:noFill/>
          </a:ln>
        </p:spPr>
        <p:txBody>
          <a:bodyPr lIns="0" rIns="0" tIns="0" bIns="0" anchor="t">
            <a:noAutofit/>
          </a:bodyPr>
          <a:p>
            <a:pPr algn="ctr">
              <a:lnSpc>
                <a:spcPct val="100000"/>
              </a:lnSpc>
              <a:buNone/>
            </a:pPr>
            <a:r>
              <a:rPr b="1" lang="en-US" sz="3000" spc="-1" strike="noStrike">
                <a:solidFill>
                  <a:srgbClr val="1c4587"/>
                </a:solidFill>
                <a:latin typeface="Itim"/>
                <a:ea typeface="Itim"/>
              </a:rPr>
              <a:t>Eg:</a:t>
            </a:r>
            <a:br>
              <a:rPr sz="3000"/>
            </a:br>
            <a:r>
              <a:rPr b="1" lang="en-US" sz="3000" spc="-1" strike="noStrike">
                <a:solidFill>
                  <a:srgbClr val="1c4587"/>
                </a:solidFill>
                <a:latin typeface="Itim"/>
                <a:ea typeface="Itim"/>
              </a:rPr>
              <a:t>Datacenters can not be moved from the existing location.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57" name="Google Shape;1793;p57"/>
          <p:cNvGrpSpPr/>
          <p:nvPr/>
        </p:nvGrpSpPr>
        <p:grpSpPr>
          <a:xfrm>
            <a:off x="438120" y="3126600"/>
            <a:ext cx="1604880" cy="1444320"/>
            <a:chOff x="438120" y="3126600"/>
            <a:chExt cx="1604880" cy="1444320"/>
          </a:xfrm>
        </p:grpSpPr>
        <p:sp>
          <p:nvSpPr>
            <p:cNvPr id="1658" name="Google Shape;1794;p57"/>
            <p:cNvSpPr/>
            <p:nvPr/>
          </p:nvSpPr>
          <p:spPr>
            <a:xfrm rot="20700000">
              <a:off x="567720" y="3288600"/>
              <a:ext cx="1303560" cy="1127880"/>
            </a:xfrm>
            <a:custGeom>
              <a:avLst/>
              <a:gdLst/>
              <a:ahLst/>
              <a:rect l="l" t="t" r="r" b="b"/>
              <a:pathLst>
                <a:path w="44037" h="38104">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w="0">
              <a:noFill/>
            </a:ln>
          </p:spPr>
          <p:style>
            <a:lnRef idx="0"/>
            <a:fillRef idx="0"/>
            <a:effectRef idx="0"/>
            <a:fontRef idx="minor"/>
          </p:style>
        </p:sp>
        <p:sp>
          <p:nvSpPr>
            <p:cNvPr id="1659" name="Google Shape;1795;p57"/>
            <p:cNvSpPr/>
            <p:nvPr/>
          </p:nvSpPr>
          <p:spPr>
            <a:xfrm rot="20700000">
              <a:off x="563760" y="3276720"/>
              <a:ext cx="1311120" cy="1143720"/>
            </a:xfrm>
            <a:custGeom>
              <a:avLst/>
              <a:gdLst/>
              <a:ahLst/>
              <a:rect l="l" t="t" r="r" b="b"/>
              <a:pathLst>
                <a:path w="44287" h="38631">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w="0">
              <a:noFill/>
            </a:ln>
          </p:spPr>
          <p:style>
            <a:lnRef idx="0"/>
            <a:fillRef idx="0"/>
            <a:effectRef idx="0"/>
            <a:fontRef idx="minor"/>
          </p:style>
        </p:sp>
        <p:sp>
          <p:nvSpPr>
            <p:cNvPr id="1660" name="Google Shape;1796;p57"/>
            <p:cNvSpPr/>
            <p:nvPr/>
          </p:nvSpPr>
          <p:spPr>
            <a:xfrm rot="20700000">
              <a:off x="561240" y="3478680"/>
              <a:ext cx="1024560" cy="135720"/>
            </a:xfrm>
            <a:custGeom>
              <a:avLst/>
              <a:gdLst/>
              <a:ahLst/>
              <a:rect l="l" t="t" r="r" b="b"/>
              <a:pathLst>
                <a:path w="34617" h="4618">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w="0">
              <a:noFill/>
            </a:ln>
          </p:spPr>
          <p:style>
            <a:lnRef idx="0"/>
            <a:fillRef idx="0"/>
            <a:effectRef idx="0"/>
            <a:fontRef idx="minor"/>
          </p:style>
        </p:sp>
        <p:sp>
          <p:nvSpPr>
            <p:cNvPr id="1661" name="Google Shape;1797;p57"/>
            <p:cNvSpPr/>
            <p:nvPr/>
          </p:nvSpPr>
          <p:spPr>
            <a:xfrm rot="20700000">
              <a:off x="830520" y="4257000"/>
              <a:ext cx="1207080" cy="154080"/>
            </a:xfrm>
            <a:custGeom>
              <a:avLst/>
              <a:gdLst/>
              <a:ahLst/>
              <a:rect l="l" t="t" r="r" b="b"/>
              <a:pathLst>
                <a:path w="40778" h="5239">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w="0">
              <a:noFill/>
            </a:ln>
          </p:spPr>
          <p:style>
            <a:lnRef idx="0"/>
            <a:fillRef idx="0"/>
            <a:effectRef idx="0"/>
            <a:fontRef idx="minor"/>
          </p:style>
        </p:sp>
        <p:sp>
          <p:nvSpPr>
            <p:cNvPr id="1662" name="Google Shape;1798;p57"/>
            <p:cNvSpPr/>
            <p:nvPr/>
          </p:nvSpPr>
          <p:spPr>
            <a:xfrm rot="20700000">
              <a:off x="825120" y="4252680"/>
              <a:ext cx="1217520" cy="163080"/>
            </a:xfrm>
            <a:custGeom>
              <a:avLst/>
              <a:gdLst/>
              <a:ahLst/>
              <a:rect l="l" t="t" r="r" b="b"/>
              <a:pathLst>
                <a:path w="41124" h="554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w="0">
              <a:noFill/>
            </a:ln>
          </p:spPr>
          <p:style>
            <a:lnRef idx="0"/>
            <a:fillRef idx="0"/>
            <a:effectRef idx="0"/>
            <a:fontRef idx="minor"/>
          </p:style>
        </p:sp>
      </p:grpSp>
      <p:sp>
        <p:nvSpPr>
          <p:cNvPr id="1663" name="PlaceHolder 1"/>
          <p:cNvSpPr>
            <a:spLocks noGrp="1"/>
          </p:cNvSpPr>
          <p:nvPr>
            <p:ph/>
          </p:nvPr>
        </p:nvSpPr>
        <p:spPr>
          <a:xfrm>
            <a:off x="1843920" y="1170000"/>
            <a:ext cx="6254280" cy="3035520"/>
          </a:xfrm>
          <a:prstGeom prst="rect">
            <a:avLst/>
          </a:prstGeom>
          <a:noFill/>
          <a:ln w="0">
            <a:noFill/>
          </a:ln>
        </p:spPr>
        <p:txBody>
          <a:bodyPr lIns="90000" rIns="90000" tIns="91440" bIns="91440" anchor="t">
            <a:noAutofit/>
          </a:bodyPr>
          <a:p>
            <a:pPr algn="ctr">
              <a:lnSpc>
                <a:spcPct val="115000"/>
              </a:lnSpc>
              <a:spcAft>
                <a:spcPts val="1599"/>
              </a:spcAft>
              <a:buNone/>
              <a:tabLst>
                <a:tab algn="l" pos="0"/>
              </a:tabLst>
            </a:pPr>
            <a:r>
              <a:rPr b="0" lang="en" sz="2000" spc="-1" strike="noStrike">
                <a:solidFill>
                  <a:srgbClr val="000000"/>
                </a:solidFill>
                <a:latin typeface="Muli"/>
                <a:ea typeface="Muli"/>
              </a:rPr>
              <a:t>A data center is a very, very large object. While theoretically, any company can site data centers in globally optimal locations that are located on a core network backbone with cheap access to power, cooling and acreage.</a:t>
            </a:r>
            <a:endParaRPr b="0" lang="en-IN" sz="2000" spc="-1" strike="noStrike">
              <a:latin typeface="Arial"/>
            </a:endParaRPr>
          </a:p>
          <a:p>
            <a:pPr algn="ctr">
              <a:lnSpc>
                <a:spcPct val="115000"/>
              </a:lnSpc>
              <a:spcAft>
                <a:spcPts val="1599"/>
              </a:spcAft>
              <a:buNone/>
              <a:tabLst>
                <a:tab algn="l" pos="0"/>
              </a:tabLst>
            </a:pPr>
            <a:r>
              <a:rPr b="0" lang="en" sz="2000" spc="-1" strike="noStrike">
                <a:solidFill>
                  <a:srgbClr val="000000"/>
                </a:solidFill>
                <a:latin typeface="Muli"/>
                <a:ea typeface="Muli"/>
              </a:rPr>
              <a:t>Instead, they remain in locations for reasons such as where the company or an acquired unit was founded, or where they got a good deal on distressed but conditioned space.</a:t>
            </a:r>
            <a:endParaRPr b="0" lang="en-IN" sz="2000" spc="-1" strike="noStrike">
              <a:latin typeface="Arial"/>
            </a:endParaRPr>
          </a:p>
        </p:txBody>
      </p:sp>
      <p:grpSp>
        <p:nvGrpSpPr>
          <p:cNvPr id="1664" name="Google Shape;1800;p57"/>
          <p:cNvGrpSpPr/>
          <p:nvPr/>
        </p:nvGrpSpPr>
        <p:grpSpPr>
          <a:xfrm>
            <a:off x="1036080" y="3593520"/>
            <a:ext cx="485640" cy="653760"/>
            <a:chOff x="1036080" y="3593520"/>
            <a:chExt cx="485640" cy="653760"/>
          </a:xfrm>
        </p:grpSpPr>
        <p:sp>
          <p:nvSpPr>
            <p:cNvPr id="1665" name="Google Shape;1801;p57"/>
            <p:cNvSpPr/>
            <p:nvPr/>
          </p:nvSpPr>
          <p:spPr>
            <a:xfrm rot="20379600">
              <a:off x="1348200" y="3828240"/>
              <a:ext cx="21240" cy="134280"/>
            </a:xfrm>
            <a:custGeom>
              <a:avLst/>
              <a:gdLst/>
              <a:ahLst/>
              <a:rect l="l" t="t" r="r" b="b"/>
              <a:pathLst>
                <a:path w="1239" h="7557">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w="0">
              <a:noFill/>
            </a:ln>
          </p:spPr>
          <p:style>
            <a:lnRef idx="0"/>
            <a:fillRef idx="0"/>
            <a:effectRef idx="0"/>
            <a:fontRef idx="minor"/>
          </p:style>
        </p:sp>
        <p:sp>
          <p:nvSpPr>
            <p:cNvPr id="1666" name="Google Shape;1802;p57"/>
            <p:cNvSpPr/>
            <p:nvPr/>
          </p:nvSpPr>
          <p:spPr>
            <a:xfrm rot="20379600">
              <a:off x="1207800" y="3877200"/>
              <a:ext cx="96480" cy="150120"/>
            </a:xfrm>
            <a:custGeom>
              <a:avLst/>
              <a:gdLst/>
              <a:ahLst/>
              <a:rect l="l" t="t" r="r" b="b"/>
              <a:pathLst>
                <a:path w="5456" h="8449">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w="0">
              <a:noFill/>
            </a:ln>
          </p:spPr>
          <p:style>
            <a:lnRef idx="0"/>
            <a:fillRef idx="0"/>
            <a:effectRef idx="0"/>
            <a:fontRef idx="minor"/>
          </p:style>
        </p:sp>
        <p:sp>
          <p:nvSpPr>
            <p:cNvPr id="1667" name="Google Shape;1803;p57"/>
            <p:cNvSpPr/>
            <p:nvPr/>
          </p:nvSpPr>
          <p:spPr>
            <a:xfrm rot="20379600">
              <a:off x="1046520" y="3915720"/>
              <a:ext cx="100080" cy="5760"/>
            </a:xfrm>
            <a:custGeom>
              <a:avLst/>
              <a:gdLst/>
              <a:ahLst/>
              <a:rect l="l" t="t" r="r" b="b"/>
              <a:pathLst>
                <a:path w="5644" h="377">
                  <a:moveTo>
                    <a:pt x="0" y="377"/>
                  </a:moveTo>
                  <a:cubicBezTo>
                    <a:pt x="1881" y="252"/>
                    <a:pt x="3762" y="126"/>
                    <a:pt x="5643" y="1"/>
                  </a:cubicBezTo>
                </a:path>
              </a:pathLst>
            </a:custGeom>
            <a:solidFill>
              <a:schemeClr val="dk1"/>
            </a:solidFill>
            <a:ln w="0">
              <a:noFill/>
            </a:ln>
          </p:spPr>
          <p:style>
            <a:lnRef idx="0"/>
            <a:fillRef idx="0"/>
            <a:effectRef idx="0"/>
            <a:fontRef idx="minor"/>
          </p:style>
        </p:sp>
        <p:sp>
          <p:nvSpPr>
            <p:cNvPr id="1668" name="Google Shape;1804;p57"/>
            <p:cNvSpPr/>
            <p:nvPr/>
          </p:nvSpPr>
          <p:spPr>
            <a:xfrm rot="20379600">
              <a:off x="1157400" y="4010040"/>
              <a:ext cx="358560" cy="46440"/>
            </a:xfrm>
            <a:custGeom>
              <a:avLst/>
              <a:gdLst/>
              <a:ahLst/>
              <a:rect l="l" t="t" r="r" b="b"/>
              <a:pathLst>
                <a:path w="20080" h="265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w="0">
              <a:noFill/>
            </a:ln>
          </p:spPr>
          <p:style>
            <a:lnRef idx="0"/>
            <a:fillRef idx="0"/>
            <a:effectRef idx="0"/>
            <a:fontRef idx="minor"/>
          </p:style>
        </p:sp>
        <p:sp>
          <p:nvSpPr>
            <p:cNvPr id="1669" name="Google Shape;1805;p57"/>
            <p:cNvSpPr/>
            <p:nvPr/>
          </p:nvSpPr>
          <p:spPr>
            <a:xfrm rot="20379600">
              <a:off x="1035720" y="3910320"/>
              <a:ext cx="108000" cy="17640"/>
            </a:xfrm>
            <a:custGeom>
              <a:avLst/>
              <a:gdLst/>
              <a:ahLst/>
              <a:rect l="l" t="t" r="r" b="b"/>
              <a:pathLst>
                <a:path w="6099" h="1052">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w="0">
              <a:noFill/>
            </a:ln>
          </p:spPr>
          <p:style>
            <a:lnRef idx="0"/>
            <a:fillRef idx="0"/>
            <a:effectRef idx="0"/>
            <a:fontRef idx="minor"/>
          </p:style>
        </p:sp>
        <p:sp>
          <p:nvSpPr>
            <p:cNvPr id="1670" name="Google Shape;1806;p57"/>
            <p:cNvSpPr/>
            <p:nvPr/>
          </p:nvSpPr>
          <p:spPr>
            <a:xfrm rot="20379600">
              <a:off x="1099080" y="3656160"/>
              <a:ext cx="99000" cy="150480"/>
            </a:xfrm>
            <a:custGeom>
              <a:avLst/>
              <a:gdLst/>
              <a:ahLst/>
              <a:rect l="l" t="t" r="r" b="b"/>
              <a:pathLst>
                <a:path w="5588" h="8464">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w="0">
              <a:noFill/>
            </a:ln>
          </p:spPr>
          <p:style>
            <a:lnRef idx="0"/>
            <a:fillRef idx="0"/>
            <a:effectRef idx="0"/>
            <a:fontRef idx="minor"/>
          </p:style>
        </p:sp>
        <p:sp>
          <p:nvSpPr>
            <p:cNvPr id="1671" name="Google Shape;1807;p57"/>
            <p:cNvSpPr/>
            <p:nvPr/>
          </p:nvSpPr>
          <p:spPr>
            <a:xfrm rot="20379600">
              <a:off x="1213920" y="3602160"/>
              <a:ext cx="77400" cy="147240"/>
            </a:xfrm>
            <a:custGeom>
              <a:avLst/>
              <a:gdLst/>
              <a:ahLst/>
              <a:rect l="l" t="t" r="r" b="b"/>
              <a:pathLst>
                <a:path w="4383" h="8292">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w="0">
              <a:noFill/>
            </a:ln>
          </p:spPr>
          <p:style>
            <a:lnRef idx="0"/>
            <a:fillRef idx="0"/>
            <a:effectRef idx="0"/>
            <a:fontRef idx="minor"/>
          </p:style>
        </p:sp>
        <p:sp>
          <p:nvSpPr>
            <p:cNvPr id="1672" name="Google Shape;1808;p57"/>
            <p:cNvSpPr/>
            <p:nvPr/>
          </p:nvSpPr>
          <p:spPr>
            <a:xfrm rot="20379600">
              <a:off x="1404000" y="4031280"/>
              <a:ext cx="98280" cy="128880"/>
            </a:xfrm>
            <a:custGeom>
              <a:avLst/>
              <a:gdLst/>
              <a:ahLst/>
              <a:rect l="l" t="t" r="r" b="b"/>
              <a:pathLst>
                <a:path w="5549" h="7267">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w="0">
              <a:noFill/>
            </a:ln>
          </p:spPr>
          <p:style>
            <a:lnRef idx="0"/>
            <a:fillRef idx="0"/>
            <a:effectRef idx="0"/>
            <a:fontRef idx="minor"/>
          </p:style>
        </p:sp>
        <p:sp>
          <p:nvSpPr>
            <p:cNvPr id="1673" name="Google Shape;1809;p57"/>
            <p:cNvSpPr/>
            <p:nvPr/>
          </p:nvSpPr>
          <p:spPr>
            <a:xfrm rot="20379600">
              <a:off x="1288440" y="4100040"/>
              <a:ext cx="124200" cy="129240"/>
            </a:xfrm>
            <a:custGeom>
              <a:avLst/>
              <a:gdLst/>
              <a:ahLst/>
              <a:rect l="l" t="t" r="r" b="b"/>
              <a:pathLst>
                <a:path w="6991" h="7285">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w="0">
              <a:noFill/>
            </a:ln>
          </p:spPr>
          <p:style>
            <a:lnRef idx="0"/>
            <a:fillRef idx="0"/>
            <a:effectRef idx="0"/>
            <a:fontRef idx="minor"/>
          </p:style>
        </p:sp>
      </p:grpSp>
      <p:grpSp>
        <p:nvGrpSpPr>
          <p:cNvPr id="1674" name="Google Shape;1810;p57"/>
          <p:cNvGrpSpPr/>
          <p:nvPr/>
        </p:nvGrpSpPr>
        <p:grpSpPr>
          <a:xfrm>
            <a:off x="8099280" y="-681840"/>
            <a:ext cx="1548720" cy="1580400"/>
            <a:chOff x="8099280" y="-681840"/>
            <a:chExt cx="1548720" cy="1580400"/>
          </a:xfrm>
        </p:grpSpPr>
        <p:sp>
          <p:nvSpPr>
            <p:cNvPr id="1675" name="Google Shape;1811;p57"/>
            <p:cNvSpPr/>
            <p:nvPr/>
          </p:nvSpPr>
          <p:spPr>
            <a:xfrm rot="697200">
              <a:off x="8221320" y="-564120"/>
              <a:ext cx="1304280" cy="1345320"/>
            </a:xfrm>
            <a:custGeom>
              <a:avLst/>
              <a:gdLst/>
              <a:ahLst/>
              <a:rect l="l" t="t" r="r" b="b"/>
              <a:pathLst>
                <a:path w="47520" h="49015">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w="0">
              <a:noFill/>
            </a:ln>
          </p:spPr>
          <p:style>
            <a:lnRef idx="0"/>
            <a:fillRef idx="0"/>
            <a:effectRef idx="0"/>
            <a:fontRef idx="minor"/>
          </p:style>
        </p:sp>
        <p:sp>
          <p:nvSpPr>
            <p:cNvPr id="1676" name="Google Shape;1812;p57"/>
            <p:cNvSpPr/>
            <p:nvPr/>
          </p:nvSpPr>
          <p:spPr>
            <a:xfrm rot="697200">
              <a:off x="8236080" y="-545040"/>
              <a:ext cx="1271160" cy="1301040"/>
            </a:xfrm>
            <a:custGeom>
              <a:avLst/>
              <a:gdLst/>
              <a:ahLst/>
              <a:rect l="l" t="t" r="r" b="b"/>
              <a:pathLst>
                <a:path w="46317" h="47404">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w="0">
              <a:noFill/>
            </a:ln>
          </p:spPr>
          <p:style>
            <a:lnRef idx="0"/>
            <a:fillRef idx="0"/>
            <a:effectRef idx="0"/>
            <a:fontRef idx="minor"/>
          </p:style>
        </p:sp>
        <p:sp>
          <p:nvSpPr>
            <p:cNvPr id="1677" name="Google Shape;1813;p57"/>
            <p:cNvSpPr/>
            <p:nvPr/>
          </p:nvSpPr>
          <p:spPr>
            <a:xfrm rot="697200">
              <a:off x="8375760" y="93600"/>
              <a:ext cx="1024200" cy="18360"/>
            </a:xfrm>
            <a:custGeom>
              <a:avLst/>
              <a:gdLst/>
              <a:ahLst/>
              <a:rect l="l" t="t" r="r" b="b"/>
              <a:pathLst>
                <a:path w="37319" h="706">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w="0">
              <a:noFill/>
            </a:ln>
          </p:spPr>
          <p:style>
            <a:lnRef idx="0"/>
            <a:fillRef idx="0"/>
            <a:effectRef idx="0"/>
            <a:fontRef idx="minor"/>
          </p:style>
        </p:sp>
        <p:sp>
          <p:nvSpPr>
            <p:cNvPr id="1678" name="Google Shape;1814;p57"/>
            <p:cNvSpPr/>
            <p:nvPr/>
          </p:nvSpPr>
          <p:spPr>
            <a:xfrm rot="697200">
              <a:off x="8416080" y="-93600"/>
              <a:ext cx="1014480" cy="28080"/>
            </a:xfrm>
            <a:custGeom>
              <a:avLst/>
              <a:gdLst/>
              <a:ahLst/>
              <a:rect l="l" t="t" r="r" b="b"/>
              <a:pathLst>
                <a:path w="36968" h="1056">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w="0">
              <a:noFill/>
            </a:ln>
          </p:spPr>
          <p:style>
            <a:lnRef idx="0"/>
            <a:fillRef idx="0"/>
            <a:effectRef idx="0"/>
            <a:fontRef idx="minor"/>
          </p:style>
        </p:sp>
        <p:sp>
          <p:nvSpPr>
            <p:cNvPr id="1679" name="Google Shape;1815;p57"/>
            <p:cNvSpPr/>
            <p:nvPr/>
          </p:nvSpPr>
          <p:spPr>
            <a:xfrm rot="697200">
              <a:off x="8426160" y="-185040"/>
              <a:ext cx="1022760" cy="15840"/>
            </a:xfrm>
            <a:custGeom>
              <a:avLst/>
              <a:gdLst/>
              <a:ahLst/>
              <a:rect l="l" t="t" r="r" b="b"/>
              <a:pathLst>
                <a:path w="37269" h="613">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w="0">
              <a:noFill/>
            </a:ln>
          </p:spPr>
          <p:style>
            <a:lnRef idx="0"/>
            <a:fillRef idx="0"/>
            <a:effectRef idx="0"/>
            <a:fontRef idx="minor"/>
          </p:style>
        </p:sp>
        <p:sp>
          <p:nvSpPr>
            <p:cNvPr id="1680" name="Google Shape;1816;p57"/>
            <p:cNvSpPr/>
            <p:nvPr/>
          </p:nvSpPr>
          <p:spPr>
            <a:xfrm rot="697200">
              <a:off x="8339760" y="185400"/>
              <a:ext cx="1029600" cy="30600"/>
            </a:xfrm>
            <a:custGeom>
              <a:avLst/>
              <a:gdLst/>
              <a:ahLst/>
              <a:rect l="l" t="t" r="r" b="b"/>
              <a:pathLst>
                <a:path w="37520" h="1154">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w="0">
              <a:noFill/>
            </a:ln>
          </p:spPr>
          <p:style>
            <a:lnRef idx="0"/>
            <a:fillRef idx="0"/>
            <a:effectRef idx="0"/>
            <a:fontRef idx="minor"/>
          </p:style>
        </p:sp>
        <p:sp>
          <p:nvSpPr>
            <p:cNvPr id="1681" name="Google Shape;1817;p57"/>
            <p:cNvSpPr/>
            <p:nvPr/>
          </p:nvSpPr>
          <p:spPr>
            <a:xfrm rot="697200">
              <a:off x="8328600" y="286920"/>
              <a:ext cx="1010880" cy="16560"/>
            </a:xfrm>
            <a:custGeom>
              <a:avLst/>
              <a:gdLst/>
              <a:ahLst/>
              <a:rect l="l" t="t" r="r" b="b"/>
              <a:pathLst>
                <a:path w="36843" h="64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w="0">
              <a:noFill/>
            </a:ln>
          </p:spPr>
          <p:style>
            <a:lnRef idx="0"/>
            <a:fillRef idx="0"/>
            <a:effectRef idx="0"/>
            <a:fontRef idx="minor"/>
          </p:style>
        </p:sp>
        <p:sp>
          <p:nvSpPr>
            <p:cNvPr id="1682" name="Google Shape;1818;p57"/>
            <p:cNvSpPr/>
            <p:nvPr/>
          </p:nvSpPr>
          <p:spPr>
            <a:xfrm rot="697200">
              <a:off x="8273520" y="547560"/>
              <a:ext cx="1013760" cy="35640"/>
            </a:xfrm>
            <a:custGeom>
              <a:avLst/>
              <a:gdLst/>
              <a:ahLst/>
              <a:rect l="l" t="t" r="r" b="b"/>
              <a:pathLst>
                <a:path w="36943" h="134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w="0">
              <a:noFill/>
            </a:ln>
          </p:spPr>
          <p:style>
            <a:lnRef idx="0"/>
            <a:fillRef idx="0"/>
            <a:effectRef idx="0"/>
            <a:fontRef idx="minor"/>
          </p:style>
        </p:sp>
        <p:sp>
          <p:nvSpPr>
            <p:cNvPr id="1683" name="Google Shape;1819;p57"/>
            <p:cNvSpPr/>
            <p:nvPr/>
          </p:nvSpPr>
          <p:spPr>
            <a:xfrm rot="697200">
              <a:off x="8386560" y="-5400"/>
              <a:ext cx="1009080" cy="23040"/>
            </a:xfrm>
            <a:custGeom>
              <a:avLst/>
              <a:gdLst/>
              <a:ahLst/>
              <a:rect l="l" t="t" r="r" b="b"/>
              <a:pathLst>
                <a:path w="36768" h="872">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w="0">
              <a:noFill/>
            </a:ln>
          </p:spPr>
          <p:style>
            <a:lnRef idx="0"/>
            <a:fillRef idx="0"/>
            <a:effectRef idx="0"/>
            <a:fontRef idx="minor"/>
          </p:style>
        </p:sp>
        <p:sp>
          <p:nvSpPr>
            <p:cNvPr id="1684" name="Google Shape;1820;p57"/>
            <p:cNvSpPr/>
            <p:nvPr/>
          </p:nvSpPr>
          <p:spPr>
            <a:xfrm rot="697200">
              <a:off x="8315280" y="367920"/>
              <a:ext cx="1001520" cy="26640"/>
            </a:xfrm>
            <a:custGeom>
              <a:avLst/>
              <a:gdLst/>
              <a:ahLst/>
              <a:rect l="l" t="t" r="r" b="b"/>
              <a:pathLst>
                <a:path w="36493" h="1004">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w="0">
              <a:noFill/>
            </a:ln>
          </p:spPr>
          <p:style>
            <a:lnRef idx="0"/>
            <a:fillRef idx="0"/>
            <a:effectRef idx="0"/>
            <a:fontRef idx="minor"/>
          </p:style>
        </p:sp>
        <p:sp>
          <p:nvSpPr>
            <p:cNvPr id="1685" name="Google Shape;1821;p57"/>
            <p:cNvSpPr/>
            <p:nvPr/>
          </p:nvSpPr>
          <p:spPr>
            <a:xfrm rot="697200">
              <a:off x="8289720" y="451080"/>
              <a:ext cx="1009800" cy="24480"/>
            </a:xfrm>
            <a:custGeom>
              <a:avLst/>
              <a:gdLst/>
              <a:ahLst/>
              <a:rect l="l" t="t" r="r" b="b"/>
              <a:pathLst>
                <a:path w="36793" h="93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w="0">
              <a:noFill/>
            </a:ln>
          </p:spPr>
          <p:style>
            <a:lnRef idx="0"/>
            <a:fillRef idx="0"/>
            <a:effectRef idx="0"/>
            <a:fontRef idx="minor"/>
          </p:style>
        </p:sp>
      </p:grpSp>
      <p:grpSp>
        <p:nvGrpSpPr>
          <p:cNvPr id="1686" name="Google Shape;1822;p57"/>
          <p:cNvGrpSpPr/>
          <p:nvPr/>
        </p:nvGrpSpPr>
        <p:grpSpPr>
          <a:xfrm>
            <a:off x="1062720" y="387720"/>
            <a:ext cx="1181160" cy="969480"/>
            <a:chOff x="1062720" y="387720"/>
            <a:chExt cx="1181160" cy="969480"/>
          </a:xfrm>
        </p:grpSpPr>
        <p:sp>
          <p:nvSpPr>
            <p:cNvPr id="1687" name="Google Shape;1823;p57"/>
            <p:cNvSpPr/>
            <p:nvPr/>
          </p:nvSpPr>
          <p:spPr>
            <a:xfrm rot="514800">
              <a:off x="1126080" y="470520"/>
              <a:ext cx="1117080" cy="91080"/>
            </a:xfrm>
            <a:custGeom>
              <a:avLst/>
              <a:gdLst/>
              <a:ahLst/>
              <a:rect l="l" t="t" r="r" b="b"/>
              <a:pathLst>
                <a:path w="29497" h="2433">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a:solidFill>
                <a:srgbClr val="ffbbaa"/>
              </a:solidFill>
              <a:round/>
            </a:ln>
          </p:spPr>
          <p:style>
            <a:lnRef idx="0"/>
            <a:fillRef idx="0"/>
            <a:effectRef idx="0"/>
            <a:fontRef idx="minor"/>
          </p:style>
        </p:sp>
        <p:sp>
          <p:nvSpPr>
            <p:cNvPr id="1688" name="Google Shape;1824;p57"/>
            <p:cNvSpPr/>
            <p:nvPr/>
          </p:nvSpPr>
          <p:spPr>
            <a:xfrm rot="514800">
              <a:off x="2028600" y="612000"/>
              <a:ext cx="112320" cy="495720"/>
            </a:xfrm>
            <a:custGeom>
              <a:avLst/>
              <a:gdLst/>
              <a:ahLst/>
              <a:rect l="l" t="t" r="r" b="b"/>
              <a:pathLst>
                <a:path w="2989" h="13108">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a:solidFill>
                <a:srgbClr val="ffbbaa"/>
              </a:solidFill>
              <a:round/>
            </a:ln>
          </p:spPr>
          <p:style>
            <a:lnRef idx="0"/>
            <a:fillRef idx="0"/>
            <a:effectRef idx="0"/>
            <a:fontRef idx="minor"/>
          </p:style>
        </p:sp>
        <p:sp>
          <p:nvSpPr>
            <p:cNvPr id="1689" name="Google Shape;1825;p57"/>
            <p:cNvSpPr/>
            <p:nvPr/>
          </p:nvSpPr>
          <p:spPr>
            <a:xfrm rot="514800">
              <a:off x="2075400" y="542880"/>
              <a:ext cx="93600" cy="73440"/>
            </a:xfrm>
            <a:custGeom>
              <a:avLst/>
              <a:gdLst/>
              <a:ahLst/>
              <a:rect l="l" t="t" r="r" b="b"/>
              <a:pathLst>
                <a:path w="2500" h="1963">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a:solidFill>
                <a:srgbClr val="ffbbaa"/>
              </a:solidFill>
              <a:round/>
            </a:ln>
          </p:spPr>
          <p:style>
            <a:lnRef idx="0"/>
            <a:fillRef idx="0"/>
            <a:effectRef idx="0"/>
            <a:fontRef idx="minor"/>
          </p:style>
        </p:sp>
        <p:sp>
          <p:nvSpPr>
            <p:cNvPr id="1690" name="Google Shape;1826;p57"/>
            <p:cNvSpPr/>
            <p:nvPr/>
          </p:nvSpPr>
          <p:spPr>
            <a:xfrm rot="514800">
              <a:off x="1657800" y="1046520"/>
              <a:ext cx="438480" cy="103680"/>
            </a:xfrm>
            <a:custGeom>
              <a:avLst/>
              <a:gdLst/>
              <a:ahLst/>
              <a:rect l="l" t="t" r="r" b="b"/>
              <a:pathLst>
                <a:path w="11601" h="2768">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a:solidFill>
                <a:srgbClr val="ffbbaa"/>
              </a:solidFill>
              <a:round/>
            </a:ln>
          </p:spPr>
          <p:style>
            <a:lnRef idx="0"/>
            <a:fillRef idx="0"/>
            <a:effectRef idx="0"/>
            <a:fontRef idx="minor"/>
          </p:style>
        </p:sp>
        <p:sp>
          <p:nvSpPr>
            <p:cNvPr id="1691" name="Google Shape;1827;p57"/>
            <p:cNvSpPr/>
            <p:nvPr/>
          </p:nvSpPr>
          <p:spPr>
            <a:xfrm rot="514800">
              <a:off x="2004120" y="1069560"/>
              <a:ext cx="90000" cy="70560"/>
            </a:xfrm>
            <a:custGeom>
              <a:avLst/>
              <a:gdLst/>
              <a:ahLst/>
              <a:rect l="l" t="t" r="r" b="b"/>
              <a:pathLst>
                <a:path w="2402" h="1887">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a:solidFill>
                <a:srgbClr val="ffbbaa"/>
              </a:solidFill>
              <a:round/>
            </a:ln>
          </p:spPr>
          <p:style>
            <a:lnRef idx="0"/>
            <a:fillRef idx="0"/>
            <a:effectRef idx="0"/>
            <a:fontRef idx="minor"/>
          </p:style>
        </p:sp>
        <p:sp>
          <p:nvSpPr>
            <p:cNvPr id="1692" name="Google Shape;1828;p57"/>
            <p:cNvSpPr/>
            <p:nvPr/>
          </p:nvSpPr>
          <p:spPr>
            <a:xfrm rot="514800">
              <a:off x="1656720" y="1116000"/>
              <a:ext cx="93600" cy="228240"/>
            </a:xfrm>
            <a:custGeom>
              <a:avLst/>
              <a:gdLst/>
              <a:ahLst/>
              <a:rect l="l" t="t" r="r" b="b"/>
              <a:pathLst>
                <a:path w="2501" h="6046">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a:solidFill>
                <a:srgbClr val="ffbbaa"/>
              </a:solidFill>
              <a:round/>
            </a:ln>
          </p:spPr>
          <p:style>
            <a:lnRef idx="0"/>
            <a:fillRef idx="0"/>
            <a:effectRef idx="0"/>
            <a:fontRef idx="minor"/>
          </p:style>
        </p:sp>
        <p:sp>
          <p:nvSpPr>
            <p:cNvPr id="1693" name="Google Shape;1829;p57"/>
            <p:cNvSpPr/>
            <p:nvPr/>
          </p:nvSpPr>
          <p:spPr>
            <a:xfrm rot="514800">
              <a:off x="1685520" y="1094400"/>
              <a:ext cx="87120" cy="33840"/>
            </a:xfrm>
            <a:custGeom>
              <a:avLst/>
              <a:gdLst/>
              <a:ahLst/>
              <a:rect l="l" t="t" r="r" b="b"/>
              <a:pathLst>
                <a:path w="2330" h="924">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a:solidFill>
                <a:srgbClr val="ffbbaa"/>
              </a:solidFill>
              <a:round/>
            </a:ln>
          </p:spPr>
          <p:style>
            <a:lnRef idx="0"/>
            <a:fillRef idx="0"/>
            <a:effectRef idx="0"/>
            <a:fontRef idx="minor"/>
          </p:style>
        </p:sp>
        <p:sp>
          <p:nvSpPr>
            <p:cNvPr id="1694" name="Google Shape;1830;p57"/>
            <p:cNvSpPr/>
            <p:nvPr/>
          </p:nvSpPr>
          <p:spPr>
            <a:xfrm rot="514800">
              <a:off x="1645560" y="1293120"/>
              <a:ext cx="31680" cy="48240"/>
            </a:xfrm>
            <a:custGeom>
              <a:avLst/>
              <a:gdLst/>
              <a:ahLst/>
              <a:rect l="l" t="t" r="r" b="b"/>
              <a:pathLst>
                <a:path w="867" h="1299">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a:solidFill>
                <a:srgbClr val="ffbbaa"/>
              </a:solidFill>
              <a:round/>
            </a:ln>
          </p:spPr>
          <p:style>
            <a:lnRef idx="0"/>
            <a:fillRef idx="0"/>
            <a:effectRef idx="0"/>
            <a:fontRef idx="minor"/>
          </p:style>
        </p:sp>
        <p:sp>
          <p:nvSpPr>
            <p:cNvPr id="1695" name="Google Shape;1831;p57"/>
            <p:cNvSpPr/>
            <p:nvPr/>
          </p:nvSpPr>
          <p:spPr>
            <a:xfrm rot="514800">
              <a:off x="1172520" y="1024920"/>
              <a:ext cx="549360" cy="292680"/>
            </a:xfrm>
            <a:custGeom>
              <a:avLst/>
              <a:gdLst/>
              <a:ahLst/>
              <a:rect l="l" t="t" r="r" b="b"/>
              <a:pathLst>
                <a:path w="14525" h="775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a:solidFill>
                <a:srgbClr val="ffbbaa"/>
              </a:solidFill>
              <a:round/>
            </a:ln>
          </p:spPr>
          <p:style>
            <a:lnRef idx="0"/>
            <a:fillRef idx="0"/>
            <a:effectRef idx="0"/>
            <a:fontRef idx="minor"/>
          </p:style>
        </p:sp>
        <p:sp>
          <p:nvSpPr>
            <p:cNvPr id="1696" name="Google Shape;1832;p57"/>
            <p:cNvSpPr/>
            <p:nvPr/>
          </p:nvSpPr>
          <p:spPr>
            <a:xfrm rot="514800">
              <a:off x="1647360" y="1213920"/>
              <a:ext cx="64800" cy="130320"/>
            </a:xfrm>
            <a:custGeom>
              <a:avLst/>
              <a:gdLst/>
              <a:ahLst/>
              <a:rect l="l" t="t" r="r" b="b"/>
              <a:pathLst>
                <a:path w="1734" h="346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a:solidFill>
                <a:srgbClr val="ffbbaa"/>
              </a:solidFill>
              <a:round/>
            </a:ln>
          </p:spPr>
          <p:style>
            <a:lnRef idx="0"/>
            <a:fillRef idx="0"/>
            <a:effectRef idx="0"/>
            <a:fontRef idx="minor"/>
          </p:style>
        </p:sp>
        <p:sp>
          <p:nvSpPr>
            <p:cNvPr id="1697" name="Google Shape;1833;p57"/>
            <p:cNvSpPr/>
            <p:nvPr/>
          </p:nvSpPr>
          <p:spPr>
            <a:xfrm rot="514800">
              <a:off x="1105920" y="478080"/>
              <a:ext cx="152640" cy="596880"/>
            </a:xfrm>
            <a:custGeom>
              <a:avLst/>
              <a:gdLst/>
              <a:ahLst/>
              <a:rect l="l" t="t" r="r" b="b"/>
              <a:pathLst>
                <a:path w="4053" h="1578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a:solidFill>
                <a:srgbClr val="ffbbaa"/>
              </a:solidFill>
              <a:round/>
            </a:ln>
          </p:spPr>
          <p:style>
            <a:lnRef idx="0"/>
            <a:fillRef idx="0"/>
            <a:effectRef idx="0"/>
            <a:fontRef idx="minor"/>
          </p:style>
        </p:sp>
        <p:sp>
          <p:nvSpPr>
            <p:cNvPr id="1698" name="Google Shape;1834;p57"/>
            <p:cNvSpPr/>
            <p:nvPr/>
          </p:nvSpPr>
          <p:spPr>
            <a:xfrm rot="514800">
              <a:off x="1182960" y="1011240"/>
              <a:ext cx="69840" cy="66600"/>
            </a:xfrm>
            <a:custGeom>
              <a:avLst/>
              <a:gdLst/>
              <a:ahLst/>
              <a:rect l="l" t="t" r="r" b="b"/>
              <a:pathLst>
                <a:path w="1874" h="179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a:solidFill>
                <a:srgbClr val="ffbbaa"/>
              </a:solidFill>
              <a:round/>
            </a:ln>
          </p:spPr>
          <p:style>
            <a:lnRef idx="0"/>
            <a:fillRef idx="0"/>
            <a:effectRef idx="0"/>
            <a:fontRef idx="minor"/>
          </p:style>
        </p:sp>
      </p:grpSp>
      <p:grpSp>
        <p:nvGrpSpPr>
          <p:cNvPr id="1699" name="Google Shape;1835;p57"/>
          <p:cNvGrpSpPr/>
          <p:nvPr/>
        </p:nvGrpSpPr>
        <p:grpSpPr>
          <a:xfrm>
            <a:off x="6604920" y="3898440"/>
            <a:ext cx="1744560" cy="229320"/>
            <a:chOff x="6604920" y="3898440"/>
            <a:chExt cx="1744560" cy="229320"/>
          </a:xfrm>
        </p:grpSpPr>
        <p:sp>
          <p:nvSpPr>
            <p:cNvPr id="1700" name="Google Shape;1836;p57"/>
            <p:cNvSpPr/>
            <p:nvPr/>
          </p:nvSpPr>
          <p:spPr>
            <a:xfrm>
              <a:off x="6604920" y="389844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701" name="Google Shape;1837;p57"/>
            <p:cNvSpPr/>
            <p:nvPr/>
          </p:nvSpPr>
          <p:spPr>
            <a:xfrm>
              <a:off x="6667200" y="393228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702" name="Google Shape;1838;p57"/>
            <p:cNvSpPr/>
            <p:nvPr/>
          </p:nvSpPr>
          <p:spPr>
            <a:xfrm>
              <a:off x="6667200" y="390960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703" name="Google Shape;1839;p57"/>
            <p:cNvSpPr/>
            <p:nvPr/>
          </p:nvSpPr>
          <p:spPr>
            <a:xfrm>
              <a:off x="7365240" y="396648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704" name="Google Shape;1840;p57"/>
            <p:cNvSpPr/>
            <p:nvPr/>
          </p:nvSpPr>
          <p:spPr>
            <a:xfrm>
              <a:off x="7166880" y="391788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705" name="Google Shape;1841;p57"/>
            <p:cNvSpPr/>
            <p:nvPr/>
          </p:nvSpPr>
          <p:spPr>
            <a:xfrm>
              <a:off x="7662240" y="397620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706" name="Google Shape;1842;p57"/>
            <p:cNvSpPr/>
            <p:nvPr/>
          </p:nvSpPr>
          <p:spPr>
            <a:xfrm>
              <a:off x="7636320" y="392616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707" name="Google Shape;1843;p57"/>
            <p:cNvSpPr/>
            <p:nvPr/>
          </p:nvSpPr>
          <p:spPr>
            <a:xfrm>
              <a:off x="7944480" y="393192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708" name="Google Shape;1844;p57"/>
            <p:cNvSpPr/>
            <p:nvPr/>
          </p:nvSpPr>
          <p:spPr>
            <a:xfrm>
              <a:off x="7923960" y="392868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09" name="Google Shape;1849;p58"/>
          <p:cNvGrpSpPr/>
          <p:nvPr/>
        </p:nvGrpSpPr>
        <p:grpSpPr>
          <a:xfrm>
            <a:off x="5438160" y="1240920"/>
            <a:ext cx="2728440" cy="2660040"/>
            <a:chOff x="5438160" y="1240920"/>
            <a:chExt cx="2728440" cy="2660040"/>
          </a:xfrm>
        </p:grpSpPr>
        <p:sp>
          <p:nvSpPr>
            <p:cNvPr id="1710" name="Google Shape;1850;p58"/>
            <p:cNvSpPr/>
            <p:nvPr/>
          </p:nvSpPr>
          <p:spPr>
            <a:xfrm rot="684000">
              <a:off x="6700320" y="3242880"/>
              <a:ext cx="875160" cy="514080"/>
            </a:xfrm>
            <a:custGeom>
              <a:avLst/>
              <a:gdLst/>
              <a:ahLst/>
              <a:rect l="l" t="t" r="r" b="b"/>
              <a:pathLst>
                <a:path w="18525" h="1089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w="0">
              <a:noFill/>
            </a:ln>
          </p:spPr>
          <p:style>
            <a:lnRef idx="0"/>
            <a:fillRef idx="0"/>
            <a:effectRef idx="0"/>
            <a:fontRef idx="minor"/>
          </p:style>
        </p:sp>
        <p:sp>
          <p:nvSpPr>
            <p:cNvPr id="1711" name="Google Shape;1851;p58"/>
            <p:cNvSpPr/>
            <p:nvPr/>
          </p:nvSpPr>
          <p:spPr>
            <a:xfrm rot="684000">
              <a:off x="6692760" y="3233160"/>
              <a:ext cx="896040" cy="530640"/>
            </a:xfrm>
            <a:custGeom>
              <a:avLst/>
              <a:gdLst/>
              <a:ahLst/>
              <a:rect l="l" t="t" r="r" b="b"/>
              <a:pathLst>
                <a:path w="18966" h="11245">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w="0">
              <a:noFill/>
            </a:ln>
          </p:spPr>
          <p:style>
            <a:lnRef idx="0"/>
            <a:fillRef idx="0"/>
            <a:effectRef idx="0"/>
            <a:fontRef idx="minor"/>
          </p:style>
        </p:sp>
        <p:sp>
          <p:nvSpPr>
            <p:cNvPr id="1712" name="Google Shape;1852;p58"/>
            <p:cNvSpPr/>
            <p:nvPr/>
          </p:nvSpPr>
          <p:spPr>
            <a:xfrm rot="684000">
              <a:off x="5656320" y="1459440"/>
              <a:ext cx="2313000" cy="2227680"/>
            </a:xfrm>
            <a:custGeom>
              <a:avLst/>
              <a:gdLst/>
              <a:ahLst/>
              <a:rect l="l" t="t" r="r" b="b"/>
              <a:pathLst>
                <a:path w="48929" h="47125">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w="0">
              <a:noFill/>
            </a:ln>
          </p:spPr>
          <p:style>
            <a:lnRef idx="0"/>
            <a:fillRef idx="0"/>
            <a:effectRef idx="0"/>
            <a:fontRef idx="minor"/>
          </p:style>
        </p:sp>
        <p:sp>
          <p:nvSpPr>
            <p:cNvPr id="1713" name="Google Shape;1853;p58"/>
            <p:cNvSpPr/>
            <p:nvPr/>
          </p:nvSpPr>
          <p:spPr>
            <a:xfrm rot="684000">
              <a:off x="5636880" y="1449000"/>
              <a:ext cx="2329920" cy="2243880"/>
            </a:xfrm>
            <a:custGeom>
              <a:avLst/>
              <a:gdLst/>
              <a:ahLst/>
              <a:rect l="l" t="t" r="r" b="b"/>
              <a:pathLst>
                <a:path w="49280" h="47463">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w="0">
              <a:noFill/>
            </a:ln>
          </p:spPr>
          <p:style>
            <a:lnRef idx="0"/>
            <a:fillRef idx="0"/>
            <a:effectRef idx="0"/>
            <a:fontRef idx="minor"/>
          </p:style>
        </p:sp>
        <p:sp>
          <p:nvSpPr>
            <p:cNvPr id="1714" name="Google Shape;1854;p58"/>
            <p:cNvSpPr/>
            <p:nvPr/>
          </p:nvSpPr>
          <p:spPr>
            <a:xfrm rot="684000">
              <a:off x="6068160" y="1785240"/>
              <a:ext cx="1846800" cy="6732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w="0">
              <a:noFill/>
            </a:ln>
          </p:spPr>
          <p:style>
            <a:lnRef idx="0"/>
            <a:fillRef idx="0"/>
            <a:effectRef idx="0"/>
            <a:fontRef idx="minor"/>
          </p:style>
        </p:sp>
        <p:sp>
          <p:nvSpPr>
            <p:cNvPr id="1715" name="Google Shape;1855;p58"/>
            <p:cNvSpPr/>
            <p:nvPr/>
          </p:nvSpPr>
          <p:spPr>
            <a:xfrm rot="684000">
              <a:off x="6068160" y="1785240"/>
              <a:ext cx="1846800" cy="67320"/>
            </a:xfrm>
            <a:custGeom>
              <a:avLst/>
              <a:gdLst/>
              <a:ahLst/>
              <a:rect l="l" t="t" r="r" b="b"/>
              <a:pathLst>
                <a:path w="39067" h="1443">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w="0">
              <a:noFill/>
            </a:ln>
          </p:spPr>
          <p:style>
            <a:lnRef idx="0"/>
            <a:fillRef idx="0"/>
            <a:effectRef idx="0"/>
            <a:fontRef idx="minor"/>
          </p:style>
        </p:sp>
      </p:grpSp>
      <p:sp>
        <p:nvSpPr>
          <p:cNvPr id="1716" name="PlaceHolder 1"/>
          <p:cNvSpPr>
            <a:spLocks noGrp="1"/>
          </p:cNvSpPr>
          <p:nvPr>
            <p:ph type="title"/>
          </p:nvPr>
        </p:nvSpPr>
        <p:spPr>
          <a:xfrm>
            <a:off x="900000" y="1560600"/>
            <a:ext cx="3779640" cy="1679040"/>
          </a:xfrm>
          <a:prstGeom prst="rect">
            <a:avLst/>
          </a:prstGeom>
          <a:noFill/>
          <a:ln w="0">
            <a:noFill/>
          </a:ln>
        </p:spPr>
        <p:txBody>
          <a:bodyPr lIns="0" rIns="0" tIns="0" bIns="0" anchor="ctr">
            <a:noAutofit/>
          </a:bodyPr>
          <a:p>
            <a:pPr>
              <a:lnSpc>
                <a:spcPct val="100000"/>
              </a:lnSpc>
              <a:buNone/>
              <a:tabLst>
                <a:tab algn="l" pos="0"/>
              </a:tabLst>
            </a:pPr>
            <a:r>
              <a:rPr b="1" lang="en" sz="5500" spc="-1" strike="noStrike">
                <a:solidFill>
                  <a:srgbClr val="1c4587"/>
                </a:solidFill>
                <a:latin typeface="Itim"/>
                <a:ea typeface="Itim"/>
              </a:rPr>
              <a:t>Cloud Cost</a:t>
            </a:r>
            <a:endParaRPr b="0" lang="en-IN" sz="5500" spc="-1" strike="noStrike">
              <a:latin typeface="Arial"/>
            </a:endParaRPr>
          </a:p>
          <a:p>
            <a:pPr>
              <a:lnSpc>
                <a:spcPct val="100000"/>
              </a:lnSpc>
              <a:buNone/>
              <a:tabLst>
                <a:tab algn="l" pos="0"/>
              </a:tabLst>
            </a:pPr>
            <a:r>
              <a:rPr b="1" lang="en" sz="5500" spc="-1" strike="noStrike">
                <a:solidFill>
                  <a:srgbClr val="1c4587"/>
                </a:solidFill>
                <a:latin typeface="Itim"/>
                <a:ea typeface="Itim"/>
              </a:rPr>
              <a:t>Estimator</a:t>
            </a:r>
            <a:endParaRPr b="0" lang="en-IN" sz="5500" spc="-1" strike="noStrike">
              <a:latin typeface="Arial"/>
            </a:endParaRPr>
          </a:p>
        </p:txBody>
      </p:sp>
      <p:sp>
        <p:nvSpPr>
          <p:cNvPr id="1717" name="PlaceHolder 2"/>
          <p:cNvSpPr>
            <a:spLocks noGrp="1"/>
          </p:cNvSpPr>
          <p:nvPr>
            <p:ph type="subTitle"/>
          </p:nvPr>
        </p:nvSpPr>
        <p:spPr>
          <a:xfrm rot="684000">
            <a:off x="5794200" y="1703880"/>
            <a:ext cx="1877760" cy="1787040"/>
          </a:xfrm>
          <a:prstGeom prst="rect">
            <a:avLst/>
          </a:prstGeom>
          <a:noFill/>
          <a:ln w="0">
            <a:noFill/>
          </a:ln>
        </p:spPr>
        <p:txBody>
          <a:bodyPr lIns="0" rIns="0" tIns="91440" bIns="91440" anchor="ctr">
            <a:noAutofit/>
          </a:bodyPr>
          <a:p>
            <a:pPr algn="ctr">
              <a:lnSpc>
                <a:spcPct val="100000"/>
              </a:lnSpc>
              <a:buNone/>
              <a:tabLst>
                <a:tab algn="l" pos="0"/>
              </a:tabLst>
            </a:pPr>
            <a:r>
              <a:rPr b="0" lang="en" sz="1600" spc="-1" strike="noStrike">
                <a:solidFill>
                  <a:srgbClr val="000000"/>
                </a:solidFill>
                <a:latin typeface="Muli"/>
                <a:ea typeface="Muli"/>
              </a:rPr>
              <a:t>It helps to determine how much will it cost you, if you happen to purchase…</a:t>
            </a:r>
            <a:endParaRPr b="0" lang="en-IN" sz="1600" spc="-1" strike="noStrike">
              <a:latin typeface="Arial"/>
            </a:endParaRPr>
          </a:p>
        </p:txBody>
      </p:sp>
      <p:grpSp>
        <p:nvGrpSpPr>
          <p:cNvPr id="1718" name="Google Shape;1858;p58"/>
          <p:cNvGrpSpPr/>
          <p:nvPr/>
        </p:nvGrpSpPr>
        <p:grpSpPr>
          <a:xfrm>
            <a:off x="1153080" y="2242800"/>
            <a:ext cx="3213720" cy="174960"/>
            <a:chOff x="1153080" y="2242800"/>
            <a:chExt cx="3213720" cy="174960"/>
          </a:xfrm>
        </p:grpSpPr>
        <p:sp>
          <p:nvSpPr>
            <p:cNvPr id="1719" name="Google Shape;1859;p58"/>
            <p:cNvSpPr/>
            <p:nvPr/>
          </p:nvSpPr>
          <p:spPr>
            <a:xfrm>
              <a:off x="1178640" y="2242800"/>
              <a:ext cx="306216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720" name="Google Shape;1860;p58"/>
            <p:cNvSpPr/>
            <p:nvPr/>
          </p:nvSpPr>
          <p:spPr>
            <a:xfrm>
              <a:off x="1153080" y="2263320"/>
              <a:ext cx="32137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721" name="Google Shape;1861;p58"/>
          <p:cNvGrpSpPr/>
          <p:nvPr/>
        </p:nvGrpSpPr>
        <p:grpSpPr>
          <a:xfrm>
            <a:off x="1153080" y="3096720"/>
            <a:ext cx="2299320" cy="174960"/>
            <a:chOff x="1153080" y="3096720"/>
            <a:chExt cx="2299320" cy="174960"/>
          </a:xfrm>
        </p:grpSpPr>
        <p:sp>
          <p:nvSpPr>
            <p:cNvPr id="1722" name="Google Shape;1862;p58"/>
            <p:cNvSpPr/>
            <p:nvPr/>
          </p:nvSpPr>
          <p:spPr>
            <a:xfrm>
              <a:off x="1171440" y="3096720"/>
              <a:ext cx="219096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723" name="Google Shape;1863;p58"/>
            <p:cNvSpPr/>
            <p:nvPr/>
          </p:nvSpPr>
          <p:spPr>
            <a:xfrm>
              <a:off x="1153080" y="3117240"/>
              <a:ext cx="229932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grpSp>
        <p:nvGrpSpPr>
          <p:cNvPr id="1724" name="Google Shape;1864;p58"/>
          <p:cNvGrpSpPr/>
          <p:nvPr/>
        </p:nvGrpSpPr>
        <p:grpSpPr>
          <a:xfrm>
            <a:off x="7551360" y="4187520"/>
            <a:ext cx="1744560" cy="228960"/>
            <a:chOff x="7551360" y="4187520"/>
            <a:chExt cx="1744560" cy="228960"/>
          </a:xfrm>
        </p:grpSpPr>
        <p:sp>
          <p:nvSpPr>
            <p:cNvPr id="1725" name="Google Shape;1865;p58"/>
            <p:cNvSpPr/>
            <p:nvPr/>
          </p:nvSpPr>
          <p:spPr>
            <a:xfrm>
              <a:off x="7551360" y="4187520"/>
              <a:ext cx="1744560" cy="20700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726" name="Google Shape;1866;p58"/>
            <p:cNvSpPr/>
            <p:nvPr/>
          </p:nvSpPr>
          <p:spPr>
            <a:xfrm>
              <a:off x="7613280" y="4221360"/>
              <a:ext cx="277560" cy="9468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727" name="Google Shape;1867;p58"/>
            <p:cNvSpPr/>
            <p:nvPr/>
          </p:nvSpPr>
          <p:spPr>
            <a:xfrm>
              <a:off x="7613640" y="4198320"/>
              <a:ext cx="483480" cy="18288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728" name="Google Shape;1868;p58"/>
            <p:cNvSpPr/>
            <p:nvPr/>
          </p:nvSpPr>
          <p:spPr>
            <a:xfrm>
              <a:off x="8311320" y="4255200"/>
              <a:ext cx="136080" cy="8784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729" name="Google Shape;1869;p58"/>
            <p:cNvSpPr/>
            <p:nvPr/>
          </p:nvSpPr>
          <p:spPr>
            <a:xfrm>
              <a:off x="8112960" y="4206960"/>
              <a:ext cx="394560" cy="15264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730" name="Google Shape;1870;p58"/>
            <p:cNvSpPr/>
            <p:nvPr/>
          </p:nvSpPr>
          <p:spPr>
            <a:xfrm>
              <a:off x="8608680" y="4264920"/>
              <a:ext cx="253440" cy="15156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731" name="Google Shape;1871;p58"/>
            <p:cNvSpPr/>
            <p:nvPr/>
          </p:nvSpPr>
          <p:spPr>
            <a:xfrm>
              <a:off x="8582400" y="4214880"/>
              <a:ext cx="275760" cy="17928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732" name="Google Shape;1872;p58"/>
            <p:cNvSpPr/>
            <p:nvPr/>
          </p:nvSpPr>
          <p:spPr>
            <a:xfrm>
              <a:off x="8890920" y="4221000"/>
              <a:ext cx="97920" cy="7884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733" name="Google Shape;1873;p58"/>
            <p:cNvSpPr/>
            <p:nvPr/>
          </p:nvSpPr>
          <p:spPr>
            <a:xfrm>
              <a:off x="8870400" y="4217400"/>
              <a:ext cx="156960" cy="8280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grpSp>
        <p:nvGrpSpPr>
          <p:cNvPr id="1734" name="Google Shape;1874;p58"/>
          <p:cNvGrpSpPr/>
          <p:nvPr/>
        </p:nvGrpSpPr>
        <p:grpSpPr>
          <a:xfrm>
            <a:off x="884160" y="529560"/>
            <a:ext cx="805320" cy="420840"/>
            <a:chOff x="884160" y="529560"/>
            <a:chExt cx="805320" cy="420840"/>
          </a:xfrm>
        </p:grpSpPr>
        <p:sp>
          <p:nvSpPr>
            <p:cNvPr id="1735" name="Google Shape;1875;p58"/>
            <p:cNvSpPr/>
            <p:nvPr/>
          </p:nvSpPr>
          <p:spPr>
            <a:xfrm>
              <a:off x="884160" y="567000"/>
              <a:ext cx="239400" cy="369720"/>
            </a:xfrm>
            <a:custGeom>
              <a:avLst/>
              <a:gdLst/>
              <a:ahLst/>
              <a:rect l="l" t="t" r="r" b="b"/>
              <a:pathLst>
                <a:path w="6537" h="10078">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0">
              <a:noFill/>
            </a:ln>
          </p:spPr>
          <p:style>
            <a:lnRef idx="0"/>
            <a:fillRef idx="0"/>
            <a:effectRef idx="0"/>
            <a:fontRef idx="minor"/>
          </p:style>
        </p:sp>
        <p:sp>
          <p:nvSpPr>
            <p:cNvPr id="1736" name="Google Shape;1876;p58"/>
            <p:cNvSpPr/>
            <p:nvPr/>
          </p:nvSpPr>
          <p:spPr>
            <a:xfrm>
              <a:off x="887040" y="589680"/>
              <a:ext cx="276480" cy="164520"/>
            </a:xfrm>
            <a:custGeom>
              <a:avLst/>
              <a:gdLst/>
              <a:ahLst/>
              <a:rect l="l" t="t" r="r" b="b"/>
              <a:pathLst>
                <a:path w="7542" h="4498">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0">
              <a:noFill/>
            </a:ln>
          </p:spPr>
          <p:style>
            <a:lnRef idx="0"/>
            <a:fillRef idx="0"/>
            <a:effectRef idx="0"/>
            <a:fontRef idx="minor"/>
          </p:style>
        </p:sp>
        <p:sp>
          <p:nvSpPr>
            <p:cNvPr id="1737" name="Google Shape;1877;p58"/>
            <p:cNvSpPr/>
            <p:nvPr/>
          </p:nvSpPr>
          <p:spPr>
            <a:xfrm>
              <a:off x="894960" y="588600"/>
              <a:ext cx="244080" cy="328680"/>
            </a:xfrm>
            <a:custGeom>
              <a:avLst/>
              <a:gdLst/>
              <a:ahLst/>
              <a:rect l="l" t="t" r="r" b="b"/>
              <a:pathLst>
                <a:path w="6663" h="8962">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0">
              <a:noFill/>
            </a:ln>
          </p:spPr>
          <p:style>
            <a:lnRef idx="0"/>
            <a:fillRef idx="0"/>
            <a:effectRef idx="0"/>
            <a:fontRef idx="minor"/>
          </p:style>
        </p:sp>
        <p:sp>
          <p:nvSpPr>
            <p:cNvPr id="1738" name="Google Shape;1878;p58"/>
            <p:cNvSpPr/>
            <p:nvPr/>
          </p:nvSpPr>
          <p:spPr>
            <a:xfrm>
              <a:off x="1120680" y="545760"/>
              <a:ext cx="172800" cy="338400"/>
            </a:xfrm>
            <a:custGeom>
              <a:avLst/>
              <a:gdLst/>
              <a:ahLst/>
              <a:rect l="l" t="t" r="r" b="b"/>
              <a:pathLst>
                <a:path w="4726" h="9229">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0">
              <a:noFill/>
            </a:ln>
          </p:spPr>
          <p:style>
            <a:lnRef idx="0"/>
            <a:fillRef idx="0"/>
            <a:effectRef idx="0"/>
            <a:fontRef idx="minor"/>
          </p:style>
        </p:sp>
        <p:sp>
          <p:nvSpPr>
            <p:cNvPr id="1739" name="Google Shape;1879;p58"/>
            <p:cNvSpPr/>
            <p:nvPr/>
          </p:nvSpPr>
          <p:spPr>
            <a:xfrm>
              <a:off x="1129680" y="543600"/>
              <a:ext cx="248400" cy="406800"/>
            </a:xfrm>
            <a:custGeom>
              <a:avLst/>
              <a:gdLst/>
              <a:ahLst/>
              <a:rect l="l" t="t" r="r" b="b"/>
              <a:pathLst>
                <a:path w="6779" h="11084">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0">
              <a:noFill/>
            </a:ln>
          </p:spPr>
          <p:style>
            <a:lnRef idx="0"/>
            <a:fillRef idx="0"/>
            <a:effectRef idx="0"/>
            <a:fontRef idx="minor"/>
          </p:style>
        </p:sp>
        <p:sp>
          <p:nvSpPr>
            <p:cNvPr id="1740" name="Google Shape;1880;p58"/>
            <p:cNvSpPr/>
            <p:nvPr/>
          </p:nvSpPr>
          <p:spPr>
            <a:xfrm>
              <a:off x="1138680" y="551160"/>
              <a:ext cx="201240" cy="355680"/>
            </a:xfrm>
            <a:custGeom>
              <a:avLst/>
              <a:gdLst/>
              <a:ahLst/>
              <a:rect l="l" t="t" r="r" b="b"/>
              <a:pathLst>
                <a:path w="5499" h="9693">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0">
              <a:noFill/>
            </a:ln>
          </p:spPr>
          <p:style>
            <a:lnRef idx="0"/>
            <a:fillRef idx="0"/>
            <a:effectRef idx="0"/>
            <a:fontRef idx="minor"/>
          </p:style>
        </p:sp>
        <p:sp>
          <p:nvSpPr>
            <p:cNvPr id="1741" name="Google Shape;1881;p58"/>
            <p:cNvSpPr/>
            <p:nvPr/>
          </p:nvSpPr>
          <p:spPr>
            <a:xfrm>
              <a:off x="1332360" y="559080"/>
              <a:ext cx="245880" cy="321480"/>
            </a:xfrm>
            <a:custGeom>
              <a:avLst/>
              <a:gdLst/>
              <a:ahLst/>
              <a:rect l="l" t="t" r="r" b="b"/>
              <a:pathLst>
                <a:path w="6707" h="877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0">
              <a:noFill/>
            </a:ln>
          </p:spPr>
          <p:style>
            <a:lnRef idx="0"/>
            <a:fillRef idx="0"/>
            <a:effectRef idx="0"/>
            <a:fontRef idx="minor"/>
          </p:style>
        </p:sp>
        <p:sp>
          <p:nvSpPr>
            <p:cNvPr id="1742" name="Google Shape;1882;p58"/>
            <p:cNvSpPr/>
            <p:nvPr/>
          </p:nvSpPr>
          <p:spPr>
            <a:xfrm>
              <a:off x="1335240" y="529560"/>
              <a:ext cx="354240" cy="301320"/>
            </a:xfrm>
            <a:custGeom>
              <a:avLst/>
              <a:gdLst/>
              <a:ahLst/>
              <a:rect l="l" t="t" r="r" b="b"/>
              <a:pathLst>
                <a:path w="9660" h="8221">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0">
              <a:noFill/>
            </a:ln>
          </p:spPr>
          <p:style>
            <a:lnRef idx="0"/>
            <a:fillRef idx="0"/>
            <a:effectRef idx="0"/>
            <a:fontRef idx="minor"/>
          </p:style>
        </p:sp>
        <p:sp>
          <p:nvSpPr>
            <p:cNvPr id="1743" name="Google Shape;1883;p58"/>
            <p:cNvSpPr/>
            <p:nvPr/>
          </p:nvSpPr>
          <p:spPr>
            <a:xfrm>
              <a:off x="1346040" y="558720"/>
              <a:ext cx="320040" cy="289080"/>
            </a:xfrm>
            <a:custGeom>
              <a:avLst/>
              <a:gdLst/>
              <a:ahLst/>
              <a:rect l="l" t="t" r="r" b="b"/>
              <a:pathLst>
                <a:path w="8726" h="7882">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0">
              <a:noFill/>
            </a:ln>
          </p:spPr>
          <p:style>
            <a:lnRef idx="0"/>
            <a:fillRef idx="0"/>
            <a:effectRef idx="0"/>
            <a:fontRef idx="minor"/>
          </p:style>
        </p:sp>
      </p:grpSp>
      <p:grpSp>
        <p:nvGrpSpPr>
          <p:cNvPr id="1744" name="Google Shape;1884;p58"/>
          <p:cNvGrpSpPr/>
          <p:nvPr/>
        </p:nvGrpSpPr>
        <p:grpSpPr>
          <a:xfrm>
            <a:off x="2609640" y="3811320"/>
            <a:ext cx="2576160" cy="2109600"/>
            <a:chOff x="2609640" y="3811320"/>
            <a:chExt cx="2576160" cy="2109600"/>
          </a:xfrm>
        </p:grpSpPr>
        <p:sp>
          <p:nvSpPr>
            <p:cNvPr id="1745" name="Google Shape;1885;p58"/>
            <p:cNvSpPr/>
            <p:nvPr/>
          </p:nvSpPr>
          <p:spPr>
            <a:xfrm rot="1726200">
              <a:off x="3133080" y="4073400"/>
              <a:ext cx="804960" cy="478800"/>
            </a:xfrm>
            <a:custGeom>
              <a:avLst/>
              <a:gdLst/>
              <a:ahLst/>
              <a:rect l="l" t="t" r="r" b="b"/>
              <a:pathLst>
                <a:path w="15749" h="9375">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w="0">
              <a:noFill/>
            </a:ln>
          </p:spPr>
          <p:style>
            <a:lnRef idx="0"/>
            <a:fillRef idx="0"/>
            <a:effectRef idx="0"/>
            <a:fontRef idx="minor"/>
          </p:style>
        </p:sp>
        <p:sp>
          <p:nvSpPr>
            <p:cNvPr id="1746" name="Google Shape;1886;p58"/>
            <p:cNvSpPr/>
            <p:nvPr/>
          </p:nvSpPr>
          <p:spPr>
            <a:xfrm rot="1726200">
              <a:off x="3012840" y="4061880"/>
              <a:ext cx="742680" cy="853560"/>
            </a:xfrm>
            <a:custGeom>
              <a:avLst/>
              <a:gdLst/>
              <a:ahLst/>
              <a:rect l="l" t="t" r="r" b="b"/>
              <a:pathLst>
                <a:path w="14531" h="16695">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w="0">
              <a:noFill/>
            </a:ln>
          </p:spPr>
          <p:style>
            <a:lnRef idx="0"/>
            <a:fillRef idx="0"/>
            <a:effectRef idx="0"/>
            <a:fontRef idx="minor"/>
          </p:style>
        </p:sp>
        <p:sp>
          <p:nvSpPr>
            <p:cNvPr id="1747" name="Google Shape;1887;p58"/>
            <p:cNvSpPr/>
            <p:nvPr/>
          </p:nvSpPr>
          <p:spPr>
            <a:xfrm rot="1726200">
              <a:off x="3029760" y="4024080"/>
              <a:ext cx="144000" cy="118440"/>
            </a:xfrm>
            <a:custGeom>
              <a:avLst/>
              <a:gdLst/>
              <a:ahLst/>
              <a:rect l="l" t="t" r="r" b="b"/>
              <a:pathLst>
                <a:path w="2831" h="2335">
                  <a:moveTo>
                    <a:pt x="0" y="0"/>
                  </a:moveTo>
                  <a:lnTo>
                    <a:pt x="198" y="1118"/>
                  </a:lnTo>
                  <a:lnTo>
                    <a:pt x="325" y="1848"/>
                  </a:lnTo>
                  <a:lnTo>
                    <a:pt x="2443" y="2335"/>
                  </a:lnTo>
                  <a:lnTo>
                    <a:pt x="2831" y="649"/>
                  </a:lnTo>
                  <a:lnTo>
                    <a:pt x="0" y="0"/>
                  </a:lnTo>
                  <a:close/>
                </a:path>
              </a:pathLst>
            </a:custGeom>
            <a:solidFill>
              <a:schemeClr val="accent6"/>
            </a:solidFill>
            <a:ln w="0">
              <a:noFill/>
            </a:ln>
          </p:spPr>
          <p:style>
            <a:lnRef idx="0"/>
            <a:fillRef idx="0"/>
            <a:effectRef idx="0"/>
            <a:fontRef idx="minor"/>
          </p:style>
        </p:sp>
        <p:sp>
          <p:nvSpPr>
            <p:cNvPr id="1748" name="Google Shape;1888;p58"/>
            <p:cNvSpPr/>
            <p:nvPr/>
          </p:nvSpPr>
          <p:spPr>
            <a:xfrm rot="1726200">
              <a:off x="3015000" y="4063680"/>
              <a:ext cx="167040" cy="167760"/>
            </a:xfrm>
            <a:custGeom>
              <a:avLst/>
              <a:gdLst/>
              <a:ahLst/>
              <a:rect l="l" t="t" r="r" b="b"/>
              <a:pathLst>
                <a:path w="3282" h="330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w="0">
              <a:noFill/>
            </a:ln>
          </p:spPr>
          <p:style>
            <a:lnRef idx="0"/>
            <a:fillRef idx="0"/>
            <a:effectRef idx="0"/>
            <a:fontRef idx="minor"/>
          </p:style>
        </p:sp>
        <p:sp>
          <p:nvSpPr>
            <p:cNvPr id="1749" name="Google Shape;1889;p58"/>
            <p:cNvSpPr/>
            <p:nvPr/>
          </p:nvSpPr>
          <p:spPr>
            <a:xfrm rot="1726200">
              <a:off x="3370680" y="4229280"/>
              <a:ext cx="285840" cy="90360"/>
            </a:xfrm>
            <a:custGeom>
              <a:avLst/>
              <a:gdLst/>
              <a:ahLst/>
              <a:rect l="l" t="t" r="r" b="b"/>
              <a:pathLst>
                <a:path w="5608" h="1783">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w="0">
              <a:noFill/>
            </a:ln>
          </p:spPr>
          <p:style>
            <a:lnRef idx="0"/>
            <a:fillRef idx="0"/>
            <a:effectRef idx="0"/>
            <a:fontRef idx="minor"/>
          </p:style>
        </p:sp>
        <p:sp>
          <p:nvSpPr>
            <p:cNvPr id="1750" name="Google Shape;1890;p58"/>
            <p:cNvSpPr/>
            <p:nvPr/>
          </p:nvSpPr>
          <p:spPr>
            <a:xfrm rot="1726200">
              <a:off x="3626640" y="4531680"/>
              <a:ext cx="1451880" cy="807840"/>
            </a:xfrm>
            <a:custGeom>
              <a:avLst/>
              <a:gdLst/>
              <a:ahLst/>
              <a:rect l="l" t="t" r="r" b="b"/>
              <a:pathLst>
                <a:path w="28386" h="15802">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w="0">
              <a:noFill/>
            </a:ln>
          </p:spPr>
          <p:style>
            <a:lnRef idx="0"/>
            <a:fillRef idx="0"/>
            <a:effectRef idx="0"/>
            <a:fontRef idx="minor"/>
          </p:style>
        </p:sp>
        <p:sp>
          <p:nvSpPr>
            <p:cNvPr id="1751" name="Google Shape;1891;p58"/>
            <p:cNvSpPr/>
            <p:nvPr/>
          </p:nvSpPr>
          <p:spPr>
            <a:xfrm rot="1726200">
              <a:off x="3896640" y="4613400"/>
              <a:ext cx="811440" cy="300960"/>
            </a:xfrm>
            <a:custGeom>
              <a:avLst/>
              <a:gdLst/>
              <a:ahLst/>
              <a:rect l="l" t="t" r="r" b="b"/>
              <a:pathLst>
                <a:path w="15875" h="5899">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w="0">
              <a:noFill/>
            </a:ln>
          </p:spPr>
          <p:style>
            <a:lnRef idx="0"/>
            <a:fillRef idx="0"/>
            <a:effectRef idx="0"/>
            <a:fontRef idx="minor"/>
          </p:style>
        </p:sp>
        <p:sp>
          <p:nvSpPr>
            <p:cNvPr id="1752" name="Google Shape;1892;p58"/>
            <p:cNvSpPr/>
            <p:nvPr/>
          </p:nvSpPr>
          <p:spPr>
            <a:xfrm rot="1726200">
              <a:off x="3345480" y="4928760"/>
              <a:ext cx="1483200" cy="636120"/>
            </a:xfrm>
            <a:custGeom>
              <a:avLst/>
              <a:gdLst/>
              <a:ahLst/>
              <a:rect l="l" t="t" r="r" b="b"/>
              <a:pathLst>
                <a:path w="28999" h="12447">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w="0">
              <a:noFill/>
            </a:ln>
          </p:spPr>
          <p:style>
            <a:lnRef idx="0"/>
            <a:fillRef idx="0"/>
            <a:effectRef idx="0"/>
            <a:fontRef idx="minor"/>
          </p:style>
        </p:sp>
        <p:sp>
          <p:nvSpPr>
            <p:cNvPr id="1753" name="Google Shape;1893;p58"/>
            <p:cNvSpPr/>
            <p:nvPr/>
          </p:nvSpPr>
          <p:spPr>
            <a:xfrm rot="1726200">
              <a:off x="2739960" y="4298400"/>
              <a:ext cx="2315520" cy="1135440"/>
            </a:xfrm>
            <a:custGeom>
              <a:avLst/>
              <a:gdLst/>
              <a:ahLst/>
              <a:rect l="l" t="t" r="r" b="b"/>
              <a:pathLst>
                <a:path w="45260" h="22206">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w="0">
              <a:noFill/>
            </a:ln>
          </p:spPr>
          <p:style>
            <a:lnRef idx="0"/>
            <a:fillRef idx="0"/>
            <a:effectRef idx="0"/>
            <a:fontRef idx="minor"/>
          </p:style>
        </p:sp>
        <p:sp>
          <p:nvSpPr>
            <p:cNvPr id="1754" name="Google Shape;1894;p58"/>
            <p:cNvSpPr/>
            <p:nvPr/>
          </p:nvSpPr>
          <p:spPr>
            <a:xfrm rot="1726200">
              <a:off x="3478680" y="4601520"/>
              <a:ext cx="117000" cy="438480"/>
            </a:xfrm>
            <a:custGeom>
              <a:avLst/>
              <a:gdLst/>
              <a:ahLst/>
              <a:rect l="l" t="t" r="r" b="b"/>
              <a:pathLst>
                <a:path w="2309" h="8591">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w="0">
              <a:noFill/>
            </a:ln>
          </p:spPr>
          <p:style>
            <a:lnRef idx="0"/>
            <a:fillRef idx="0"/>
            <a:effectRef idx="0"/>
            <a:fontRef idx="minor"/>
          </p:style>
        </p:sp>
        <p:sp>
          <p:nvSpPr>
            <p:cNvPr id="1755" name="Google Shape;1895;p58"/>
            <p:cNvSpPr/>
            <p:nvPr/>
          </p:nvSpPr>
          <p:spPr>
            <a:xfrm rot="1726200">
              <a:off x="3186720" y="4249080"/>
              <a:ext cx="41760" cy="114480"/>
            </a:xfrm>
            <a:custGeom>
              <a:avLst/>
              <a:gdLst/>
              <a:ahLst/>
              <a:rect l="l" t="t" r="r" b="b"/>
              <a:pathLst>
                <a:path w="840" h="2259">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w="0">
              <a:noFill/>
            </a:ln>
          </p:spPr>
          <p:style>
            <a:lnRef idx="0"/>
            <a:fillRef idx="0"/>
            <a:effectRef idx="0"/>
            <a:fontRef idx="minor"/>
          </p:style>
        </p:sp>
        <p:sp>
          <p:nvSpPr>
            <p:cNvPr id="1756" name="Google Shape;1896;p58"/>
            <p:cNvSpPr/>
            <p:nvPr/>
          </p:nvSpPr>
          <p:spPr>
            <a:xfrm rot="1726200">
              <a:off x="3773160" y="4249080"/>
              <a:ext cx="124920" cy="474120"/>
            </a:xfrm>
            <a:custGeom>
              <a:avLst/>
              <a:gdLst/>
              <a:ahLst/>
              <a:rect l="l" t="t" r="r" b="b"/>
              <a:pathLst>
                <a:path w="2462" h="9285">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w="0">
              <a:noFill/>
            </a:ln>
          </p:spPr>
          <p:style>
            <a:lnRef idx="0"/>
            <a:fillRef idx="0"/>
            <a:effectRef idx="0"/>
            <a:fontRef idx="minor"/>
          </p:style>
        </p:sp>
        <p:sp>
          <p:nvSpPr>
            <p:cNvPr id="1757" name="Google Shape;1897;p58"/>
            <p:cNvSpPr/>
            <p:nvPr/>
          </p:nvSpPr>
          <p:spPr>
            <a:xfrm rot="1726200">
              <a:off x="3536280" y="4188600"/>
              <a:ext cx="206640" cy="828720"/>
            </a:xfrm>
            <a:custGeom>
              <a:avLst/>
              <a:gdLst/>
              <a:ahLst/>
              <a:rect l="l" t="t" r="r" b="b"/>
              <a:pathLst>
                <a:path w="4058" h="16214">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w="0">
              <a:noFill/>
            </a:ln>
          </p:spPr>
          <p:style>
            <a:lnRef idx="0"/>
            <a:fillRef idx="0"/>
            <a:effectRef idx="0"/>
            <a:fontRef idx="minor"/>
          </p:style>
        </p:sp>
        <p:sp>
          <p:nvSpPr>
            <p:cNvPr id="1758" name="Google Shape;1898;p58"/>
            <p:cNvSpPr/>
            <p:nvPr/>
          </p:nvSpPr>
          <p:spPr>
            <a:xfrm rot="1726200">
              <a:off x="3258360" y="4150440"/>
              <a:ext cx="48600" cy="144000"/>
            </a:xfrm>
            <a:custGeom>
              <a:avLst/>
              <a:gdLst/>
              <a:ahLst/>
              <a:rect l="l" t="t" r="r" b="b"/>
              <a:pathLst>
                <a:path w="974" h="2835">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w="0">
              <a:noFill/>
            </a:ln>
          </p:spPr>
          <p:style>
            <a:lnRef idx="0"/>
            <a:fillRef idx="0"/>
            <a:effectRef idx="0"/>
            <a:fontRef idx="minor"/>
          </p:style>
        </p:sp>
        <p:sp>
          <p:nvSpPr>
            <p:cNvPr id="1759" name="Google Shape;1899;p58"/>
            <p:cNvSpPr/>
            <p:nvPr/>
          </p:nvSpPr>
          <p:spPr>
            <a:xfrm rot="1726200">
              <a:off x="3125880" y="4092840"/>
              <a:ext cx="57600" cy="180000"/>
            </a:xfrm>
            <a:custGeom>
              <a:avLst/>
              <a:gdLst/>
              <a:ahLst/>
              <a:rect l="l" t="t" r="r" b="b"/>
              <a:pathLst>
                <a:path w="1146" h="354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60" name="Google Shape;1904;p59"/>
          <p:cNvGrpSpPr/>
          <p:nvPr/>
        </p:nvGrpSpPr>
        <p:grpSpPr>
          <a:xfrm>
            <a:off x="622800" y="404640"/>
            <a:ext cx="1326600" cy="475560"/>
            <a:chOff x="622800" y="404640"/>
            <a:chExt cx="1326600" cy="475560"/>
          </a:xfrm>
        </p:grpSpPr>
        <p:sp>
          <p:nvSpPr>
            <p:cNvPr id="1761" name="Google Shape;1905;p59"/>
            <p:cNvSpPr/>
            <p:nvPr/>
          </p:nvSpPr>
          <p:spPr>
            <a:xfrm rot="21074400">
              <a:off x="636480" y="501480"/>
              <a:ext cx="1298880" cy="281160"/>
            </a:xfrm>
            <a:custGeom>
              <a:avLst/>
              <a:gdLst/>
              <a:ahLst/>
              <a:rect l="l" t="t" r="r" b="b"/>
              <a:pathLst>
                <a:path w="38412" h="9268">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a:solidFill>
                <a:srgbClr val="ffbbaa"/>
              </a:solidFill>
              <a:round/>
            </a:ln>
          </p:spPr>
          <p:style>
            <a:lnRef idx="0"/>
            <a:fillRef idx="0"/>
            <a:effectRef idx="0"/>
            <a:fontRef idx="minor"/>
          </p:style>
        </p:sp>
        <p:sp>
          <p:nvSpPr>
            <p:cNvPr id="1762" name="Google Shape;1906;p59"/>
            <p:cNvSpPr/>
            <p:nvPr/>
          </p:nvSpPr>
          <p:spPr>
            <a:xfrm rot="21074400">
              <a:off x="844560" y="601560"/>
              <a:ext cx="110520" cy="134280"/>
            </a:xfrm>
            <a:custGeom>
              <a:avLst/>
              <a:gdLst/>
              <a:ahLst/>
              <a:rect l="l" t="t" r="r" b="b"/>
              <a:pathLst>
                <a:path w="3302" h="4444">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a:solidFill>
                <a:srgbClr val="ffbbaa"/>
              </a:solidFill>
              <a:round/>
            </a:ln>
          </p:spPr>
          <p:style>
            <a:lnRef idx="0"/>
            <a:fillRef idx="0"/>
            <a:effectRef idx="0"/>
            <a:fontRef idx="minor"/>
          </p:style>
        </p:sp>
        <p:sp>
          <p:nvSpPr>
            <p:cNvPr id="1763" name="Google Shape;1907;p59"/>
            <p:cNvSpPr/>
            <p:nvPr/>
          </p:nvSpPr>
          <p:spPr>
            <a:xfrm rot="21074400">
              <a:off x="850680" y="603000"/>
              <a:ext cx="148680" cy="207000"/>
            </a:xfrm>
            <a:custGeom>
              <a:avLst/>
              <a:gdLst/>
              <a:ahLst/>
              <a:rect l="l" t="t" r="r" b="b"/>
              <a:pathLst>
                <a:path w="4422" h="6826">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a:solidFill>
                <a:srgbClr val="ffbbaa"/>
              </a:solidFill>
              <a:round/>
            </a:ln>
          </p:spPr>
          <p:style>
            <a:lnRef idx="0"/>
            <a:fillRef idx="0"/>
            <a:effectRef idx="0"/>
            <a:fontRef idx="minor"/>
          </p:style>
        </p:sp>
        <p:sp>
          <p:nvSpPr>
            <p:cNvPr id="1764" name="Google Shape;1908;p59"/>
            <p:cNvSpPr/>
            <p:nvPr/>
          </p:nvSpPr>
          <p:spPr>
            <a:xfrm rot="21074400">
              <a:off x="1154520" y="594000"/>
              <a:ext cx="171360" cy="128520"/>
            </a:xfrm>
            <a:custGeom>
              <a:avLst/>
              <a:gdLst/>
              <a:ahLst/>
              <a:rect l="l" t="t" r="r" b="b"/>
              <a:pathLst>
                <a:path w="5098" h="4251">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a:solidFill>
                <a:srgbClr val="ffbbaa"/>
              </a:solidFill>
              <a:round/>
            </a:ln>
          </p:spPr>
          <p:style>
            <a:lnRef idx="0"/>
            <a:fillRef idx="0"/>
            <a:effectRef idx="0"/>
            <a:fontRef idx="minor"/>
          </p:style>
        </p:sp>
        <p:sp>
          <p:nvSpPr>
            <p:cNvPr id="1765" name="Google Shape;1909;p59"/>
            <p:cNvSpPr/>
            <p:nvPr/>
          </p:nvSpPr>
          <p:spPr>
            <a:xfrm rot="21074400">
              <a:off x="1092600" y="590760"/>
              <a:ext cx="201600" cy="150840"/>
            </a:xfrm>
            <a:custGeom>
              <a:avLst/>
              <a:gdLst/>
              <a:ahLst/>
              <a:rect l="l" t="t" r="r" b="b"/>
              <a:pathLst>
                <a:path w="5992" h="4986">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a:solidFill>
                <a:srgbClr val="ffbbaa"/>
              </a:solidFill>
              <a:round/>
            </a:ln>
          </p:spPr>
          <p:style>
            <a:lnRef idx="0"/>
            <a:fillRef idx="0"/>
            <a:effectRef idx="0"/>
            <a:fontRef idx="minor"/>
          </p:style>
        </p:sp>
        <p:sp>
          <p:nvSpPr>
            <p:cNvPr id="1766" name="Google Shape;1910;p59"/>
            <p:cNvSpPr/>
            <p:nvPr/>
          </p:nvSpPr>
          <p:spPr>
            <a:xfrm rot="21074400">
              <a:off x="1270440" y="553320"/>
              <a:ext cx="273960" cy="105120"/>
            </a:xfrm>
            <a:custGeom>
              <a:avLst/>
              <a:gdLst/>
              <a:ahLst/>
              <a:rect l="l" t="t" r="r" b="b"/>
              <a:pathLst>
                <a:path w="8131" h="3481">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a:solidFill>
                <a:srgbClr val="ffbbaa"/>
              </a:solidFill>
              <a:round/>
            </a:ln>
          </p:spPr>
          <p:style>
            <a:lnRef idx="0"/>
            <a:fillRef idx="0"/>
            <a:effectRef idx="0"/>
            <a:fontRef idx="minor"/>
          </p:style>
        </p:sp>
        <p:sp>
          <p:nvSpPr>
            <p:cNvPr id="1767" name="Google Shape;1911;p59"/>
            <p:cNvSpPr/>
            <p:nvPr/>
          </p:nvSpPr>
          <p:spPr>
            <a:xfrm rot="21074400">
              <a:off x="1289160" y="532440"/>
              <a:ext cx="254880" cy="133200"/>
            </a:xfrm>
            <a:custGeom>
              <a:avLst/>
              <a:gdLst/>
              <a:ahLst/>
              <a:rect l="l" t="t" r="r" b="b"/>
              <a:pathLst>
                <a:path w="7561" h="4408">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a:solidFill>
                <a:srgbClr val="ffbbaa"/>
              </a:solidFill>
              <a:round/>
            </a:ln>
          </p:spPr>
          <p:style>
            <a:lnRef idx="0"/>
            <a:fillRef idx="0"/>
            <a:effectRef idx="0"/>
            <a:fontRef idx="minor"/>
          </p:style>
        </p:sp>
        <p:sp>
          <p:nvSpPr>
            <p:cNvPr id="1768" name="Google Shape;1912;p59"/>
            <p:cNvSpPr/>
            <p:nvPr/>
          </p:nvSpPr>
          <p:spPr>
            <a:xfrm rot="21074400">
              <a:off x="1573920" y="459360"/>
              <a:ext cx="204480" cy="151200"/>
            </a:xfrm>
            <a:custGeom>
              <a:avLst/>
              <a:gdLst/>
              <a:ahLst/>
              <a:rect l="l" t="t" r="r" b="b"/>
              <a:pathLst>
                <a:path w="6071" h="4996">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a:solidFill>
                <a:srgbClr val="ffbbaa"/>
              </a:solidFill>
              <a:round/>
            </a:ln>
          </p:spPr>
          <p:style>
            <a:lnRef idx="0"/>
            <a:fillRef idx="0"/>
            <a:effectRef idx="0"/>
            <a:fontRef idx="minor"/>
          </p:style>
        </p:sp>
      </p:grpSp>
      <p:pic>
        <p:nvPicPr>
          <p:cNvPr id="1769" name="Google Shape;1913;p59" descr=""/>
          <p:cNvPicPr/>
          <p:nvPr/>
        </p:nvPicPr>
        <p:blipFill>
          <a:blip r:embed="rId1"/>
          <a:stretch/>
        </p:blipFill>
        <p:spPr>
          <a:xfrm>
            <a:off x="0" y="966240"/>
            <a:ext cx="9142920" cy="3003120"/>
          </a:xfrm>
          <a:prstGeom prst="rect">
            <a:avLst/>
          </a:prstGeom>
          <a:ln w="0">
            <a:noFill/>
          </a:ln>
        </p:spPr>
      </p:pic>
      <p:sp>
        <p:nvSpPr>
          <p:cNvPr id="1770" name="Google Shape;1914;p59"/>
          <p:cNvSpPr/>
          <p:nvPr/>
        </p:nvSpPr>
        <p:spPr>
          <a:xfrm>
            <a:off x="2486520" y="340560"/>
            <a:ext cx="6656400" cy="4874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2000" spc="-1" strike="noStrike">
                <a:solidFill>
                  <a:srgbClr val="000000"/>
                </a:solidFill>
                <a:latin typeface="Muli"/>
                <a:ea typeface="Muli"/>
              </a:rPr>
              <a:t>An example Oracle cloud Cost Estimation Tool…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71" name="Google Shape;1919;p60"/>
          <p:cNvGrpSpPr/>
          <p:nvPr/>
        </p:nvGrpSpPr>
        <p:grpSpPr>
          <a:xfrm>
            <a:off x="6067080" y="938520"/>
            <a:ext cx="2309040" cy="174960"/>
            <a:chOff x="6067080" y="938520"/>
            <a:chExt cx="2309040" cy="174960"/>
          </a:xfrm>
        </p:grpSpPr>
        <p:sp>
          <p:nvSpPr>
            <p:cNvPr id="1772" name="Google Shape;1920;p60"/>
            <p:cNvSpPr/>
            <p:nvPr/>
          </p:nvSpPr>
          <p:spPr>
            <a:xfrm flipH="1">
              <a:off x="6157440" y="938520"/>
              <a:ext cx="220032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1773" name="Google Shape;1921;p60"/>
            <p:cNvSpPr/>
            <p:nvPr/>
          </p:nvSpPr>
          <p:spPr>
            <a:xfrm flipH="1">
              <a:off x="6067080" y="959040"/>
              <a:ext cx="230904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1774" name="PlaceHolder 1"/>
          <p:cNvSpPr>
            <a:spLocks noGrp="1"/>
          </p:cNvSpPr>
          <p:nvPr>
            <p:ph type="title"/>
          </p:nvPr>
        </p:nvSpPr>
        <p:spPr>
          <a:xfrm>
            <a:off x="2349720" y="540000"/>
            <a:ext cx="6073200" cy="487800"/>
          </a:xfrm>
          <a:prstGeom prst="rect">
            <a:avLst/>
          </a:prstGeom>
          <a:noFill/>
          <a:ln w="0">
            <a:noFill/>
          </a:ln>
        </p:spPr>
        <p:txBody>
          <a:bodyPr lIns="0" rIns="0" tIns="0" bIns="0" anchor="t">
            <a:noAutofit/>
          </a:bodyPr>
          <a:p>
            <a:pPr algn="r">
              <a:lnSpc>
                <a:spcPct val="100000"/>
              </a:lnSpc>
              <a:buNone/>
              <a:tabLst>
                <a:tab algn="l" pos="0"/>
              </a:tabLst>
            </a:pPr>
            <a:r>
              <a:rPr b="1" lang="en" sz="3000" spc="-1" strike="noStrike">
                <a:solidFill>
                  <a:srgbClr val="1c4587"/>
                </a:solidFill>
                <a:latin typeface="Itim"/>
                <a:ea typeface="Itim"/>
              </a:rPr>
              <a:t>There’s one for google too…</a:t>
            </a:r>
            <a:endParaRPr b="0" lang="en-IN" sz="3000" spc="-1" strike="noStrike">
              <a:latin typeface="Arial"/>
            </a:endParaRPr>
          </a:p>
        </p:txBody>
      </p:sp>
      <p:grpSp>
        <p:nvGrpSpPr>
          <p:cNvPr id="1775" name="Google Shape;1923;p60"/>
          <p:cNvGrpSpPr/>
          <p:nvPr/>
        </p:nvGrpSpPr>
        <p:grpSpPr>
          <a:xfrm>
            <a:off x="-218520" y="504000"/>
            <a:ext cx="2432880" cy="320040"/>
            <a:chOff x="-218520" y="504000"/>
            <a:chExt cx="2432880" cy="320040"/>
          </a:xfrm>
        </p:grpSpPr>
        <p:sp>
          <p:nvSpPr>
            <p:cNvPr id="1776" name="Google Shape;1924;p60"/>
            <p:cNvSpPr/>
            <p:nvPr/>
          </p:nvSpPr>
          <p:spPr>
            <a:xfrm>
              <a:off x="-218520" y="504000"/>
              <a:ext cx="2432880" cy="289080"/>
            </a:xfrm>
            <a:custGeom>
              <a:avLst/>
              <a:gdLst/>
              <a:ahLst/>
              <a:rect l="l" t="t" r="r" b="b"/>
              <a:pathLst>
                <a:path w="41946" h="500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a:solidFill>
                <a:srgbClr val="b0d5f7"/>
              </a:solidFill>
              <a:round/>
            </a:ln>
          </p:spPr>
          <p:style>
            <a:lnRef idx="0"/>
            <a:fillRef idx="0"/>
            <a:effectRef idx="0"/>
            <a:fontRef idx="minor"/>
          </p:style>
        </p:sp>
        <p:sp>
          <p:nvSpPr>
            <p:cNvPr id="1777" name="Google Shape;1925;p60"/>
            <p:cNvSpPr/>
            <p:nvPr/>
          </p:nvSpPr>
          <p:spPr>
            <a:xfrm>
              <a:off x="-131760" y="551160"/>
              <a:ext cx="387720" cy="132120"/>
            </a:xfrm>
            <a:custGeom>
              <a:avLst/>
              <a:gdLst/>
              <a:ahLst/>
              <a:rect l="l" t="t" r="r" b="b"/>
              <a:pathLst>
                <a:path w="6698" h="2297">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a:solidFill>
                <a:srgbClr val="b0d5f7"/>
              </a:solidFill>
              <a:round/>
            </a:ln>
          </p:spPr>
          <p:style>
            <a:lnRef idx="0"/>
            <a:fillRef idx="0"/>
            <a:effectRef idx="0"/>
            <a:fontRef idx="minor"/>
          </p:style>
        </p:sp>
        <p:sp>
          <p:nvSpPr>
            <p:cNvPr id="1778" name="Google Shape;1926;p60"/>
            <p:cNvSpPr/>
            <p:nvPr/>
          </p:nvSpPr>
          <p:spPr>
            <a:xfrm>
              <a:off x="-131760" y="519480"/>
              <a:ext cx="674280" cy="255600"/>
            </a:xfrm>
            <a:custGeom>
              <a:avLst/>
              <a:gdLst/>
              <a:ahLst/>
              <a:rect l="l" t="t" r="r" b="b"/>
              <a:pathLst>
                <a:path w="11640" h="4423">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a:solidFill>
                <a:srgbClr val="b0d5f7"/>
              </a:solidFill>
              <a:round/>
            </a:ln>
          </p:spPr>
          <p:style>
            <a:lnRef idx="0"/>
            <a:fillRef idx="0"/>
            <a:effectRef idx="0"/>
            <a:fontRef idx="minor"/>
          </p:style>
        </p:sp>
        <p:sp>
          <p:nvSpPr>
            <p:cNvPr id="1779" name="Google Shape;1927;p60"/>
            <p:cNvSpPr/>
            <p:nvPr/>
          </p:nvSpPr>
          <p:spPr>
            <a:xfrm>
              <a:off x="841320" y="598680"/>
              <a:ext cx="190080" cy="122760"/>
            </a:xfrm>
            <a:custGeom>
              <a:avLst/>
              <a:gdLst/>
              <a:ahLst/>
              <a:rect l="l" t="t" r="r" b="b"/>
              <a:pathLst>
                <a:path w="3296" h="2137">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a:solidFill>
                <a:srgbClr val="b0d5f7"/>
              </a:solidFill>
              <a:round/>
            </a:ln>
          </p:spPr>
          <p:style>
            <a:lnRef idx="0"/>
            <a:fillRef idx="0"/>
            <a:effectRef idx="0"/>
            <a:fontRef idx="minor"/>
          </p:style>
        </p:sp>
        <p:sp>
          <p:nvSpPr>
            <p:cNvPr id="1780" name="Google Shape;1928;p60"/>
            <p:cNvSpPr/>
            <p:nvPr/>
          </p:nvSpPr>
          <p:spPr>
            <a:xfrm>
              <a:off x="564840" y="531360"/>
              <a:ext cx="550440" cy="213120"/>
            </a:xfrm>
            <a:custGeom>
              <a:avLst/>
              <a:gdLst/>
              <a:ahLst/>
              <a:rect l="l" t="t" r="r" b="b"/>
              <a:pathLst>
                <a:path w="9504" h="3692">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a:solidFill>
                <a:srgbClr val="b0d5f7"/>
              </a:solidFill>
              <a:round/>
            </a:ln>
          </p:spPr>
          <p:style>
            <a:lnRef idx="0"/>
            <a:fillRef idx="0"/>
            <a:effectRef idx="0"/>
            <a:fontRef idx="minor"/>
          </p:style>
        </p:sp>
        <p:sp>
          <p:nvSpPr>
            <p:cNvPr id="1781" name="Google Shape;1929;p60"/>
            <p:cNvSpPr/>
            <p:nvPr/>
          </p:nvSpPr>
          <p:spPr>
            <a:xfrm>
              <a:off x="1255680" y="612360"/>
              <a:ext cx="353880" cy="211680"/>
            </a:xfrm>
            <a:custGeom>
              <a:avLst/>
              <a:gdLst/>
              <a:ahLst/>
              <a:rect l="l" t="t" r="r" b="b"/>
              <a:pathLst>
                <a:path w="6115" h="3666">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a:solidFill>
                <a:srgbClr val="b0d5f7"/>
              </a:solidFill>
              <a:round/>
            </a:ln>
          </p:spPr>
          <p:style>
            <a:lnRef idx="0"/>
            <a:fillRef idx="0"/>
            <a:effectRef idx="0"/>
            <a:fontRef idx="minor"/>
          </p:style>
        </p:sp>
        <p:sp>
          <p:nvSpPr>
            <p:cNvPr id="1782" name="Google Shape;1930;p60"/>
            <p:cNvSpPr/>
            <p:nvPr/>
          </p:nvSpPr>
          <p:spPr>
            <a:xfrm>
              <a:off x="1219320" y="542520"/>
              <a:ext cx="384840" cy="250560"/>
            </a:xfrm>
            <a:custGeom>
              <a:avLst/>
              <a:gdLst/>
              <a:ahLst/>
              <a:rect l="l" t="t" r="r" b="b"/>
              <a:pathLst>
                <a:path w="6651" h="4337">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a:solidFill>
                <a:srgbClr val="b0d5f7"/>
              </a:solidFill>
              <a:round/>
            </a:ln>
          </p:spPr>
          <p:style>
            <a:lnRef idx="0"/>
            <a:fillRef idx="0"/>
            <a:effectRef idx="0"/>
            <a:fontRef idx="minor"/>
          </p:style>
        </p:sp>
        <p:sp>
          <p:nvSpPr>
            <p:cNvPr id="1783" name="Google Shape;1931;p60"/>
            <p:cNvSpPr/>
            <p:nvPr/>
          </p:nvSpPr>
          <p:spPr>
            <a:xfrm>
              <a:off x="1649160" y="550800"/>
              <a:ext cx="136800" cy="110160"/>
            </a:xfrm>
            <a:custGeom>
              <a:avLst/>
              <a:gdLst/>
              <a:ahLst/>
              <a:rect l="l" t="t" r="r" b="b"/>
              <a:pathLst>
                <a:path w="2379" h="192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a:solidFill>
                <a:srgbClr val="b0d5f7"/>
              </a:solidFill>
              <a:round/>
            </a:ln>
          </p:spPr>
          <p:style>
            <a:lnRef idx="0"/>
            <a:fillRef idx="0"/>
            <a:effectRef idx="0"/>
            <a:fontRef idx="minor"/>
          </p:style>
        </p:sp>
        <p:sp>
          <p:nvSpPr>
            <p:cNvPr id="1784" name="Google Shape;1932;p60"/>
            <p:cNvSpPr/>
            <p:nvPr/>
          </p:nvSpPr>
          <p:spPr>
            <a:xfrm>
              <a:off x="1620720" y="546120"/>
              <a:ext cx="218880" cy="115920"/>
            </a:xfrm>
            <a:custGeom>
              <a:avLst/>
              <a:gdLst/>
              <a:ahLst/>
              <a:rect l="l" t="t" r="r" b="b"/>
              <a:pathLst>
                <a:path w="3794" h="2016">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a:solidFill>
                <a:srgbClr val="b0d5f7"/>
              </a:solidFill>
              <a:round/>
            </a:ln>
          </p:spPr>
          <p:style>
            <a:lnRef idx="0"/>
            <a:fillRef idx="0"/>
            <a:effectRef idx="0"/>
            <a:fontRef idx="minor"/>
          </p:style>
        </p:sp>
      </p:grpSp>
      <p:pic>
        <p:nvPicPr>
          <p:cNvPr id="1785" name="Google Shape;1933;p60" descr=""/>
          <p:cNvPicPr/>
          <p:nvPr/>
        </p:nvPicPr>
        <p:blipFill>
          <a:blip r:embed="rId1"/>
          <a:stretch/>
        </p:blipFill>
        <p:spPr>
          <a:xfrm>
            <a:off x="659880" y="1028880"/>
            <a:ext cx="8258760" cy="36093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6" name=""/>
          <p:cNvSpPr/>
          <p:nvPr/>
        </p:nvSpPr>
        <p:spPr>
          <a:xfrm>
            <a:off x="720000" y="360000"/>
            <a:ext cx="4432320" cy="821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latin typeface="Arial"/>
              </a:rPr>
              <a:t>Economics of Cloud Computing</a:t>
            </a:r>
            <a:endParaRPr b="0" lang="en-IN" sz="2200" spc="-1" strike="noStrike">
              <a:latin typeface="Arial"/>
            </a:endParaRPr>
          </a:p>
          <a:p>
            <a:pPr>
              <a:lnSpc>
                <a:spcPct val="100000"/>
              </a:lnSpc>
              <a:buNone/>
            </a:pPr>
            <a:endParaRPr b="0" lang="en-IN" sz="1000" spc="-1" strike="noStrike">
              <a:latin typeface="Arial"/>
            </a:endParaRPr>
          </a:p>
        </p:txBody>
      </p:sp>
      <p:sp>
        <p:nvSpPr>
          <p:cNvPr id="1787" name=""/>
          <p:cNvSpPr/>
          <p:nvPr/>
        </p:nvSpPr>
        <p:spPr>
          <a:xfrm>
            <a:off x="540000" y="1245960"/>
            <a:ext cx="7559640" cy="3029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Economics of </a:t>
            </a:r>
            <a:r>
              <a:rPr b="0" lang="en-IN" sz="1000" spc="-1" strike="noStrike" u="sng">
                <a:solidFill>
                  <a:srgbClr val="1c4587"/>
                </a:solidFill>
                <a:uFillTx/>
                <a:latin typeface="Arial"/>
                <a:hlinkClick r:id="rId1"/>
              </a:rPr>
              <a:t>Cloud Computing </a:t>
            </a:r>
            <a:r>
              <a:rPr b="0" lang="en-IN" sz="1000" spc="-1" strike="noStrike">
                <a:latin typeface="Arial"/>
              </a:rPr>
              <a:t>is based on the PAY AS YOU GO method. Users/Customers must have to pay only for their way of the usage of the cloud services.</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It is definitely beneficial for the users. So the Cloud is economically very convenient for all. Another side is to eliminate some indirect costs which is generated by assets such as license of the software and their support.</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Economical background of the cloud is more useful for developers in the following ways:</a:t>
            </a:r>
            <a:endParaRPr b="0" lang="en-IN" sz="1000" spc="-1" strike="noStrike">
              <a:latin typeface="Arial"/>
            </a:endParaRPr>
          </a:p>
          <a:p>
            <a:pPr>
              <a:lnSpc>
                <a:spcPct val="100000"/>
              </a:lnSpc>
              <a:buNone/>
            </a:pPr>
            <a:r>
              <a:rPr b="0" lang="en-IN" sz="1000" spc="-1" strike="noStrike">
                <a:latin typeface="Arial"/>
              </a:rPr>
              <a:t>        </a:t>
            </a:r>
            <a:r>
              <a:rPr b="0" lang="en-IN" sz="1000" spc="-1" strike="noStrike">
                <a:latin typeface="Arial"/>
              </a:rPr>
              <a:t>-  Pay as you go model offered by cloud providers.</a:t>
            </a:r>
            <a:endParaRPr b="0" lang="en-IN" sz="1000" spc="-1" strike="noStrike">
              <a:latin typeface="Arial"/>
            </a:endParaRPr>
          </a:p>
          <a:p>
            <a:pPr>
              <a:lnSpc>
                <a:spcPct val="100000"/>
              </a:lnSpc>
              <a:buNone/>
            </a:pPr>
            <a:r>
              <a:rPr b="0" lang="en-IN" sz="1000" spc="-1" strike="noStrike">
                <a:latin typeface="Arial"/>
              </a:rPr>
              <a:t>        </a:t>
            </a:r>
            <a:r>
              <a:rPr b="0" lang="en-IN" sz="1000" spc="-1" strike="noStrike">
                <a:latin typeface="Arial"/>
              </a:rPr>
              <a:t>- Scalable and Simple.</a:t>
            </a: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
          <p:cNvSpPr/>
          <p:nvPr/>
        </p:nvSpPr>
        <p:spPr>
          <a:xfrm>
            <a:off x="1028160" y="360000"/>
            <a:ext cx="4731480" cy="19083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Cloud Computing Allows:</a:t>
            </a:r>
            <a:endParaRPr b="0" lang="en-IN" sz="1000" spc="-1" strike="noStrike">
              <a:latin typeface="Arial"/>
            </a:endParaRPr>
          </a:p>
          <a:p>
            <a:pPr>
              <a:lnSpc>
                <a:spcPct val="100000"/>
              </a:lnSpc>
              <a:buNone/>
            </a:pPr>
            <a:r>
              <a:rPr b="0" lang="en-IN" sz="1000" spc="-1" strike="noStrike">
                <a:latin typeface="Arial"/>
              </a:rPr>
              <a:t>                     </a:t>
            </a:r>
            <a:r>
              <a:rPr b="0" lang="en-IN" sz="1000" spc="-1" strike="noStrike">
                <a:latin typeface="Arial"/>
              </a:rPr>
              <a:t>Reduces the capital costs of infrastructure.</a:t>
            </a:r>
            <a:endParaRPr b="0" lang="en-IN" sz="1000" spc="-1" strike="noStrike">
              <a:latin typeface="Arial"/>
            </a:endParaRPr>
          </a:p>
          <a:p>
            <a:pPr>
              <a:lnSpc>
                <a:spcPct val="100000"/>
              </a:lnSpc>
              <a:buNone/>
            </a:pPr>
            <a:r>
              <a:rPr b="0" lang="en-IN" sz="1000" spc="-1" strike="noStrike">
                <a:latin typeface="Arial"/>
              </a:rPr>
              <a:t>                     </a:t>
            </a:r>
            <a:r>
              <a:rPr b="0" lang="en-IN" sz="1000" spc="-1" strike="noStrike">
                <a:latin typeface="Arial"/>
              </a:rPr>
              <a:t>Removes the maintenance cost.</a:t>
            </a:r>
            <a:endParaRPr b="0" lang="en-IN" sz="1000" spc="-1" strike="noStrike">
              <a:latin typeface="Arial"/>
            </a:endParaRPr>
          </a:p>
          <a:p>
            <a:pPr>
              <a:lnSpc>
                <a:spcPct val="100000"/>
              </a:lnSpc>
              <a:buNone/>
            </a:pPr>
            <a:r>
              <a:rPr b="0" lang="en-IN" sz="1000" spc="-1" strike="noStrike">
                <a:latin typeface="Arial"/>
              </a:rPr>
              <a:t>                     </a:t>
            </a:r>
            <a:r>
              <a:rPr b="0" lang="en-IN" sz="1000" spc="-1" strike="noStrike">
                <a:latin typeface="Arial"/>
              </a:rPr>
              <a:t>Removes the administrative cost.</a:t>
            </a:r>
            <a:endParaRPr b="0" lang="en-IN" sz="1000" spc="-1" strike="noStrike">
              <a:latin typeface="Arial"/>
            </a:endParaRPr>
          </a:p>
          <a:p>
            <a:pPr>
              <a:lnSpc>
                <a:spcPct val="100000"/>
              </a:lnSpc>
              <a:buNone/>
            </a:pPr>
            <a:endParaRPr b="0" lang="en-IN" sz="1000" spc="-1" strike="noStrike">
              <a:latin typeface="Arial"/>
            </a:endParaRPr>
          </a:p>
        </p:txBody>
      </p:sp>
      <p:sp>
        <p:nvSpPr>
          <p:cNvPr id="1789" name=""/>
          <p:cNvSpPr/>
          <p:nvPr/>
        </p:nvSpPr>
        <p:spPr>
          <a:xfrm>
            <a:off x="900000" y="2467080"/>
            <a:ext cx="7938360" cy="14889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There are three different Pricing Strategies that are introduced by Cloud Computing: </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Tiered Pricing, </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Per-unit Pricing, and </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Subscription-based Pricing.</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0" name=""/>
          <p:cNvSpPr/>
          <p:nvPr/>
        </p:nvSpPr>
        <p:spPr>
          <a:xfrm>
            <a:off x="900000" y="900000"/>
            <a:ext cx="7559640" cy="2672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Tiered Pricing: Cloud Services are offered in the various tiers. Each tier offers to fix service agreements at a specific cost. Amazon EC2 uses this kind of pricing.</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Per-unit Pricing: The model is based upon the unit-specific service concept. Data transfer and memory allocation include in this model for specific units. GoGrid uses this kind of pricing in terms of RAM/hour.</a:t>
            </a:r>
            <a:endParaRPr b="0" lang="en-IN" sz="1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000" spc="-1" strike="noStrike">
                <a:latin typeface="Arial"/>
              </a:rPr>
              <a:t>Subscription-based Pricing: In this model, users are paying periodic subscription fees for the usage of the software.</a:t>
            </a:r>
            <a:endParaRPr b="0" lang="en-IN" sz="10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4" name="Google Shape;919;p31" descr=""/>
          <p:cNvPicPr/>
          <p:nvPr/>
        </p:nvPicPr>
        <p:blipFill>
          <a:blip r:embed="rId1"/>
          <a:stretch/>
        </p:blipFill>
        <p:spPr>
          <a:xfrm>
            <a:off x="1128960" y="752400"/>
            <a:ext cx="6825600" cy="4191480"/>
          </a:xfrm>
          <a:prstGeom prst="rect">
            <a:avLst/>
          </a:prstGeom>
          <a:ln w="0">
            <a:noFill/>
          </a:ln>
        </p:spPr>
      </p:pic>
      <p:grpSp>
        <p:nvGrpSpPr>
          <p:cNvPr id="875" name="Google Shape;920;p31"/>
          <p:cNvGrpSpPr/>
          <p:nvPr/>
        </p:nvGrpSpPr>
        <p:grpSpPr>
          <a:xfrm>
            <a:off x="3518640" y="3137760"/>
            <a:ext cx="2372040" cy="988560"/>
            <a:chOff x="3518640" y="3137760"/>
            <a:chExt cx="2372040" cy="988560"/>
          </a:xfrm>
        </p:grpSpPr>
        <p:sp>
          <p:nvSpPr>
            <p:cNvPr id="876" name="Google Shape;921;p31"/>
            <p:cNvSpPr/>
            <p:nvPr/>
          </p:nvSpPr>
          <p:spPr>
            <a:xfrm>
              <a:off x="3559680" y="3137760"/>
              <a:ext cx="2187000" cy="273240"/>
            </a:xfrm>
            <a:custGeom>
              <a:avLst/>
              <a:gdLst/>
              <a:ahLst/>
              <a:rect l="l" t="t" r="r" b="b"/>
              <a:pathLst>
                <a:path w="32675" h="581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000"/>
              </a:srgbClr>
            </a:solidFill>
            <a:ln w="0">
              <a:noFill/>
            </a:ln>
          </p:spPr>
          <p:style>
            <a:lnRef idx="0"/>
            <a:fillRef idx="0"/>
            <a:effectRef idx="0"/>
            <a:fontRef idx="minor"/>
          </p:style>
        </p:sp>
        <p:sp>
          <p:nvSpPr>
            <p:cNvPr id="877" name="Google Shape;922;p31"/>
            <p:cNvSpPr/>
            <p:nvPr/>
          </p:nvSpPr>
          <p:spPr>
            <a:xfrm>
              <a:off x="3619080" y="3224160"/>
              <a:ext cx="2137320" cy="243000"/>
            </a:xfrm>
            <a:custGeom>
              <a:avLst/>
              <a:gdLst/>
              <a:ahLst/>
              <a:rect l="l" t="t" r="r" b="b"/>
              <a:pathLst>
                <a:path w="31931" h="5171">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000"/>
              </a:srgbClr>
            </a:solidFill>
            <a:ln w="0">
              <a:noFill/>
            </a:ln>
          </p:spPr>
          <p:style>
            <a:lnRef idx="0"/>
            <a:fillRef idx="0"/>
            <a:effectRef idx="0"/>
            <a:fontRef idx="minor"/>
          </p:style>
        </p:sp>
        <p:sp>
          <p:nvSpPr>
            <p:cNvPr id="878" name="Google Shape;923;p31"/>
            <p:cNvSpPr/>
            <p:nvPr/>
          </p:nvSpPr>
          <p:spPr>
            <a:xfrm>
              <a:off x="3589920" y="3319200"/>
              <a:ext cx="2300760" cy="188280"/>
            </a:xfrm>
            <a:custGeom>
              <a:avLst/>
              <a:gdLst/>
              <a:ahLst/>
              <a:rect l="l" t="t" r="r" b="b"/>
              <a:pathLst>
                <a:path w="34372" h="4012">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000"/>
              </a:srgbClr>
            </a:solidFill>
            <a:ln w="0">
              <a:noFill/>
            </a:ln>
          </p:spPr>
          <p:style>
            <a:lnRef idx="0"/>
            <a:fillRef idx="0"/>
            <a:effectRef idx="0"/>
            <a:fontRef idx="minor"/>
          </p:style>
        </p:sp>
        <p:sp>
          <p:nvSpPr>
            <p:cNvPr id="879" name="Google Shape;924;p31"/>
            <p:cNvSpPr/>
            <p:nvPr/>
          </p:nvSpPr>
          <p:spPr>
            <a:xfrm>
              <a:off x="3627360" y="3389760"/>
              <a:ext cx="2056680" cy="157320"/>
            </a:xfrm>
            <a:custGeom>
              <a:avLst/>
              <a:gdLst/>
              <a:ahLst/>
              <a:rect l="l" t="t" r="r" b="b"/>
              <a:pathLst>
                <a:path w="30728" h="3359">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000"/>
              </a:srgbClr>
            </a:solidFill>
            <a:ln w="0">
              <a:noFill/>
            </a:ln>
          </p:spPr>
          <p:style>
            <a:lnRef idx="0"/>
            <a:fillRef idx="0"/>
            <a:effectRef idx="0"/>
            <a:fontRef idx="minor"/>
          </p:style>
        </p:sp>
        <p:sp>
          <p:nvSpPr>
            <p:cNvPr id="880" name="Google Shape;925;p31"/>
            <p:cNvSpPr/>
            <p:nvPr/>
          </p:nvSpPr>
          <p:spPr>
            <a:xfrm>
              <a:off x="3538440" y="3412440"/>
              <a:ext cx="2224440" cy="339840"/>
            </a:xfrm>
            <a:custGeom>
              <a:avLst/>
              <a:gdLst/>
              <a:ahLst/>
              <a:rect l="l" t="t" r="r" b="b"/>
              <a:pathLst>
                <a:path w="33234" h="722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000"/>
              </a:srgbClr>
            </a:solidFill>
            <a:ln w="0">
              <a:noFill/>
            </a:ln>
          </p:spPr>
          <p:style>
            <a:lnRef idx="0"/>
            <a:fillRef idx="0"/>
            <a:effectRef idx="0"/>
            <a:fontRef idx="minor"/>
          </p:style>
        </p:sp>
        <p:sp>
          <p:nvSpPr>
            <p:cNvPr id="881" name="Google Shape;926;p31"/>
            <p:cNvSpPr/>
            <p:nvPr/>
          </p:nvSpPr>
          <p:spPr>
            <a:xfrm>
              <a:off x="3518640" y="3560760"/>
              <a:ext cx="2187720" cy="147960"/>
            </a:xfrm>
            <a:custGeom>
              <a:avLst/>
              <a:gdLst/>
              <a:ahLst/>
              <a:rect l="l" t="t" r="r" b="b"/>
              <a:pathLst>
                <a:path w="32682" h="316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000"/>
              </a:srgbClr>
            </a:solidFill>
            <a:ln w="0">
              <a:noFill/>
            </a:ln>
          </p:spPr>
          <p:style>
            <a:lnRef idx="0"/>
            <a:fillRef idx="0"/>
            <a:effectRef idx="0"/>
            <a:fontRef idx="minor"/>
          </p:style>
        </p:sp>
        <p:sp>
          <p:nvSpPr>
            <p:cNvPr id="882" name="Google Shape;927;p31"/>
            <p:cNvSpPr/>
            <p:nvPr/>
          </p:nvSpPr>
          <p:spPr>
            <a:xfrm>
              <a:off x="3627360" y="3575520"/>
              <a:ext cx="2027160" cy="228960"/>
            </a:xfrm>
            <a:custGeom>
              <a:avLst/>
              <a:gdLst/>
              <a:ahLst/>
              <a:rect l="l" t="t" r="r" b="b"/>
              <a:pathLst>
                <a:path w="30286" h="487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000"/>
              </a:srgbClr>
            </a:solidFill>
            <a:ln w="0">
              <a:noFill/>
            </a:ln>
          </p:spPr>
          <p:style>
            <a:lnRef idx="0"/>
            <a:fillRef idx="0"/>
            <a:effectRef idx="0"/>
            <a:fontRef idx="minor"/>
          </p:style>
        </p:sp>
        <p:sp>
          <p:nvSpPr>
            <p:cNvPr id="883" name="Google Shape;928;p31"/>
            <p:cNvSpPr/>
            <p:nvPr/>
          </p:nvSpPr>
          <p:spPr>
            <a:xfrm>
              <a:off x="3654360" y="3714480"/>
              <a:ext cx="2031120" cy="285120"/>
            </a:xfrm>
            <a:custGeom>
              <a:avLst/>
              <a:gdLst/>
              <a:ahLst/>
              <a:rect l="l" t="t" r="r" b="b"/>
              <a:pathLst>
                <a:path w="30345" h="6062">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000"/>
              </a:srgbClr>
            </a:solidFill>
            <a:ln w="0">
              <a:noFill/>
            </a:ln>
          </p:spPr>
          <p:style>
            <a:lnRef idx="0"/>
            <a:fillRef idx="0"/>
            <a:effectRef idx="0"/>
            <a:fontRef idx="minor"/>
          </p:style>
        </p:sp>
        <p:sp>
          <p:nvSpPr>
            <p:cNvPr id="884" name="Google Shape;929;p31"/>
            <p:cNvSpPr/>
            <p:nvPr/>
          </p:nvSpPr>
          <p:spPr>
            <a:xfrm>
              <a:off x="3760200" y="3837600"/>
              <a:ext cx="1826640" cy="176400"/>
            </a:xfrm>
            <a:custGeom>
              <a:avLst/>
              <a:gdLst/>
              <a:ahLst/>
              <a:rect l="l" t="t" r="r" b="b"/>
              <a:pathLst>
                <a:path w="27290" h="3761">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000"/>
              </a:srgbClr>
            </a:solidFill>
            <a:ln w="0">
              <a:noFill/>
            </a:ln>
          </p:spPr>
          <p:style>
            <a:lnRef idx="0"/>
            <a:fillRef idx="0"/>
            <a:effectRef idx="0"/>
            <a:fontRef idx="minor"/>
          </p:style>
        </p:sp>
        <p:sp>
          <p:nvSpPr>
            <p:cNvPr id="885" name="Google Shape;930;p31"/>
            <p:cNvSpPr/>
            <p:nvPr/>
          </p:nvSpPr>
          <p:spPr>
            <a:xfrm>
              <a:off x="3542040" y="3930840"/>
              <a:ext cx="2190240" cy="195480"/>
            </a:xfrm>
            <a:custGeom>
              <a:avLst/>
              <a:gdLst/>
              <a:ahLst/>
              <a:rect l="l" t="t" r="r" b="b"/>
              <a:pathLst>
                <a:path w="32720" h="4165">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000"/>
              </a:srgbClr>
            </a:solidFill>
            <a:ln w="0">
              <a:noFill/>
            </a:ln>
          </p:spPr>
          <p:style>
            <a:lnRef idx="0"/>
            <a:fillRef idx="0"/>
            <a:effectRef idx="0"/>
            <a:fontRef idx="minor"/>
          </p:style>
        </p:sp>
        <p:sp>
          <p:nvSpPr>
            <p:cNvPr id="886" name="Google Shape;931;p31"/>
            <p:cNvSpPr/>
            <p:nvPr/>
          </p:nvSpPr>
          <p:spPr>
            <a:xfrm>
              <a:off x="3983400" y="3952440"/>
              <a:ext cx="1383120" cy="166680"/>
            </a:xfrm>
            <a:custGeom>
              <a:avLst/>
              <a:gdLst/>
              <a:ahLst/>
              <a:rect l="l" t="t" r="r" b="b"/>
              <a:pathLst>
                <a:path w="20668" h="3554">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000"/>
              </a:srgbClr>
            </a:solidFill>
            <a:ln w="0">
              <a:noFill/>
            </a:ln>
          </p:spPr>
          <p:style>
            <a:lnRef idx="0"/>
            <a:fillRef idx="0"/>
            <a:effectRef idx="0"/>
            <a:fontRef idx="minor"/>
          </p:style>
        </p:sp>
      </p:grpSp>
      <p:grpSp>
        <p:nvGrpSpPr>
          <p:cNvPr id="887" name="Google Shape;932;p31"/>
          <p:cNvGrpSpPr/>
          <p:nvPr/>
        </p:nvGrpSpPr>
        <p:grpSpPr>
          <a:xfrm>
            <a:off x="1438560" y="3979080"/>
            <a:ext cx="662760" cy="698400"/>
            <a:chOff x="1438560" y="3979080"/>
            <a:chExt cx="662760" cy="698400"/>
          </a:xfrm>
        </p:grpSpPr>
        <p:sp>
          <p:nvSpPr>
            <p:cNvPr id="888" name="Google Shape;933;p31"/>
            <p:cNvSpPr/>
            <p:nvPr/>
          </p:nvSpPr>
          <p:spPr>
            <a:xfrm flipV="1" rot="11172600">
              <a:off x="1483200" y="4325400"/>
              <a:ext cx="409320" cy="297000"/>
            </a:xfrm>
            <a:custGeom>
              <a:avLst/>
              <a:gdLst/>
              <a:ahLst/>
              <a:rect l="l" t="t" r="r" b="b"/>
              <a:pathLst>
                <a:path w="13650" h="10232">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1000"/>
              </a:srgbClr>
            </a:solidFill>
            <a:ln w="0">
              <a:noFill/>
            </a:ln>
          </p:spPr>
          <p:style>
            <a:lnRef idx="0"/>
            <a:fillRef idx="0"/>
            <a:effectRef idx="0"/>
            <a:fontRef idx="minor"/>
          </p:style>
        </p:sp>
        <p:sp>
          <p:nvSpPr>
            <p:cNvPr id="889" name="Google Shape;934;p31"/>
            <p:cNvSpPr/>
            <p:nvPr/>
          </p:nvSpPr>
          <p:spPr>
            <a:xfrm flipV="1" rot="11172600">
              <a:off x="1592280" y="4171680"/>
              <a:ext cx="408960" cy="297000"/>
            </a:xfrm>
            <a:custGeom>
              <a:avLst/>
              <a:gdLst/>
              <a:ahLst/>
              <a:rect l="l" t="t" r="r" b="b"/>
              <a:pathLst>
                <a:path w="13628" h="10227">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1000"/>
              </a:srgbClr>
            </a:solidFill>
            <a:ln w="0">
              <a:noFill/>
            </a:ln>
          </p:spPr>
          <p:style>
            <a:lnRef idx="0"/>
            <a:fillRef idx="0"/>
            <a:effectRef idx="0"/>
            <a:fontRef idx="minor"/>
          </p:style>
        </p:sp>
        <p:sp>
          <p:nvSpPr>
            <p:cNvPr id="890" name="Google Shape;935;p31"/>
            <p:cNvSpPr/>
            <p:nvPr/>
          </p:nvSpPr>
          <p:spPr>
            <a:xfrm flipV="1" rot="11172600">
              <a:off x="1729440" y="4033800"/>
              <a:ext cx="338040" cy="312840"/>
            </a:xfrm>
            <a:custGeom>
              <a:avLst/>
              <a:gdLst/>
              <a:ahLst/>
              <a:rect l="l" t="t" r="r" b="b"/>
              <a:pathLst>
                <a:path w="11277" h="10775">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1000"/>
              </a:srgbClr>
            </a:solidFill>
            <a:ln w="0">
              <a:noFill/>
            </a:ln>
          </p:spPr>
          <p:style>
            <a:lnRef idx="0"/>
            <a:fillRef idx="0"/>
            <a:effectRef idx="0"/>
            <a:fontRef idx="minor"/>
          </p:style>
        </p:sp>
        <p:sp>
          <p:nvSpPr>
            <p:cNvPr id="891" name="Google Shape;936;p31"/>
            <p:cNvSpPr/>
            <p:nvPr/>
          </p:nvSpPr>
          <p:spPr>
            <a:xfrm flipV="1" rot="11172600">
              <a:off x="1716480" y="4233960"/>
              <a:ext cx="49320" cy="109080"/>
            </a:xfrm>
            <a:custGeom>
              <a:avLst/>
              <a:gdLst/>
              <a:ahLst/>
              <a:rect l="l" t="t" r="r" b="b"/>
              <a:pathLst>
                <a:path w="1680" h="3781">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w="0">
              <a:noFill/>
            </a:ln>
          </p:spPr>
          <p:style>
            <a:lnRef idx="0"/>
            <a:fillRef idx="0"/>
            <a:effectRef idx="0"/>
            <a:fontRef idx="minor"/>
          </p:style>
        </p:sp>
        <p:sp>
          <p:nvSpPr>
            <p:cNvPr id="892" name="Google Shape;937;p31"/>
            <p:cNvSpPr/>
            <p:nvPr/>
          </p:nvSpPr>
          <p:spPr>
            <a:xfrm flipV="1" rot="11172600">
              <a:off x="1675080" y="4196520"/>
              <a:ext cx="55440" cy="114120"/>
            </a:xfrm>
            <a:custGeom>
              <a:avLst/>
              <a:gdLst/>
              <a:ahLst/>
              <a:rect l="l" t="t" r="r" b="b"/>
              <a:pathLst>
                <a:path w="1877" h="3958">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w="0">
              <a:noFill/>
            </a:ln>
          </p:spPr>
          <p:style>
            <a:lnRef idx="0"/>
            <a:fillRef idx="0"/>
            <a:effectRef idx="0"/>
            <a:fontRef idx="minor"/>
          </p:style>
        </p:sp>
        <p:sp>
          <p:nvSpPr>
            <p:cNvPr id="893" name="Google Shape;938;p31"/>
            <p:cNvSpPr/>
            <p:nvPr/>
          </p:nvSpPr>
          <p:spPr>
            <a:xfrm flipV="1" rot="11172600">
              <a:off x="1642680" y="4204080"/>
              <a:ext cx="35640" cy="60120"/>
            </a:xfrm>
            <a:custGeom>
              <a:avLst/>
              <a:gdLst/>
              <a:ahLst/>
              <a:rect l="l" t="t" r="r" b="b"/>
              <a:pathLst>
                <a:path w="1218" h="2105">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w="0">
              <a:noFill/>
            </a:ln>
          </p:spPr>
          <p:style>
            <a:lnRef idx="0"/>
            <a:fillRef idx="0"/>
            <a:effectRef idx="0"/>
            <a:fontRef idx="minor"/>
          </p:style>
        </p:sp>
        <p:sp>
          <p:nvSpPr>
            <p:cNvPr id="894" name="Google Shape;939;p31"/>
            <p:cNvSpPr/>
            <p:nvPr/>
          </p:nvSpPr>
          <p:spPr>
            <a:xfrm flipV="1" rot="11172600">
              <a:off x="1622160" y="4408560"/>
              <a:ext cx="45000" cy="95400"/>
            </a:xfrm>
            <a:custGeom>
              <a:avLst/>
              <a:gdLst/>
              <a:ahLst/>
              <a:rect l="l" t="t" r="r" b="b"/>
              <a:pathLst>
                <a:path w="1529" h="3267">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w="0">
              <a:noFill/>
            </a:ln>
          </p:spPr>
          <p:style>
            <a:lnRef idx="0"/>
            <a:fillRef idx="0"/>
            <a:effectRef idx="0"/>
            <a:fontRef idx="minor"/>
          </p:style>
        </p:sp>
        <p:sp>
          <p:nvSpPr>
            <p:cNvPr id="895" name="Google Shape;940;p31"/>
            <p:cNvSpPr/>
            <p:nvPr/>
          </p:nvSpPr>
          <p:spPr>
            <a:xfrm flipV="1" rot="11172600">
              <a:off x="1563120" y="4360680"/>
              <a:ext cx="58680" cy="111960"/>
            </a:xfrm>
            <a:custGeom>
              <a:avLst/>
              <a:gdLst/>
              <a:ahLst/>
              <a:rect l="l" t="t" r="r" b="b"/>
              <a:pathLst>
                <a:path w="1987" h="3863">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w="0">
              <a:noFill/>
            </a:ln>
          </p:spPr>
          <p:style>
            <a:lnRef idx="0"/>
            <a:fillRef idx="0"/>
            <a:effectRef idx="0"/>
            <a:fontRef idx="minor"/>
          </p:style>
        </p:sp>
        <p:sp>
          <p:nvSpPr>
            <p:cNvPr id="896" name="Google Shape;941;p31"/>
            <p:cNvSpPr/>
            <p:nvPr/>
          </p:nvSpPr>
          <p:spPr>
            <a:xfrm flipV="1" rot="11172600">
              <a:off x="1536480" y="4351680"/>
              <a:ext cx="27360" cy="62640"/>
            </a:xfrm>
            <a:custGeom>
              <a:avLst/>
              <a:gdLst/>
              <a:ahLst/>
              <a:rect l="l" t="t" r="r" b="b"/>
              <a:pathLst>
                <a:path w="949" h="2187">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w="0">
              <a:noFill/>
            </a:ln>
          </p:spPr>
          <p:style>
            <a:lnRef idx="0"/>
            <a:fillRef idx="0"/>
            <a:effectRef idx="0"/>
            <a:fontRef idx="minor"/>
          </p:style>
        </p:sp>
        <p:sp>
          <p:nvSpPr>
            <p:cNvPr id="897" name="Google Shape;942;p31"/>
            <p:cNvSpPr/>
            <p:nvPr/>
          </p:nvSpPr>
          <p:spPr>
            <a:xfrm flipV="1" rot="11172600">
              <a:off x="1680480" y="3999240"/>
              <a:ext cx="401760" cy="369360"/>
            </a:xfrm>
            <a:custGeom>
              <a:avLst/>
              <a:gdLst/>
              <a:ahLst/>
              <a:rect l="l" t="t" r="r" b="b"/>
              <a:pathLst>
                <a:path w="13394" h="12707">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w="0">
              <a:noFill/>
            </a:ln>
          </p:spPr>
          <p:style>
            <a:lnRef idx="0"/>
            <a:fillRef idx="0"/>
            <a:effectRef idx="0"/>
            <a:fontRef idx="minor"/>
          </p:style>
        </p:sp>
        <p:sp>
          <p:nvSpPr>
            <p:cNvPr id="898" name="Google Shape;943;p31"/>
            <p:cNvSpPr/>
            <p:nvPr/>
          </p:nvSpPr>
          <p:spPr>
            <a:xfrm flipV="1" rot="11172600">
              <a:off x="1576080" y="4147920"/>
              <a:ext cx="452160" cy="359640"/>
            </a:xfrm>
            <a:custGeom>
              <a:avLst/>
              <a:gdLst/>
              <a:ahLst/>
              <a:rect l="l" t="t" r="r" b="b"/>
              <a:pathLst>
                <a:path w="15072" h="1238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w="0">
              <a:noFill/>
            </a:ln>
          </p:spPr>
          <p:style>
            <a:lnRef idx="0"/>
            <a:fillRef idx="0"/>
            <a:effectRef idx="0"/>
            <a:fontRef idx="minor"/>
          </p:style>
        </p:sp>
        <p:sp>
          <p:nvSpPr>
            <p:cNvPr id="899" name="Google Shape;944;p31"/>
            <p:cNvSpPr/>
            <p:nvPr/>
          </p:nvSpPr>
          <p:spPr>
            <a:xfrm flipV="1" rot="11172600">
              <a:off x="1456560" y="4293000"/>
              <a:ext cx="452160" cy="360360"/>
            </a:xfrm>
            <a:custGeom>
              <a:avLst/>
              <a:gdLst/>
              <a:ahLst/>
              <a:rect l="l" t="t" r="r" b="b"/>
              <a:pathLst>
                <a:path w="15067" h="12403">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w="0">
              <a:noFill/>
            </a:ln>
          </p:spPr>
          <p:style>
            <a:lnRef idx="0"/>
            <a:fillRef idx="0"/>
            <a:effectRef idx="0"/>
            <a:fontRef idx="minor"/>
          </p:style>
        </p:sp>
      </p:grpSp>
      <p:grpSp>
        <p:nvGrpSpPr>
          <p:cNvPr id="900" name="Google Shape;945;p31"/>
          <p:cNvGrpSpPr/>
          <p:nvPr/>
        </p:nvGrpSpPr>
        <p:grpSpPr>
          <a:xfrm>
            <a:off x="7683120" y="3791520"/>
            <a:ext cx="2301840" cy="1337400"/>
            <a:chOff x="7683120" y="3791520"/>
            <a:chExt cx="2301840" cy="1337400"/>
          </a:xfrm>
        </p:grpSpPr>
        <p:sp>
          <p:nvSpPr>
            <p:cNvPr id="901" name="Google Shape;946;p31"/>
            <p:cNvSpPr/>
            <p:nvPr/>
          </p:nvSpPr>
          <p:spPr>
            <a:xfrm rot="9456000">
              <a:off x="7672320" y="4230360"/>
              <a:ext cx="2270880" cy="395280"/>
            </a:xfrm>
            <a:custGeom>
              <a:avLst/>
              <a:gdLst/>
              <a:ahLst/>
              <a:rect l="l" t="t" r="r" b="b"/>
              <a:pathLst>
                <a:path w="46702" h="815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w="0">
              <a:noFill/>
            </a:ln>
          </p:spPr>
          <p:style>
            <a:lnRef idx="0"/>
            <a:fillRef idx="0"/>
            <a:effectRef idx="0"/>
            <a:fontRef idx="minor"/>
          </p:style>
        </p:sp>
        <p:sp>
          <p:nvSpPr>
            <p:cNvPr id="902" name="Google Shape;947;p31"/>
            <p:cNvSpPr/>
            <p:nvPr/>
          </p:nvSpPr>
          <p:spPr>
            <a:xfrm rot="9456000">
              <a:off x="7706520" y="4327920"/>
              <a:ext cx="2292840" cy="378360"/>
            </a:xfrm>
            <a:custGeom>
              <a:avLst/>
              <a:gdLst/>
              <a:ahLst/>
              <a:rect l="l" t="t" r="r" b="b"/>
              <a:pathLst>
                <a:path w="47152" h="7798">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w="0">
              <a:noFill/>
            </a:ln>
          </p:spPr>
          <p:style>
            <a:lnRef idx="0"/>
            <a:fillRef idx="0"/>
            <a:effectRef idx="0"/>
            <a:fontRef idx="minor"/>
          </p:style>
        </p:sp>
        <p:sp>
          <p:nvSpPr>
            <p:cNvPr id="903" name="Google Shape;948;p31"/>
            <p:cNvSpPr/>
            <p:nvPr/>
          </p:nvSpPr>
          <p:spPr>
            <a:xfrm rot="9456000">
              <a:off x="7980480" y="4942080"/>
              <a:ext cx="101160" cy="51480"/>
            </a:xfrm>
            <a:custGeom>
              <a:avLst/>
              <a:gdLst/>
              <a:ahLst/>
              <a:rect l="l" t="t" r="r" b="b"/>
              <a:pathLst>
                <a:path w="2099" h="1083">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w="0">
              <a:noFill/>
            </a:ln>
          </p:spPr>
          <p:style>
            <a:lnRef idx="0"/>
            <a:fillRef idx="0"/>
            <a:effectRef idx="0"/>
            <a:fontRef idx="minor"/>
          </p:style>
        </p:sp>
        <p:sp>
          <p:nvSpPr>
            <p:cNvPr id="904" name="Google Shape;949;p31"/>
            <p:cNvSpPr/>
            <p:nvPr/>
          </p:nvSpPr>
          <p:spPr>
            <a:xfrm rot="9456000">
              <a:off x="7968960" y="4182480"/>
              <a:ext cx="1881360" cy="358560"/>
            </a:xfrm>
            <a:custGeom>
              <a:avLst/>
              <a:gdLst/>
              <a:ahLst/>
              <a:rect l="l" t="t" r="r" b="b"/>
              <a:pathLst>
                <a:path w="38697" h="7392">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w="0">
              <a:noFill/>
            </a:ln>
          </p:spPr>
          <p:style>
            <a:lnRef idx="0"/>
            <a:fillRef idx="0"/>
            <a:effectRef idx="0"/>
            <a:fontRef idx="minor"/>
          </p:style>
        </p:sp>
        <p:sp>
          <p:nvSpPr>
            <p:cNvPr id="905" name="Google Shape;950;p31"/>
            <p:cNvSpPr/>
            <p:nvPr/>
          </p:nvSpPr>
          <p:spPr>
            <a:xfrm rot="9456000">
              <a:off x="8604360" y="4270320"/>
              <a:ext cx="633960" cy="187920"/>
            </a:xfrm>
            <a:custGeom>
              <a:avLst/>
              <a:gdLst/>
              <a:ahLst/>
              <a:rect l="l" t="t" r="r" b="b"/>
              <a:pathLst>
                <a:path w="13053" h="3886">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w="0">
              <a:noFill/>
            </a:ln>
          </p:spPr>
          <p:style>
            <a:lnRef idx="0"/>
            <a:fillRef idx="0"/>
            <a:effectRef idx="0"/>
            <a:fontRef idx="minor"/>
          </p:style>
        </p:sp>
        <p:sp>
          <p:nvSpPr>
            <p:cNvPr id="906" name="Google Shape;951;p31"/>
            <p:cNvSpPr/>
            <p:nvPr/>
          </p:nvSpPr>
          <p:spPr>
            <a:xfrm rot="9456000">
              <a:off x="8652600" y="4369680"/>
              <a:ext cx="635040" cy="196200"/>
            </a:xfrm>
            <a:custGeom>
              <a:avLst/>
              <a:gdLst/>
              <a:ahLst/>
              <a:rect l="l" t="t" r="r" b="b"/>
              <a:pathLst>
                <a:path w="13080" h="4058">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w="0">
              <a:noFill/>
            </a:ln>
          </p:spPr>
          <p:style>
            <a:lnRef idx="0"/>
            <a:fillRef idx="0"/>
            <a:effectRef idx="0"/>
            <a:fontRef idx="minor"/>
          </p:style>
        </p:sp>
        <p:sp>
          <p:nvSpPr>
            <p:cNvPr id="907" name="Google Shape;952;p31"/>
            <p:cNvSpPr/>
            <p:nvPr/>
          </p:nvSpPr>
          <p:spPr>
            <a:xfrm rot="9456000">
              <a:off x="8028000" y="4287960"/>
              <a:ext cx="1891080" cy="376200"/>
            </a:xfrm>
            <a:custGeom>
              <a:avLst/>
              <a:gdLst/>
              <a:ahLst/>
              <a:rect l="l" t="t" r="r" b="b"/>
              <a:pathLst>
                <a:path w="38896" h="7753">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w="0">
              <a:noFill/>
            </a:ln>
          </p:spPr>
          <p:style>
            <a:lnRef idx="0"/>
            <a:fillRef idx="0"/>
            <a:effectRef idx="0"/>
            <a:fontRef idx="minor"/>
          </p:style>
        </p:sp>
        <p:sp>
          <p:nvSpPr>
            <p:cNvPr id="908" name="Google Shape;953;p31"/>
            <p:cNvSpPr/>
            <p:nvPr/>
          </p:nvSpPr>
          <p:spPr>
            <a:xfrm rot="9456000">
              <a:off x="8134560" y="4863240"/>
              <a:ext cx="34920" cy="140400"/>
            </a:xfrm>
            <a:custGeom>
              <a:avLst/>
              <a:gdLst/>
              <a:ahLst/>
              <a:rect l="l" t="t" r="r" b="b"/>
              <a:pathLst>
                <a:path w="740" h="2906">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w="0">
              <a:noFill/>
            </a:ln>
          </p:spPr>
          <p:style>
            <a:lnRef idx="0"/>
            <a:fillRef idx="0"/>
            <a:effectRef idx="0"/>
            <a:fontRef idx="minor"/>
          </p:style>
        </p:sp>
        <p:sp>
          <p:nvSpPr>
            <p:cNvPr id="909" name="Google Shape;954;p31"/>
            <p:cNvSpPr/>
            <p:nvPr/>
          </p:nvSpPr>
          <p:spPr>
            <a:xfrm rot="9456000">
              <a:off x="8039520" y="4652640"/>
              <a:ext cx="849600" cy="233280"/>
            </a:xfrm>
            <a:custGeom>
              <a:avLst/>
              <a:gdLst/>
              <a:ahLst/>
              <a:rect l="l" t="t" r="r" b="b"/>
              <a:pathLst>
                <a:path w="17488" h="482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w="0">
              <a:noFill/>
            </a:ln>
          </p:spPr>
          <p:style>
            <a:lnRef idx="0"/>
            <a:fillRef idx="0"/>
            <a:effectRef idx="0"/>
            <a:fontRef idx="minor"/>
          </p:style>
        </p:sp>
        <p:sp>
          <p:nvSpPr>
            <p:cNvPr id="910" name="Google Shape;955;p31"/>
            <p:cNvSpPr/>
            <p:nvPr/>
          </p:nvSpPr>
          <p:spPr>
            <a:xfrm rot="9456000">
              <a:off x="8025120" y="4776120"/>
              <a:ext cx="89640" cy="140040"/>
            </a:xfrm>
            <a:custGeom>
              <a:avLst/>
              <a:gdLst/>
              <a:ahLst/>
              <a:rect l="l" t="t" r="r" b="b"/>
              <a:pathLst>
                <a:path w="1866" h="2902">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w="0">
              <a:noFill/>
            </a:ln>
          </p:spPr>
          <p:style>
            <a:lnRef idx="0"/>
            <a:fillRef idx="0"/>
            <a:effectRef idx="0"/>
            <a:fontRef idx="minor"/>
          </p:style>
        </p:sp>
        <p:sp>
          <p:nvSpPr>
            <p:cNvPr id="911" name="Google Shape;956;p31"/>
            <p:cNvSpPr/>
            <p:nvPr/>
          </p:nvSpPr>
          <p:spPr>
            <a:xfrm rot="9456000">
              <a:off x="7826760" y="4978080"/>
              <a:ext cx="304560" cy="84960"/>
            </a:xfrm>
            <a:custGeom>
              <a:avLst/>
              <a:gdLst/>
              <a:ahLst/>
              <a:rect l="l" t="t" r="r" b="b"/>
              <a:pathLst>
                <a:path w="6284" h="177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w="0">
              <a:noFill/>
            </a:ln>
          </p:spPr>
          <p:style>
            <a:lnRef idx="0"/>
            <a:fillRef idx="0"/>
            <a:effectRef idx="0"/>
            <a:fontRef idx="minor"/>
          </p:style>
        </p:sp>
        <p:sp>
          <p:nvSpPr>
            <p:cNvPr id="912" name="Google Shape;957;p31"/>
            <p:cNvSpPr/>
            <p:nvPr/>
          </p:nvSpPr>
          <p:spPr>
            <a:xfrm rot="9456000">
              <a:off x="7790760" y="4862880"/>
              <a:ext cx="282240" cy="147600"/>
            </a:xfrm>
            <a:custGeom>
              <a:avLst/>
              <a:gdLst/>
              <a:ahLst/>
              <a:rect l="l" t="t" r="r" b="b"/>
              <a:pathLst>
                <a:path w="5824" h="3055">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w="0">
              <a:noFill/>
            </a:ln>
          </p:spPr>
          <p:style>
            <a:lnRef idx="0"/>
            <a:fillRef idx="0"/>
            <a:effectRef idx="0"/>
            <a:fontRef idx="minor"/>
          </p:style>
        </p:sp>
        <p:sp>
          <p:nvSpPr>
            <p:cNvPr id="913" name="Google Shape;958;p31"/>
            <p:cNvSpPr/>
            <p:nvPr/>
          </p:nvSpPr>
          <p:spPr>
            <a:xfrm rot="9456000">
              <a:off x="7962120" y="4155120"/>
              <a:ext cx="1991880" cy="417240"/>
            </a:xfrm>
            <a:custGeom>
              <a:avLst/>
              <a:gdLst/>
              <a:ahLst/>
              <a:rect l="l" t="t" r="r" b="b"/>
              <a:pathLst>
                <a:path w="40969" h="8597">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w="0">
              <a:noFill/>
            </a:ln>
          </p:spPr>
          <p:style>
            <a:lnRef idx="0"/>
            <a:fillRef idx="0"/>
            <a:effectRef idx="0"/>
            <a:fontRef idx="minor"/>
          </p:style>
        </p:sp>
        <p:sp>
          <p:nvSpPr>
            <p:cNvPr id="914" name="Google Shape;959;p31"/>
            <p:cNvSpPr/>
            <p:nvPr/>
          </p:nvSpPr>
          <p:spPr>
            <a:xfrm rot="9456000">
              <a:off x="9127080" y="4263840"/>
              <a:ext cx="137160" cy="171000"/>
            </a:xfrm>
            <a:custGeom>
              <a:avLst/>
              <a:gdLst/>
              <a:ahLst/>
              <a:rect l="l" t="t" r="r" b="b"/>
              <a:pathLst>
                <a:path w="2840" h="3535">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w="0">
              <a:noFill/>
            </a:ln>
          </p:spPr>
          <p:style>
            <a:lnRef idx="0"/>
            <a:fillRef idx="0"/>
            <a:effectRef idx="0"/>
            <a:fontRef idx="minor"/>
          </p:style>
        </p:sp>
        <p:sp>
          <p:nvSpPr>
            <p:cNvPr id="915" name="Google Shape;960;p31"/>
            <p:cNvSpPr/>
            <p:nvPr/>
          </p:nvSpPr>
          <p:spPr>
            <a:xfrm rot="9456000">
              <a:off x="8629560" y="4404960"/>
              <a:ext cx="126000" cy="160200"/>
            </a:xfrm>
            <a:custGeom>
              <a:avLst/>
              <a:gdLst/>
              <a:ahLst/>
              <a:rect l="l" t="t" r="r" b="b"/>
              <a:pathLst>
                <a:path w="2615" h="3313">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w="0">
              <a:noFill/>
            </a:ln>
          </p:spPr>
          <p:style>
            <a:lnRef idx="0"/>
            <a:fillRef idx="0"/>
            <a:effectRef idx="0"/>
            <a:fontRef idx="minor"/>
          </p:style>
        </p:sp>
        <p:sp>
          <p:nvSpPr>
            <p:cNvPr id="916" name="Google Shape;961;p31"/>
            <p:cNvSpPr/>
            <p:nvPr/>
          </p:nvSpPr>
          <p:spPr>
            <a:xfrm rot="9456000">
              <a:off x="9769680" y="3934440"/>
              <a:ext cx="36360" cy="142560"/>
            </a:xfrm>
            <a:custGeom>
              <a:avLst/>
              <a:gdLst/>
              <a:ahLst/>
              <a:rect l="l" t="t" r="r" b="b"/>
              <a:pathLst>
                <a:path w="767" h="2955">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w="0">
              <a:noFill/>
            </a:ln>
          </p:spPr>
          <p:style>
            <a:lnRef idx="0"/>
            <a:fillRef idx="0"/>
            <a:effectRef idx="0"/>
            <a:fontRef idx="minor"/>
          </p:style>
        </p:sp>
        <p:sp>
          <p:nvSpPr>
            <p:cNvPr id="917" name="Google Shape;962;p31"/>
            <p:cNvSpPr/>
            <p:nvPr/>
          </p:nvSpPr>
          <p:spPr>
            <a:xfrm rot="9456000">
              <a:off x="9058320" y="4169160"/>
              <a:ext cx="158040" cy="128880"/>
            </a:xfrm>
            <a:custGeom>
              <a:avLst/>
              <a:gdLst/>
              <a:ahLst/>
              <a:rect l="l" t="t" r="r" b="b"/>
              <a:pathLst>
                <a:path w="3273" h="2675">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w="0">
              <a:noFill/>
            </a:ln>
          </p:spPr>
          <p:style>
            <a:lnRef idx="0"/>
            <a:fillRef idx="0"/>
            <a:effectRef idx="0"/>
            <a:fontRef idx="minor"/>
          </p:style>
        </p:sp>
        <p:sp>
          <p:nvSpPr>
            <p:cNvPr id="918" name="Google Shape;963;p31"/>
            <p:cNvSpPr/>
            <p:nvPr/>
          </p:nvSpPr>
          <p:spPr>
            <a:xfrm rot="9456000">
              <a:off x="9713520" y="3837600"/>
              <a:ext cx="34920" cy="133200"/>
            </a:xfrm>
            <a:custGeom>
              <a:avLst/>
              <a:gdLst/>
              <a:ahLst/>
              <a:rect l="l" t="t" r="r" b="b"/>
              <a:pathLst>
                <a:path w="741" h="2758">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w="0">
              <a:noFill/>
            </a:ln>
          </p:spPr>
          <p:style>
            <a:lnRef idx="0"/>
            <a:fillRef idx="0"/>
            <a:effectRef idx="0"/>
            <a:fontRef idx="minor"/>
          </p:style>
        </p:sp>
      </p:grpSp>
      <p:grpSp>
        <p:nvGrpSpPr>
          <p:cNvPr id="919" name="Google Shape;964;p31"/>
          <p:cNvGrpSpPr/>
          <p:nvPr/>
        </p:nvGrpSpPr>
        <p:grpSpPr>
          <a:xfrm>
            <a:off x="7739280" y="438120"/>
            <a:ext cx="726120" cy="580680"/>
            <a:chOff x="7739280" y="438120"/>
            <a:chExt cx="726120" cy="580680"/>
          </a:xfrm>
        </p:grpSpPr>
        <p:sp>
          <p:nvSpPr>
            <p:cNvPr id="920" name="Google Shape;965;p31"/>
            <p:cNvSpPr/>
            <p:nvPr/>
          </p:nvSpPr>
          <p:spPr>
            <a:xfrm rot="853800">
              <a:off x="7782840" y="509760"/>
              <a:ext cx="638280" cy="437040"/>
            </a:xfrm>
            <a:custGeom>
              <a:avLst/>
              <a:gdLst/>
              <a:ahLst/>
              <a:rect l="l" t="t" r="r" b="b"/>
              <a:pathLst>
                <a:path w="25581" h="1752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w="0">
              <a:noFill/>
            </a:ln>
          </p:spPr>
          <p:style>
            <a:lnRef idx="0"/>
            <a:fillRef idx="0"/>
            <a:effectRef idx="0"/>
            <a:fontRef idx="minor"/>
          </p:style>
        </p:sp>
        <p:sp>
          <p:nvSpPr>
            <p:cNvPr id="921" name="Google Shape;966;p31"/>
            <p:cNvSpPr/>
            <p:nvPr/>
          </p:nvSpPr>
          <p:spPr>
            <a:xfrm rot="853800">
              <a:off x="7990560" y="626760"/>
              <a:ext cx="279000" cy="256680"/>
            </a:xfrm>
            <a:custGeom>
              <a:avLst/>
              <a:gdLst/>
              <a:ahLst/>
              <a:rect l="l" t="t" r="r" b="b"/>
              <a:pathLst>
                <a:path w="11203" h="10304">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22" name="Google Shape;971;p32"/>
          <p:cNvGrpSpPr/>
          <p:nvPr/>
        </p:nvGrpSpPr>
        <p:grpSpPr>
          <a:xfrm>
            <a:off x="749520" y="468000"/>
            <a:ext cx="4593600" cy="174960"/>
            <a:chOff x="749520" y="468000"/>
            <a:chExt cx="4593600" cy="174960"/>
          </a:xfrm>
        </p:grpSpPr>
        <p:sp>
          <p:nvSpPr>
            <p:cNvPr id="923" name="Google Shape;972;p32"/>
            <p:cNvSpPr/>
            <p:nvPr/>
          </p:nvSpPr>
          <p:spPr>
            <a:xfrm flipH="1">
              <a:off x="929160" y="468000"/>
              <a:ext cx="437688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24" name="Google Shape;973;p32"/>
            <p:cNvSpPr/>
            <p:nvPr/>
          </p:nvSpPr>
          <p:spPr>
            <a:xfrm flipH="1">
              <a:off x="749520" y="488520"/>
              <a:ext cx="459360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925" name="PlaceHolder 1"/>
          <p:cNvSpPr>
            <a:spLocks noGrp="1"/>
          </p:cNvSpPr>
          <p:nvPr>
            <p:ph type="title"/>
          </p:nvPr>
        </p:nvSpPr>
        <p:spPr>
          <a:xfrm>
            <a:off x="685800" y="73440"/>
            <a:ext cx="4823640" cy="40572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In detail…</a:t>
            </a:r>
            <a:endParaRPr b="0" lang="en-IN" sz="3000" spc="-1" strike="noStrike">
              <a:latin typeface="Arial"/>
            </a:endParaRPr>
          </a:p>
        </p:txBody>
      </p:sp>
      <p:sp>
        <p:nvSpPr>
          <p:cNvPr id="926" name="Google Shape;975;p32"/>
          <p:cNvSpPr/>
          <p:nvPr/>
        </p:nvSpPr>
        <p:spPr>
          <a:xfrm>
            <a:off x="545040" y="644040"/>
            <a:ext cx="8431200" cy="449820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r>
              <a:rPr b="0" lang="en" sz="1500" spc="-1" strike="noStrike">
                <a:solidFill>
                  <a:srgbClr val="000000"/>
                </a:solidFill>
                <a:latin typeface="Arial"/>
                <a:ea typeface="Arial"/>
              </a:rPr>
              <a:t>1. Visibility on Cloud Inventory</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According to a recent survey of IT professionals, 75% report, they </a:t>
            </a:r>
            <a:r>
              <a:rPr b="0" lang="en" sz="1500" spc="-1" strike="noStrike">
                <a:solidFill>
                  <a:srgbClr val="ff0000"/>
                </a:solidFill>
                <a:latin typeface="Arial"/>
                <a:ea typeface="Arial"/>
              </a:rPr>
              <a:t>lack visibility </a:t>
            </a:r>
            <a:r>
              <a:rPr b="0" lang="en" sz="1500" spc="-1" strike="noStrike">
                <a:solidFill>
                  <a:srgbClr val="000000"/>
                </a:solidFill>
                <a:latin typeface="Arial"/>
                <a:ea typeface="Arial"/>
              </a:rPr>
              <a:t>of their cloud resources. This lack of visibility into resources in the cloud can lead to poor management of those resources. </a:t>
            </a: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t>
            </a: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Admins who have access to a single pane of glass and detailed Resource Dashboards are equipped to better organize, manage, and optimize that ecosystem across all accounts, clouds, departments, and teams.</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endParaRPr b="0" lang="en-IN" sz="1500" spc="-1" strike="noStrike">
              <a:latin typeface="Arial"/>
            </a:endParaRPr>
          </a:p>
        </p:txBody>
      </p:sp>
      <p:grpSp>
        <p:nvGrpSpPr>
          <p:cNvPr id="927" name="Google Shape;976;p32"/>
          <p:cNvGrpSpPr/>
          <p:nvPr/>
        </p:nvGrpSpPr>
        <p:grpSpPr>
          <a:xfrm>
            <a:off x="7673040" y="-287640"/>
            <a:ext cx="787680" cy="860040"/>
            <a:chOff x="7673040" y="-287640"/>
            <a:chExt cx="787680" cy="860040"/>
          </a:xfrm>
        </p:grpSpPr>
        <p:sp>
          <p:nvSpPr>
            <p:cNvPr id="928" name="Google Shape;977;p32"/>
            <p:cNvSpPr/>
            <p:nvPr/>
          </p:nvSpPr>
          <p:spPr>
            <a:xfrm rot="350400">
              <a:off x="7717320" y="-246240"/>
              <a:ext cx="695880" cy="778320"/>
            </a:xfrm>
            <a:custGeom>
              <a:avLst/>
              <a:gdLst/>
              <a:ahLst/>
              <a:rect l="l" t="t" r="r" b="b"/>
              <a:pathLst>
                <a:path w="20913" h="23381">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w="0">
              <a:noFill/>
            </a:ln>
          </p:spPr>
          <p:style>
            <a:lnRef idx="0"/>
            <a:fillRef idx="0"/>
            <a:effectRef idx="0"/>
            <a:fontRef idx="minor"/>
          </p:style>
        </p:sp>
        <p:sp>
          <p:nvSpPr>
            <p:cNvPr id="929" name="Google Shape;978;p32"/>
            <p:cNvSpPr/>
            <p:nvPr/>
          </p:nvSpPr>
          <p:spPr>
            <a:xfrm rot="350400">
              <a:off x="7711200" y="-253440"/>
              <a:ext cx="710640" cy="792000"/>
            </a:xfrm>
            <a:custGeom>
              <a:avLst/>
              <a:gdLst/>
              <a:ahLst/>
              <a:rect l="l" t="t" r="r" b="b"/>
              <a:pathLst>
                <a:path w="21355" h="23802">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w="0">
              <a:noFill/>
            </a:ln>
          </p:spPr>
          <p:style>
            <a:lnRef idx="0"/>
            <a:fillRef idx="0"/>
            <a:effectRef idx="0"/>
            <a:fontRef idx="minor"/>
          </p:style>
        </p:sp>
      </p:grpSp>
      <p:sp>
        <p:nvSpPr>
          <p:cNvPr id="930" name="Google Shape;979;p32"/>
          <p:cNvSpPr/>
          <p:nvPr/>
        </p:nvSpPr>
        <p:spPr>
          <a:xfrm rot="442200">
            <a:off x="8228880" y="-162000"/>
            <a:ext cx="101880" cy="550080"/>
          </a:xfrm>
          <a:prstGeom prst="roundRect">
            <a:avLst>
              <a:gd name="adj" fmla="val 50000"/>
            </a:avLst>
          </a:prstGeom>
          <a:solidFill>
            <a:schemeClr val="lt2">
              <a:alpha val="47000"/>
            </a:scheme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
          <p:cNvSpPr/>
          <p:nvPr/>
        </p:nvSpPr>
        <p:spPr>
          <a:xfrm>
            <a:off x="540000" y="1080000"/>
            <a:ext cx="8459280" cy="3053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 sz="1500" spc="-1" strike="noStrike">
                <a:solidFill>
                  <a:srgbClr val="000000"/>
                </a:solidFill>
                <a:latin typeface="Arial"/>
                <a:ea typeface="Arial"/>
              </a:rPr>
              <a:t>2. Cost Analytics :</a:t>
            </a:r>
            <a:endParaRPr b="0" lang="en-IN" sz="1500" spc="-1" strike="noStrike">
              <a:latin typeface="Arial"/>
            </a:endParaRPr>
          </a:p>
          <a:p>
            <a:pPr>
              <a:lnSpc>
                <a:spcPct val="100000"/>
              </a:lnSpc>
              <a:buNone/>
            </a:pPr>
            <a:endParaRPr b="0" lang="en-IN" sz="1500" spc="-1" strike="noStrike">
              <a:latin typeface="Arial"/>
            </a:endParaRPr>
          </a:p>
          <a:p>
            <a:pPr>
              <a:lnSpc>
                <a:spcPct val="100000"/>
              </a:lnSpc>
              <a:buNone/>
            </a:pPr>
            <a:r>
              <a:rPr b="0" lang="en" sz="1500" spc="-1" strike="noStrike">
                <a:solidFill>
                  <a:srgbClr val="000000"/>
                </a:solidFill>
                <a:latin typeface="Arial"/>
                <a:ea typeface="Arial"/>
              </a:rPr>
              <a:t>Complete visibility on the cloud services used, the actual usage patterns and trends is the first step. No matter your cloud environment, in addition to tracking what you have spent, it is important to project </a:t>
            </a:r>
            <a:r>
              <a:rPr b="0" lang="en" sz="1500" spc="-1" strike="noStrike">
                <a:solidFill>
                  <a:srgbClr val="ff0000"/>
                </a:solidFill>
                <a:latin typeface="Arial"/>
                <a:ea typeface="Arial"/>
              </a:rPr>
              <a:t>what you will be spending</a:t>
            </a:r>
            <a:r>
              <a:rPr b="0" lang="en" sz="1500" spc="-1" strike="noStrike">
                <a:solidFill>
                  <a:srgbClr val="000000"/>
                </a:solidFill>
                <a:latin typeface="Arial"/>
                <a:ea typeface="Arial"/>
              </a:rPr>
              <a:t>. You need consolidated as well granular details in the form of interactive graphical and tabular reports across multiple dimensions, time frames in a multi-cloud environment to correlate data for analysis and reporting against business objectives.</a:t>
            </a:r>
            <a:endParaRPr b="0" lang="en-IN" sz="1500" spc="-1" strike="noStrike">
              <a:latin typeface="Arial"/>
            </a:endParaRPr>
          </a:p>
          <a:p>
            <a:pPr>
              <a:lnSpc>
                <a:spcPct val="100000"/>
              </a:lnSpc>
              <a:buNone/>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3.Role Based Access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Permit users to actively manage the infrastructure after setting an Enterprise-wide mechanism that clearly </a:t>
            </a:r>
            <a:r>
              <a:rPr b="0" lang="en" sz="1500" spc="-1" strike="noStrike">
                <a:solidFill>
                  <a:srgbClr val="ff0000"/>
                </a:solidFill>
                <a:latin typeface="Arial"/>
                <a:ea typeface="Arial"/>
              </a:rPr>
              <a:t>defines permissions and accessibility </a:t>
            </a:r>
            <a:r>
              <a:rPr b="0" lang="en" sz="1500" spc="-1" strike="noStrike">
                <a:solidFill>
                  <a:srgbClr val="000000"/>
                </a:solidFill>
                <a:latin typeface="Arial"/>
                <a:ea typeface="Arial"/>
              </a:rPr>
              <a:t>within the platform. Limit the data and actions visible to users by organizations and roles and identify who launched, terminated, or changed infrastructure, and what they did to take corrective action and control costs.</a:t>
            </a:r>
            <a:endParaRPr b="0" lang="en-IN" sz="1500" spc="-1" strike="noStrike">
              <a:latin typeface="Arial"/>
            </a:endParaRPr>
          </a:p>
        </p:txBody>
      </p:sp>
      <p:sp>
        <p:nvSpPr>
          <p:cNvPr id="932" name=""/>
          <p:cNvSpPr/>
          <p:nvPr/>
        </p:nvSpPr>
        <p:spPr>
          <a:xfrm>
            <a:off x="540000" y="185760"/>
            <a:ext cx="2341080" cy="53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000" spc="-1" strike="noStrike">
                <a:solidFill>
                  <a:srgbClr val="1c4587"/>
                </a:solidFill>
                <a:latin typeface="Itim"/>
                <a:ea typeface="Itim"/>
              </a:rPr>
              <a:t>In detail…</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33" name="Google Shape;984;p33"/>
          <p:cNvGrpSpPr/>
          <p:nvPr/>
        </p:nvGrpSpPr>
        <p:grpSpPr>
          <a:xfrm>
            <a:off x="749520" y="468000"/>
            <a:ext cx="4593600" cy="174960"/>
            <a:chOff x="749520" y="468000"/>
            <a:chExt cx="4593600" cy="174960"/>
          </a:xfrm>
        </p:grpSpPr>
        <p:sp>
          <p:nvSpPr>
            <p:cNvPr id="934" name="Google Shape;985;p33"/>
            <p:cNvSpPr/>
            <p:nvPr/>
          </p:nvSpPr>
          <p:spPr>
            <a:xfrm flipH="1">
              <a:off x="929160" y="468000"/>
              <a:ext cx="437688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35" name="Google Shape;986;p33"/>
            <p:cNvSpPr/>
            <p:nvPr/>
          </p:nvSpPr>
          <p:spPr>
            <a:xfrm flipH="1">
              <a:off x="749520" y="488520"/>
              <a:ext cx="459360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936" name="PlaceHolder 1"/>
          <p:cNvSpPr>
            <a:spLocks noGrp="1"/>
          </p:cNvSpPr>
          <p:nvPr>
            <p:ph type="title"/>
          </p:nvPr>
        </p:nvSpPr>
        <p:spPr>
          <a:xfrm>
            <a:off x="685800" y="73440"/>
            <a:ext cx="4823640" cy="40572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In detail…</a:t>
            </a:r>
            <a:endParaRPr b="0" lang="en-IN" sz="3000" spc="-1" strike="noStrike">
              <a:latin typeface="Arial"/>
            </a:endParaRPr>
          </a:p>
        </p:txBody>
      </p:sp>
      <p:sp>
        <p:nvSpPr>
          <p:cNvPr id="937" name="Google Shape;988;p33"/>
          <p:cNvSpPr/>
          <p:nvPr/>
        </p:nvSpPr>
        <p:spPr>
          <a:xfrm>
            <a:off x="545040" y="644040"/>
            <a:ext cx="8431200" cy="449820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4. Controlled Stack Templates :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000000"/>
                </a:solidFill>
                <a:latin typeface="Arial"/>
                <a:ea typeface="Aria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marL="216000" indent="-216000" algn="just">
              <a:lnSpc>
                <a:spcPct val="100000"/>
              </a:lnSpc>
              <a:buClr>
                <a:srgbClr val="000000"/>
              </a:buClr>
              <a:buFont typeface="Arial"/>
              <a:buChar char="●"/>
              <a:tabLst>
                <a:tab algn="l" pos="0"/>
              </a:tabLst>
            </a:pPr>
            <a:r>
              <a:rPr b="0" lang="en" sz="1500" spc="-1" strike="noStrike">
                <a:solidFill>
                  <a:srgbClr val="ff0000"/>
                </a:solidFill>
                <a:latin typeface="Arial"/>
                <a:ea typeface="Arial"/>
              </a:rPr>
              <a:t>Using predefined stack templates, Administrators can bake in security, network, and instance family/size configurations, </a:t>
            </a:r>
            <a:r>
              <a:rPr b="0" lang="en" sz="1500" spc="-1" strike="noStrike">
                <a:solidFill>
                  <a:srgbClr val="000000"/>
                </a:solidFill>
                <a:latin typeface="Arial"/>
                <a:ea typeface="Arial"/>
              </a:rPr>
              <a:t>so that the process of deploying instances is not only faster but aligned with the Departmental user’s roles and privileges and ensures only specific Resources are provisioned.</a:t>
            </a:r>
            <a:endParaRPr b="0" lang="en-IN" sz="1500" spc="-1" strike="noStrike">
              <a:latin typeface="Arial"/>
            </a:endParaRPr>
          </a:p>
          <a:p>
            <a:pPr algn="just">
              <a:lnSpc>
                <a:spcPct val="100000"/>
              </a:lnSpc>
              <a:buNone/>
              <a:tabLst>
                <a:tab algn="l" pos="0"/>
              </a:tabLst>
            </a:pPr>
            <a:endParaRPr b="0" lang="en-IN" sz="1600" spc="-1" strike="noStrike">
              <a:latin typeface="Arial"/>
            </a:endParaRPr>
          </a:p>
        </p:txBody>
      </p:sp>
      <p:grpSp>
        <p:nvGrpSpPr>
          <p:cNvPr id="938" name="Google Shape;989;p33"/>
          <p:cNvGrpSpPr/>
          <p:nvPr/>
        </p:nvGrpSpPr>
        <p:grpSpPr>
          <a:xfrm>
            <a:off x="7673040" y="-287640"/>
            <a:ext cx="787680" cy="860040"/>
            <a:chOff x="7673040" y="-287640"/>
            <a:chExt cx="787680" cy="860040"/>
          </a:xfrm>
        </p:grpSpPr>
        <p:sp>
          <p:nvSpPr>
            <p:cNvPr id="939" name="Google Shape;990;p33"/>
            <p:cNvSpPr/>
            <p:nvPr/>
          </p:nvSpPr>
          <p:spPr>
            <a:xfrm rot="350400">
              <a:off x="7717320" y="-246240"/>
              <a:ext cx="695880" cy="778320"/>
            </a:xfrm>
            <a:custGeom>
              <a:avLst/>
              <a:gdLst/>
              <a:ahLst/>
              <a:rect l="l" t="t" r="r" b="b"/>
              <a:pathLst>
                <a:path w="20913" h="23381">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w="0">
              <a:noFill/>
            </a:ln>
          </p:spPr>
          <p:style>
            <a:lnRef idx="0"/>
            <a:fillRef idx="0"/>
            <a:effectRef idx="0"/>
            <a:fontRef idx="minor"/>
          </p:style>
        </p:sp>
        <p:sp>
          <p:nvSpPr>
            <p:cNvPr id="940" name="Google Shape;991;p33"/>
            <p:cNvSpPr/>
            <p:nvPr/>
          </p:nvSpPr>
          <p:spPr>
            <a:xfrm rot="350400">
              <a:off x="7711200" y="-253440"/>
              <a:ext cx="710640" cy="792000"/>
            </a:xfrm>
            <a:custGeom>
              <a:avLst/>
              <a:gdLst/>
              <a:ahLst/>
              <a:rect l="l" t="t" r="r" b="b"/>
              <a:pathLst>
                <a:path w="21355" h="23802">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w="0">
              <a:noFill/>
            </a:ln>
          </p:spPr>
          <p:style>
            <a:lnRef idx="0"/>
            <a:fillRef idx="0"/>
            <a:effectRef idx="0"/>
            <a:fontRef idx="minor"/>
          </p:style>
        </p:sp>
      </p:grpSp>
      <p:sp>
        <p:nvSpPr>
          <p:cNvPr id="941" name="Google Shape;992;p33"/>
          <p:cNvSpPr/>
          <p:nvPr/>
        </p:nvSpPr>
        <p:spPr>
          <a:xfrm rot="442200">
            <a:off x="8228880" y="-162000"/>
            <a:ext cx="101880" cy="550080"/>
          </a:xfrm>
          <a:prstGeom prst="roundRect">
            <a:avLst>
              <a:gd name="adj" fmla="val 50000"/>
            </a:avLst>
          </a:prstGeom>
          <a:solidFill>
            <a:schemeClr val="lt2">
              <a:alpha val="47000"/>
            </a:scheme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2" name="Google Shape;997;p34"/>
          <p:cNvGrpSpPr/>
          <p:nvPr/>
        </p:nvGrpSpPr>
        <p:grpSpPr>
          <a:xfrm>
            <a:off x="749520" y="468000"/>
            <a:ext cx="4593600" cy="174960"/>
            <a:chOff x="749520" y="468000"/>
            <a:chExt cx="4593600" cy="174960"/>
          </a:xfrm>
        </p:grpSpPr>
        <p:sp>
          <p:nvSpPr>
            <p:cNvPr id="943" name="Google Shape;998;p34"/>
            <p:cNvSpPr/>
            <p:nvPr/>
          </p:nvSpPr>
          <p:spPr>
            <a:xfrm flipH="1">
              <a:off x="929160" y="468000"/>
              <a:ext cx="4376880" cy="155160"/>
            </a:xfrm>
            <a:custGeom>
              <a:avLst/>
              <a:gdLst/>
              <a:ahLst/>
              <a:rect l="l" t="t" r="r" b="b"/>
              <a:pathLst>
                <a:path w="30520" h="6251">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1000"/>
              </a:srgbClr>
            </a:solidFill>
            <a:ln w="0">
              <a:noFill/>
            </a:ln>
          </p:spPr>
          <p:style>
            <a:lnRef idx="0"/>
            <a:fillRef idx="0"/>
            <a:effectRef idx="0"/>
            <a:fontRef idx="minor"/>
          </p:style>
        </p:sp>
        <p:sp>
          <p:nvSpPr>
            <p:cNvPr id="944" name="Google Shape;999;p34"/>
            <p:cNvSpPr/>
            <p:nvPr/>
          </p:nvSpPr>
          <p:spPr>
            <a:xfrm flipH="1">
              <a:off x="749520" y="488520"/>
              <a:ext cx="4593600" cy="154440"/>
            </a:xfrm>
            <a:custGeom>
              <a:avLst/>
              <a:gdLst/>
              <a:ahLst/>
              <a:rect l="l" t="t" r="r" b="b"/>
              <a:pathLst>
                <a:path w="32030" h="6223">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1000"/>
              </a:srgbClr>
            </a:solidFill>
            <a:ln w="0">
              <a:noFill/>
            </a:ln>
          </p:spPr>
          <p:style>
            <a:lnRef idx="0"/>
            <a:fillRef idx="0"/>
            <a:effectRef idx="0"/>
            <a:fontRef idx="minor"/>
          </p:style>
        </p:sp>
      </p:grpSp>
      <p:sp>
        <p:nvSpPr>
          <p:cNvPr id="945" name="PlaceHolder 1"/>
          <p:cNvSpPr>
            <a:spLocks noGrp="1"/>
          </p:cNvSpPr>
          <p:nvPr>
            <p:ph type="title"/>
          </p:nvPr>
        </p:nvSpPr>
        <p:spPr>
          <a:xfrm>
            <a:off x="685800" y="73440"/>
            <a:ext cx="4823640" cy="405720"/>
          </a:xfrm>
          <a:prstGeom prst="rect">
            <a:avLst/>
          </a:prstGeom>
          <a:noFill/>
          <a:ln w="0">
            <a:noFill/>
          </a:ln>
        </p:spPr>
        <p:txBody>
          <a:bodyPr lIns="0" rIns="0" tIns="0" bIns="0" anchor="t">
            <a:noAutofit/>
          </a:bodyPr>
          <a:p>
            <a:pPr>
              <a:lnSpc>
                <a:spcPct val="100000"/>
              </a:lnSpc>
              <a:buNone/>
              <a:tabLst>
                <a:tab algn="l" pos="0"/>
              </a:tabLst>
            </a:pPr>
            <a:r>
              <a:rPr b="1" lang="en" sz="3000" spc="-1" strike="noStrike">
                <a:solidFill>
                  <a:srgbClr val="1c4587"/>
                </a:solidFill>
                <a:latin typeface="Itim"/>
                <a:ea typeface="Itim"/>
              </a:rPr>
              <a:t>In detail…</a:t>
            </a:r>
            <a:endParaRPr b="0" lang="en-IN" sz="3000" spc="-1" strike="noStrike">
              <a:latin typeface="Arial"/>
            </a:endParaRPr>
          </a:p>
        </p:txBody>
      </p:sp>
      <p:sp>
        <p:nvSpPr>
          <p:cNvPr id="946" name="Google Shape;1001;p34"/>
          <p:cNvSpPr/>
          <p:nvPr/>
        </p:nvSpPr>
        <p:spPr>
          <a:xfrm>
            <a:off x="545040" y="644040"/>
            <a:ext cx="8431200" cy="449820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r>
              <a:rPr b="0" lang="en" sz="1500" spc="-1" strike="noStrike">
                <a:solidFill>
                  <a:srgbClr val="000000"/>
                </a:solidFill>
                <a:latin typeface="Arial"/>
                <a:ea typeface="Arial"/>
              </a:rPr>
              <a:t>5. Automated Alerts and Notifications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ff0000"/>
                </a:solidFill>
                <a:latin typeface="Arial"/>
                <a:ea typeface="Arial"/>
              </a:rPr>
              <a:t>Stay on top of day-to-day changes</a:t>
            </a:r>
            <a:r>
              <a:rPr b="0" lang="en" sz="1500" spc="-1" strike="noStrike">
                <a:solidFill>
                  <a:srgbClr val="000000"/>
                </a:solidFill>
                <a:latin typeface="Arial"/>
                <a:ea typeface="Arial"/>
              </a:rPr>
              <a:t>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6. Budgets : </a:t>
            </a:r>
            <a:endParaRPr b="0" lang="en-IN" sz="1500" spc="-1" strike="noStrike">
              <a:latin typeface="Arial"/>
            </a:endParaRPr>
          </a:p>
          <a:p>
            <a:pPr algn="just">
              <a:lnSpc>
                <a:spcPct val="100000"/>
              </a:lnSpc>
              <a:buNone/>
              <a:tabLst>
                <a:tab algn="l" pos="0"/>
              </a:tabLst>
            </a:pPr>
            <a:endParaRPr b="0" lang="en-IN" sz="1500" spc="-1" strike="noStrike">
              <a:latin typeface="Arial"/>
            </a:endParaRPr>
          </a:p>
          <a:p>
            <a:pPr algn="just">
              <a:lnSpc>
                <a:spcPct val="100000"/>
              </a:lnSpc>
              <a:buNone/>
              <a:tabLst>
                <a:tab algn="l" pos="0"/>
              </a:tabLst>
            </a:pPr>
            <a:r>
              <a:rPr b="0" lang="en" sz="1500" spc="-1" strike="noStrike">
                <a:solidFill>
                  <a:srgbClr val="000000"/>
                </a:solidFill>
                <a:latin typeface="Arial"/>
                <a:ea typeface="Arial"/>
              </a:rPr>
              <a:t>Define and allocate budgets for Departments, cost centers, projects and ensure approval mechanisms </a:t>
            </a:r>
            <a:r>
              <a:rPr b="0" lang="en" sz="1500" spc="-1" strike="noStrike">
                <a:solidFill>
                  <a:srgbClr val="ff0000"/>
                </a:solidFill>
                <a:latin typeface="Arial"/>
                <a:ea typeface="Arial"/>
              </a:rPr>
              <a:t>to avoid cloud cost overrun </a:t>
            </a:r>
            <a:r>
              <a:rPr b="0" lang="en" sz="1500" spc="-1" strike="noStrike">
                <a:solidFill>
                  <a:srgbClr val="000000"/>
                </a:solidFill>
                <a:latin typeface="Arial"/>
                <a:ea typeface="Arial"/>
              </a:rPr>
              <a:t>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b="0" lang="en-IN" sz="1500" spc="-1" strike="noStrike">
              <a:latin typeface="Arial"/>
            </a:endParaRPr>
          </a:p>
        </p:txBody>
      </p:sp>
      <p:grpSp>
        <p:nvGrpSpPr>
          <p:cNvPr id="947" name="Google Shape;1002;p34"/>
          <p:cNvGrpSpPr/>
          <p:nvPr/>
        </p:nvGrpSpPr>
        <p:grpSpPr>
          <a:xfrm>
            <a:off x="7673040" y="-287640"/>
            <a:ext cx="787680" cy="860040"/>
            <a:chOff x="7673040" y="-287640"/>
            <a:chExt cx="787680" cy="860040"/>
          </a:xfrm>
        </p:grpSpPr>
        <p:sp>
          <p:nvSpPr>
            <p:cNvPr id="948" name="Google Shape;1003;p34"/>
            <p:cNvSpPr/>
            <p:nvPr/>
          </p:nvSpPr>
          <p:spPr>
            <a:xfrm rot="350400">
              <a:off x="7717320" y="-246240"/>
              <a:ext cx="695880" cy="778320"/>
            </a:xfrm>
            <a:custGeom>
              <a:avLst/>
              <a:gdLst/>
              <a:ahLst/>
              <a:rect l="l" t="t" r="r" b="b"/>
              <a:pathLst>
                <a:path w="20913" h="23381">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w="0">
              <a:noFill/>
            </a:ln>
          </p:spPr>
          <p:style>
            <a:lnRef idx="0"/>
            <a:fillRef idx="0"/>
            <a:effectRef idx="0"/>
            <a:fontRef idx="minor"/>
          </p:style>
        </p:sp>
        <p:sp>
          <p:nvSpPr>
            <p:cNvPr id="949" name="Google Shape;1004;p34"/>
            <p:cNvSpPr/>
            <p:nvPr/>
          </p:nvSpPr>
          <p:spPr>
            <a:xfrm rot="350400">
              <a:off x="7711200" y="-253440"/>
              <a:ext cx="710640" cy="792000"/>
            </a:xfrm>
            <a:custGeom>
              <a:avLst/>
              <a:gdLst/>
              <a:ahLst/>
              <a:rect l="l" t="t" r="r" b="b"/>
              <a:pathLst>
                <a:path w="21355" h="23802">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w="0">
              <a:noFill/>
            </a:ln>
          </p:spPr>
          <p:style>
            <a:lnRef idx="0"/>
            <a:fillRef idx="0"/>
            <a:effectRef idx="0"/>
            <a:fontRef idx="minor"/>
          </p:style>
        </p:sp>
      </p:grpSp>
      <p:sp>
        <p:nvSpPr>
          <p:cNvPr id="950" name="Google Shape;1005;p34"/>
          <p:cNvSpPr/>
          <p:nvPr/>
        </p:nvSpPr>
        <p:spPr>
          <a:xfrm rot="442200">
            <a:off x="8228880" y="-162000"/>
            <a:ext cx="101880" cy="550080"/>
          </a:xfrm>
          <a:prstGeom prst="roundRect">
            <a:avLst>
              <a:gd name="adj" fmla="val 50000"/>
            </a:avLst>
          </a:prstGeom>
          <a:solidFill>
            <a:schemeClr val="lt2">
              <a:alpha val="47000"/>
            </a:scheme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8895</TotalTime>
  <Application>LibreOffice/7.3.7.2$Linux_X86_64 LibreOffice_project/30$Build-2</Application>
  <AppVersion>15.0000</AppVersion>
  <Words>1832</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2023-10-09T09:48:41Z</dcterms:modified>
  <cp:revision>45</cp:revision>
  <dc:subject/>
  <dc:title>Unit  4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34</vt:i4>
  </property>
  <property fmtid="{D5CDD505-2E9C-101B-9397-08002B2CF9AE}" pid="3" name="PresentationFormat">
    <vt:lpwstr>On-screen Show (16:9)</vt:lpwstr>
  </property>
  <property fmtid="{D5CDD505-2E9C-101B-9397-08002B2CF9AE}" pid="4" name="Slides">
    <vt:i4>45</vt:i4>
  </property>
</Properties>
</file>