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4.xml.rels" ContentType="application/vnd.openxmlformats-package.relationships+xml"/>
  <Override PartName="/ppt/notesSlides/notesSlide4.xml" ContentType="application/vnd.openxmlformats-officedocument.presentationml.notes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png" ContentType="image/png"/>
  <Override PartName="/ppt/media/image5.jpeg" ContentType="image/jpeg"/>
  <Override PartName="/ppt/media/image6.jpeg" ContentType="image/jpeg"/>
  <Override PartName="/ppt/media/image8.png" ContentType="image/png"/>
  <Override PartName="/ppt/media/image7.jpeg" ContentType="image/jpeg"/>
  <Override PartName="/ppt/media/image11.png" ContentType="image/png"/>
  <Override PartName="/ppt/media/image9.png" ContentType="image/png"/>
  <Override PartName="/ppt/media/image10.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07.xml.rels" ContentType="application/vnd.openxmlformats-package.relationships+xml"/>
  <Override PartName="/ppt/slides/_rels/slide92.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09.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108.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09.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slide" Target="slides/slide86.xml"/><Relationship Id="rId96" Type="http://schemas.openxmlformats.org/officeDocument/2006/relationships/slide" Target="slides/slide87.xml"/><Relationship Id="rId97" Type="http://schemas.openxmlformats.org/officeDocument/2006/relationships/slide" Target="slides/slide88.xml"/><Relationship Id="rId98" Type="http://schemas.openxmlformats.org/officeDocument/2006/relationships/slide" Target="slides/slide89.xml"/><Relationship Id="rId99" Type="http://schemas.openxmlformats.org/officeDocument/2006/relationships/slide" Target="slides/slide90.xml"/><Relationship Id="rId100" Type="http://schemas.openxmlformats.org/officeDocument/2006/relationships/slide" Target="slides/slide91.xml"/><Relationship Id="rId101" Type="http://schemas.openxmlformats.org/officeDocument/2006/relationships/slide" Target="slides/slide92.xml"/><Relationship Id="rId102" Type="http://schemas.openxmlformats.org/officeDocument/2006/relationships/slide" Target="slides/slide93.xml"/><Relationship Id="rId103" Type="http://schemas.openxmlformats.org/officeDocument/2006/relationships/slide" Target="slides/slide94.xml"/><Relationship Id="rId104" Type="http://schemas.openxmlformats.org/officeDocument/2006/relationships/slide" Target="slides/slide95.xml"/><Relationship Id="rId105" Type="http://schemas.openxmlformats.org/officeDocument/2006/relationships/slide" Target="slides/slide96.xml"/><Relationship Id="rId106" Type="http://schemas.openxmlformats.org/officeDocument/2006/relationships/slide" Target="slides/slide97.xml"/><Relationship Id="rId107" Type="http://schemas.openxmlformats.org/officeDocument/2006/relationships/slide" Target="slides/slide98.xml"/><Relationship Id="rId108" Type="http://schemas.openxmlformats.org/officeDocument/2006/relationships/slide" Target="slides/slide99.xml"/><Relationship Id="rId109" Type="http://schemas.openxmlformats.org/officeDocument/2006/relationships/slide" Target="slides/slide100.xml"/><Relationship Id="rId110" Type="http://schemas.openxmlformats.org/officeDocument/2006/relationships/slide" Target="slides/slide101.xml"/><Relationship Id="rId111" Type="http://schemas.openxmlformats.org/officeDocument/2006/relationships/slide" Target="slides/slide102.xml"/><Relationship Id="rId112" Type="http://schemas.openxmlformats.org/officeDocument/2006/relationships/slide" Target="slides/slide103.xml"/><Relationship Id="rId113" Type="http://schemas.openxmlformats.org/officeDocument/2006/relationships/slide" Target="slides/slide104.xml"/><Relationship Id="rId114" Type="http://schemas.openxmlformats.org/officeDocument/2006/relationships/slide" Target="slides/slide105.xml"/><Relationship Id="rId115" Type="http://schemas.openxmlformats.org/officeDocument/2006/relationships/slide" Target="slides/slide106.xml"/><Relationship Id="rId116" Type="http://schemas.openxmlformats.org/officeDocument/2006/relationships/slide" Target="slides/slide107.xml"/><Relationship Id="rId117" Type="http://schemas.openxmlformats.org/officeDocument/2006/relationships/slide" Target="slides/slide108.xml"/><Relationship Id="rId118" Type="http://schemas.openxmlformats.org/officeDocument/2006/relationships/slide" Target="slides/slide109.xml"/><Relationship Id="rId1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50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50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50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51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51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F88D9F42-8180-4BA3-B3A0-215E2597D99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8" name="PlaceHolder 1"/>
          <p:cNvSpPr>
            <a:spLocks noGrp="1"/>
          </p:cNvSpPr>
          <p:nvPr>
            <p:ph type="sldImg"/>
          </p:nvPr>
        </p:nvSpPr>
        <p:spPr>
          <a:xfrm>
            <a:off x="380880" y="685800"/>
            <a:ext cx="6091560" cy="3424680"/>
          </a:xfrm>
          <a:prstGeom prst="rect">
            <a:avLst/>
          </a:prstGeom>
          <a:ln w="0">
            <a:noFill/>
          </a:ln>
        </p:spPr>
      </p:sp>
      <p:sp>
        <p:nvSpPr>
          <p:cNvPr id="2959" name="PlaceHolder 2"/>
          <p:cNvSpPr>
            <a:spLocks noGrp="1"/>
          </p:cNvSpPr>
          <p:nvPr>
            <p:ph type="body"/>
          </p:nvPr>
        </p:nvSpPr>
        <p:spPr>
          <a:xfrm>
            <a:off x="685800" y="4343400"/>
            <a:ext cx="5482080" cy="4110480"/>
          </a:xfrm>
          <a:prstGeom prst="rect">
            <a:avLst/>
          </a:prstGeom>
          <a:noFill/>
          <a:ln w="0">
            <a:noFill/>
          </a:ln>
        </p:spPr>
        <p:txBody>
          <a:bodyPr lIns="0" rIns="0" tIns="91440" bIns="91440" anchor="t">
            <a:noAutofit/>
          </a:bodyPr>
          <a:p>
            <a:pPr marL="216000" indent="-216000">
              <a:lnSpc>
                <a:spcPct val="100000"/>
              </a:lnSpc>
              <a:buNone/>
              <a:tabLst>
                <a:tab algn="l" pos="0"/>
              </a:tabLst>
            </a:pPr>
            <a:r>
              <a:rPr b="0" i="1" lang="en" sz="1200" spc="-1" strike="noStrike">
                <a:solidFill>
                  <a:srgbClr val="595959"/>
                </a:solidFill>
                <a:latin typeface="Anaheim"/>
                <a:ea typeface="Anaheim"/>
              </a:rPr>
              <a:t>Note: you can add between 3 and 6 sections, the structure can vary. The numbers have to be kept </a:t>
            </a:r>
            <a:endParaRPr b="0" lang="en-IN" sz="1200" spc="-1" strike="noStrike">
              <a:latin typeface="Arial"/>
            </a:endParaRPr>
          </a:p>
          <a:p>
            <a:pPr marL="216000" indent="-216000">
              <a:lnSpc>
                <a:spcPct val="100000"/>
              </a:lnSpc>
              <a:buNone/>
              <a:tabLst>
                <a:tab algn="l" pos="0"/>
              </a:tabLst>
            </a:pP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1b1a"/>
        </a:solidFill>
      </p:bgPr>
    </p:bg>
    <p:spTree>
      <p:nvGrpSpPr>
        <p:cNvPr id="1" name=""/>
        <p:cNvGrpSpPr/>
        <p:nvPr/>
      </p:nvGrpSpPr>
      <p:grpSpPr>
        <a:xfrm>
          <a:off x="0" y="0"/>
          <a:ext cx="0" cy="0"/>
          <a:chOff x="0" y="0"/>
          <a:chExt cx="0" cy="0"/>
        </a:xfrm>
      </p:grpSpPr>
      <p:grpSp>
        <p:nvGrpSpPr>
          <p:cNvPr id="0" name="Google Shape;9;p2"/>
          <p:cNvGrpSpPr/>
          <p:nvPr/>
        </p:nvGrpSpPr>
        <p:grpSpPr>
          <a:xfrm>
            <a:off x="-540000" y="-9360"/>
            <a:ext cx="10220040" cy="5144400"/>
            <a:chOff x="-540000" y="-9360"/>
            <a:chExt cx="10220040" cy="5144400"/>
          </a:xfrm>
        </p:grpSpPr>
        <p:sp>
          <p:nvSpPr>
            <p:cNvPr id="1" name="Google Shape;10;p2"/>
            <p:cNvSpPr/>
            <p:nvPr/>
          </p:nvSpPr>
          <p:spPr>
            <a:xfrm>
              <a:off x="5040" y="1299960"/>
              <a:ext cx="9136440" cy="351792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2" name="Google Shape;11;p2"/>
            <p:cNvSpPr/>
            <p:nvPr/>
          </p:nvSpPr>
          <p:spPr>
            <a:xfrm>
              <a:off x="8973000" y="257040"/>
              <a:ext cx="165600" cy="460476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sp>
          <p:nvSpPr>
            <p:cNvPr id="3" name="Google Shape;12;p2"/>
            <p:cNvSpPr/>
            <p:nvPr/>
          </p:nvSpPr>
          <p:spPr>
            <a:xfrm>
              <a:off x="0" y="247680"/>
              <a:ext cx="165600" cy="461448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grpSp>
          <p:nvGrpSpPr>
            <p:cNvPr id="4" name="Google Shape;13;p2"/>
            <p:cNvGrpSpPr/>
            <p:nvPr/>
          </p:nvGrpSpPr>
          <p:grpSpPr>
            <a:xfrm>
              <a:off x="169920" y="4505040"/>
              <a:ext cx="8803080" cy="314280"/>
              <a:chOff x="169920" y="4505040"/>
              <a:chExt cx="8803080" cy="314280"/>
            </a:xfrm>
          </p:grpSpPr>
          <p:sp>
            <p:nvSpPr>
              <p:cNvPr id="5" name="Google Shape;14;p2"/>
              <p:cNvSpPr/>
              <p:nvPr/>
            </p:nvSpPr>
            <p:spPr>
              <a:xfrm>
                <a:off x="169920" y="4505040"/>
                <a:ext cx="8803080" cy="314280"/>
              </a:xfrm>
              <a:custGeom>
                <a:avLst/>
                <a:gdLst/>
                <a:ahLst/>
                <a:rect l="l" t="t" r="r" b="b"/>
                <a:pathLst>
                  <a:path w="27171" h="3178">
                    <a:moveTo>
                      <a:pt x="1" y="0"/>
                    </a:moveTo>
                    <a:lnTo>
                      <a:pt x="1" y="3177"/>
                    </a:lnTo>
                    <a:lnTo>
                      <a:pt x="27171" y="3177"/>
                    </a:lnTo>
                    <a:lnTo>
                      <a:pt x="27171" y="0"/>
                    </a:lnTo>
                    <a:close/>
                  </a:path>
                </a:pathLst>
              </a:custGeom>
              <a:solidFill>
                <a:schemeClr val="lt2"/>
              </a:solidFill>
              <a:ln w="0">
                <a:noFill/>
              </a:ln>
            </p:spPr>
            <p:style>
              <a:lnRef idx="0"/>
              <a:fillRef idx="0"/>
              <a:effectRef idx="0"/>
              <a:fontRef idx="minor"/>
            </p:style>
          </p:sp>
          <p:sp>
            <p:nvSpPr>
              <p:cNvPr id="6" name="Google Shape;15;p2"/>
              <p:cNvSpPr/>
              <p:nvPr/>
            </p:nvSpPr>
            <p:spPr>
              <a:xfrm>
                <a:off x="1199880" y="4505040"/>
                <a:ext cx="6753600" cy="314280"/>
              </a:xfrm>
              <a:custGeom>
                <a:avLst/>
                <a:gdLst/>
                <a:ahLst/>
                <a:rect l="l" t="t" r="r" b="b"/>
                <a:pathLst>
                  <a:path w="20848" h="3178">
                    <a:moveTo>
                      <a:pt x="1" y="0"/>
                    </a:moveTo>
                    <a:lnTo>
                      <a:pt x="378" y="3177"/>
                    </a:lnTo>
                    <a:lnTo>
                      <a:pt x="20470" y="3177"/>
                    </a:lnTo>
                    <a:lnTo>
                      <a:pt x="20848" y="0"/>
                    </a:lnTo>
                    <a:close/>
                  </a:path>
                </a:pathLst>
              </a:custGeom>
              <a:solidFill>
                <a:srgbClr val="fffcf7">
                  <a:alpha val="20000"/>
                </a:srgbClr>
              </a:solidFill>
              <a:ln w="0">
                <a:noFill/>
              </a:ln>
            </p:spPr>
            <p:style>
              <a:lnRef idx="0"/>
              <a:fillRef idx="0"/>
              <a:effectRef idx="0"/>
              <a:fontRef idx="minor"/>
            </p:style>
          </p:sp>
          <p:sp>
            <p:nvSpPr>
              <p:cNvPr id="7" name="Google Shape;16;p2"/>
              <p:cNvSpPr/>
              <p:nvPr/>
            </p:nvSpPr>
            <p:spPr>
              <a:xfrm>
                <a:off x="734760" y="4681440"/>
                <a:ext cx="21960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8" name="Google Shape;17;p2"/>
            <p:cNvSpPr/>
            <p:nvPr/>
          </p:nvSpPr>
          <p:spPr>
            <a:xfrm>
              <a:off x="169920" y="454320"/>
              <a:ext cx="8802720" cy="85104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9" name="Google Shape;18;p2"/>
            <p:cNvSpPr/>
            <p:nvPr/>
          </p:nvSpPr>
          <p:spPr>
            <a:xfrm>
              <a:off x="-9360" y="438480"/>
              <a:ext cx="9149040" cy="298440"/>
            </a:xfrm>
            <a:custGeom>
              <a:avLst/>
              <a:gdLst/>
              <a:ahLst/>
              <a:rect l="l" t="t" r="r" b="b"/>
              <a:pathLst>
                <a:path w="27423" h="1375">
                  <a:moveTo>
                    <a:pt x="1" y="1"/>
                  </a:moveTo>
                  <a:lnTo>
                    <a:pt x="1" y="1374"/>
                  </a:lnTo>
                  <a:lnTo>
                    <a:pt x="27422" y="1374"/>
                  </a:lnTo>
                  <a:lnTo>
                    <a:pt x="27422" y="1"/>
                  </a:lnTo>
                  <a:close/>
                </a:path>
              </a:pathLst>
            </a:custGeom>
            <a:solidFill>
              <a:srgbClr val="722420"/>
            </a:solidFill>
            <a:ln w="0">
              <a:noFill/>
            </a:ln>
          </p:spPr>
          <p:style>
            <a:lnRef idx="0"/>
            <a:fillRef idx="0"/>
            <a:effectRef idx="0"/>
            <a:fontRef idx="minor"/>
          </p:style>
        </p:sp>
        <p:sp>
          <p:nvSpPr>
            <p:cNvPr id="10" name="Google Shape;19;p2"/>
            <p:cNvSpPr/>
            <p:nvPr/>
          </p:nvSpPr>
          <p:spPr>
            <a:xfrm>
              <a:off x="14400" y="504000"/>
              <a:ext cx="9116640" cy="12636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sp>
          <p:nvSpPr>
            <p:cNvPr id="11" name="Google Shape;20;p2"/>
            <p:cNvSpPr/>
            <p:nvPr/>
          </p:nvSpPr>
          <p:spPr>
            <a:xfrm>
              <a:off x="-134280" y="21564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chemeClr val="lt2"/>
            </a:solidFill>
            <a:ln w="0">
              <a:noFill/>
            </a:ln>
          </p:spPr>
          <p:style>
            <a:lnRef idx="0"/>
            <a:fillRef idx="0"/>
            <a:effectRef idx="0"/>
            <a:fontRef idx="minor"/>
          </p:style>
        </p:sp>
        <p:sp>
          <p:nvSpPr>
            <p:cNvPr id="12" name="Google Shape;21;p2"/>
            <p:cNvSpPr/>
            <p:nvPr/>
          </p:nvSpPr>
          <p:spPr>
            <a:xfrm>
              <a:off x="-540000" y="-936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w="0">
              <a:noFill/>
            </a:ln>
          </p:spPr>
          <p:style>
            <a:lnRef idx="0"/>
            <a:fillRef idx="0"/>
            <a:effectRef idx="0"/>
            <a:fontRef idx="minor"/>
          </p:style>
        </p:sp>
        <p:sp>
          <p:nvSpPr>
            <p:cNvPr id="13" name="Google Shape;22;p2"/>
            <p:cNvSpPr/>
            <p:nvPr/>
          </p:nvSpPr>
          <p:spPr>
            <a:xfrm>
              <a:off x="-540000" y="-936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14" name="Google Shape;23;p2"/>
            <p:cNvSpPr/>
            <p:nvPr/>
          </p:nvSpPr>
          <p:spPr>
            <a:xfrm>
              <a:off x="710280" y="37584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15" name="Google Shape;24;p2"/>
            <p:cNvSpPr/>
            <p:nvPr/>
          </p:nvSpPr>
          <p:spPr>
            <a:xfrm>
              <a:off x="-340560" y="12132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chemeClr val="dk1"/>
            </a:solidFill>
            <a:ln w="0">
              <a:noFill/>
            </a:ln>
          </p:spPr>
          <p:style>
            <a:lnRef idx="0"/>
            <a:fillRef idx="0"/>
            <a:effectRef idx="0"/>
            <a:fontRef idx="minor"/>
          </p:style>
        </p:sp>
        <p:sp>
          <p:nvSpPr>
            <p:cNvPr id="16" name="Google Shape;25;p2"/>
            <p:cNvSpPr/>
            <p:nvPr/>
          </p:nvSpPr>
          <p:spPr>
            <a:xfrm>
              <a:off x="-157680" y="482040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17" name="Google Shape;26;p2"/>
            <p:cNvSpPr/>
            <p:nvPr/>
          </p:nvSpPr>
          <p:spPr>
            <a:xfrm>
              <a:off x="-369720" y="499212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18" name="Google Shape;27;p2"/>
            <p:cNvSpPr/>
            <p:nvPr/>
          </p:nvSpPr>
          <p:spPr>
            <a:xfrm>
              <a:off x="1170720" y="499212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19" name="Google Shape;28;p2"/>
            <p:cNvSpPr/>
            <p:nvPr/>
          </p:nvSpPr>
          <p:spPr>
            <a:xfrm>
              <a:off x="5524920" y="499212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grpSp>
          <p:nvGrpSpPr>
            <p:cNvPr id="20" name="Google Shape;29;p2"/>
            <p:cNvGrpSpPr/>
            <p:nvPr/>
          </p:nvGrpSpPr>
          <p:grpSpPr>
            <a:xfrm>
              <a:off x="-10800" y="444240"/>
              <a:ext cx="444600" cy="856440"/>
              <a:chOff x="-10800" y="444240"/>
              <a:chExt cx="444600" cy="856440"/>
            </a:xfrm>
          </p:grpSpPr>
          <p:sp>
            <p:nvSpPr>
              <p:cNvPr id="21" name="Google Shape;30;p2"/>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w="0">
                <a:noFill/>
              </a:ln>
            </p:spPr>
            <p:style>
              <a:lnRef idx="0"/>
              <a:fillRef idx="0"/>
              <a:effectRef idx="0"/>
              <a:fontRef idx="minor"/>
            </p:style>
          </p:sp>
          <p:sp>
            <p:nvSpPr>
              <p:cNvPr id="22" name="Google Shape;31;p2"/>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23" name="Google Shape;32;p2"/>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nvGrpSpPr>
            <p:cNvPr id="24" name="Google Shape;33;p2"/>
            <p:cNvGrpSpPr/>
            <p:nvPr/>
          </p:nvGrpSpPr>
          <p:grpSpPr>
            <a:xfrm>
              <a:off x="8694720" y="444240"/>
              <a:ext cx="444600" cy="851040"/>
              <a:chOff x="8694720" y="444240"/>
              <a:chExt cx="444600" cy="851040"/>
            </a:xfrm>
          </p:grpSpPr>
          <p:sp>
            <p:nvSpPr>
              <p:cNvPr id="25" name="Google Shape;34;p2"/>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w="0">
                <a:noFill/>
              </a:ln>
            </p:spPr>
            <p:style>
              <a:lnRef idx="0"/>
              <a:fillRef idx="0"/>
              <a:effectRef idx="0"/>
              <a:fontRef idx="minor"/>
            </p:style>
          </p:sp>
          <p:sp>
            <p:nvSpPr>
              <p:cNvPr id="26" name="Google Shape;35;p2"/>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27" name="Google Shape;36;p2"/>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sp>
          <p:nvSpPr>
            <p:cNvPr id="28" name="Google Shape;37;p2"/>
            <p:cNvSpPr/>
            <p:nvPr/>
          </p:nvSpPr>
          <p:spPr>
            <a:xfrm>
              <a:off x="384120" y="463464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29" name="Google Shape;38;p2"/>
            <p:cNvSpPr/>
            <p:nvPr/>
          </p:nvSpPr>
          <p:spPr>
            <a:xfrm>
              <a:off x="8540640" y="463464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grpSp>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grpSp>
        <p:nvGrpSpPr>
          <p:cNvPr id="68" name="Google Shape;75;p4"/>
          <p:cNvGrpSpPr/>
          <p:nvPr/>
        </p:nvGrpSpPr>
        <p:grpSpPr>
          <a:xfrm>
            <a:off x="-540000" y="-190440"/>
            <a:ext cx="10220040" cy="5630040"/>
            <a:chOff x="-540000" y="-190440"/>
            <a:chExt cx="10220040" cy="5630040"/>
          </a:xfrm>
        </p:grpSpPr>
        <p:grpSp>
          <p:nvGrpSpPr>
            <p:cNvPr id="69" name="Google Shape;76;p4"/>
            <p:cNvGrpSpPr/>
            <p:nvPr/>
          </p:nvGrpSpPr>
          <p:grpSpPr>
            <a:xfrm>
              <a:off x="123120" y="409680"/>
              <a:ext cx="258120" cy="348120"/>
              <a:chOff x="123120" y="409680"/>
              <a:chExt cx="258120" cy="348120"/>
            </a:xfrm>
          </p:grpSpPr>
          <p:sp>
            <p:nvSpPr>
              <p:cNvPr id="70" name="Google Shape;77;p4"/>
              <p:cNvSpPr/>
              <p:nvPr/>
            </p:nvSpPr>
            <p:spPr>
              <a:xfrm>
                <a:off x="123120" y="55764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20000"/>
                </a:srgbClr>
              </a:solidFill>
              <a:ln w="0">
                <a:noFill/>
              </a:ln>
            </p:spPr>
            <p:style>
              <a:lnRef idx="0"/>
              <a:fillRef idx="0"/>
              <a:effectRef idx="0"/>
              <a:fontRef idx="minor"/>
            </p:style>
          </p:sp>
          <p:sp>
            <p:nvSpPr>
              <p:cNvPr id="71" name="Google Shape;78;p4"/>
              <p:cNvSpPr/>
              <p:nvPr/>
            </p:nvSpPr>
            <p:spPr>
              <a:xfrm>
                <a:off x="315000" y="40968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nvGrpSpPr>
            <p:cNvPr id="72" name="Google Shape;79;p4"/>
            <p:cNvGrpSpPr/>
            <p:nvPr/>
          </p:nvGrpSpPr>
          <p:grpSpPr>
            <a:xfrm>
              <a:off x="-540000" y="-190440"/>
              <a:ext cx="10220040" cy="5630040"/>
              <a:chOff x="-540000" y="-190440"/>
              <a:chExt cx="10220040" cy="5630040"/>
            </a:xfrm>
          </p:grpSpPr>
          <p:grpSp>
            <p:nvGrpSpPr>
              <p:cNvPr id="73" name="Google Shape;80;p4"/>
              <p:cNvGrpSpPr/>
              <p:nvPr/>
            </p:nvGrpSpPr>
            <p:grpSpPr>
              <a:xfrm>
                <a:off x="123120" y="4810320"/>
                <a:ext cx="9016560" cy="314280"/>
                <a:chOff x="123120" y="4810320"/>
                <a:chExt cx="9016560" cy="314280"/>
              </a:xfrm>
            </p:grpSpPr>
            <p:sp>
              <p:nvSpPr>
                <p:cNvPr id="74" name="Google Shape;81;p4"/>
                <p:cNvSpPr/>
                <p:nvPr/>
              </p:nvSpPr>
              <p:spPr>
                <a:xfrm>
                  <a:off x="123120" y="4810320"/>
                  <a:ext cx="9016560" cy="314280"/>
                </a:xfrm>
                <a:custGeom>
                  <a:avLst/>
                  <a:gdLst/>
                  <a:ahLst/>
                  <a:rect l="l" t="t" r="r" b="b"/>
                  <a:pathLst>
                    <a:path w="27171" h="3178">
                      <a:moveTo>
                        <a:pt x="1" y="0"/>
                      </a:moveTo>
                      <a:lnTo>
                        <a:pt x="1" y="3177"/>
                      </a:lnTo>
                      <a:lnTo>
                        <a:pt x="27171" y="3177"/>
                      </a:lnTo>
                      <a:lnTo>
                        <a:pt x="27171" y="0"/>
                      </a:lnTo>
                      <a:close/>
                    </a:path>
                  </a:pathLst>
                </a:custGeom>
                <a:solidFill>
                  <a:schemeClr val="lt2"/>
                </a:solidFill>
                <a:ln w="0">
                  <a:noFill/>
                </a:ln>
              </p:spPr>
              <p:style>
                <a:lnRef idx="0"/>
                <a:fillRef idx="0"/>
                <a:effectRef idx="0"/>
                <a:fontRef idx="minor"/>
              </p:style>
            </p:sp>
            <p:sp>
              <p:nvSpPr>
                <p:cNvPr id="75" name="Google Shape;82;p4"/>
                <p:cNvSpPr/>
                <p:nvPr/>
              </p:nvSpPr>
              <p:spPr>
                <a:xfrm>
                  <a:off x="1252440" y="4810320"/>
                  <a:ext cx="6613920" cy="314280"/>
                </a:xfrm>
                <a:custGeom>
                  <a:avLst/>
                  <a:gdLst/>
                  <a:ahLst/>
                  <a:rect l="l" t="t" r="r" b="b"/>
                  <a:pathLst>
                    <a:path w="20848" h="3178">
                      <a:moveTo>
                        <a:pt x="1" y="0"/>
                      </a:moveTo>
                      <a:lnTo>
                        <a:pt x="378" y="3177"/>
                      </a:lnTo>
                      <a:lnTo>
                        <a:pt x="20470" y="3177"/>
                      </a:lnTo>
                      <a:lnTo>
                        <a:pt x="20848" y="0"/>
                      </a:lnTo>
                      <a:close/>
                    </a:path>
                  </a:pathLst>
                </a:custGeom>
                <a:solidFill>
                  <a:srgbClr val="fffcf7">
                    <a:alpha val="20000"/>
                  </a:srgbClr>
                </a:solidFill>
                <a:ln w="0">
                  <a:noFill/>
                </a:ln>
              </p:spPr>
              <p:style>
                <a:lnRef idx="0"/>
                <a:fillRef idx="0"/>
                <a:effectRef idx="0"/>
                <a:fontRef idx="minor"/>
              </p:style>
            </p:sp>
            <p:sp>
              <p:nvSpPr>
                <p:cNvPr id="76" name="Google Shape;83;p4"/>
                <p:cNvSpPr/>
                <p:nvPr/>
              </p:nvSpPr>
              <p:spPr>
                <a:xfrm>
                  <a:off x="797040" y="498672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77" name="Google Shape;84;p4"/>
              <p:cNvSpPr/>
              <p:nvPr/>
            </p:nvSpPr>
            <p:spPr>
              <a:xfrm>
                <a:off x="-134280" y="3456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chemeClr val="lt2"/>
              </a:solidFill>
              <a:ln w="0">
                <a:noFill/>
              </a:ln>
            </p:spPr>
            <p:style>
              <a:lnRef idx="0"/>
              <a:fillRef idx="0"/>
              <a:effectRef idx="0"/>
              <a:fontRef idx="minor"/>
            </p:style>
          </p:sp>
          <p:sp>
            <p:nvSpPr>
              <p:cNvPr id="78" name="Google Shape;85;p4"/>
              <p:cNvSpPr/>
              <p:nvPr/>
            </p:nvSpPr>
            <p:spPr>
              <a:xfrm>
                <a:off x="-540000" y="-19044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w="0">
                <a:noFill/>
              </a:ln>
            </p:spPr>
            <p:style>
              <a:lnRef idx="0"/>
              <a:fillRef idx="0"/>
              <a:effectRef idx="0"/>
              <a:fontRef idx="minor"/>
            </p:style>
          </p:sp>
          <p:sp>
            <p:nvSpPr>
              <p:cNvPr id="79" name="Google Shape;86;p4"/>
              <p:cNvSpPr/>
              <p:nvPr/>
            </p:nvSpPr>
            <p:spPr>
              <a:xfrm>
                <a:off x="-540000" y="-19044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80" name="Google Shape;87;p4"/>
              <p:cNvSpPr/>
              <p:nvPr/>
            </p:nvSpPr>
            <p:spPr>
              <a:xfrm>
                <a:off x="713160" y="11196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81" name="Google Shape;88;p4"/>
              <p:cNvSpPr/>
              <p:nvPr/>
            </p:nvSpPr>
            <p:spPr>
              <a:xfrm>
                <a:off x="-340560" y="-5976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rgbClr val="421b1a"/>
              </a:solidFill>
              <a:ln w="0">
                <a:noFill/>
              </a:ln>
            </p:spPr>
            <p:style>
              <a:lnRef idx="0"/>
              <a:fillRef idx="0"/>
              <a:effectRef idx="0"/>
              <a:fontRef idx="minor"/>
            </p:style>
          </p:sp>
          <p:sp>
            <p:nvSpPr>
              <p:cNvPr id="82" name="Google Shape;89;p4"/>
              <p:cNvSpPr/>
              <p:nvPr/>
            </p:nvSpPr>
            <p:spPr>
              <a:xfrm>
                <a:off x="-157680" y="512532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83" name="Google Shape;90;p4"/>
              <p:cNvSpPr/>
              <p:nvPr/>
            </p:nvSpPr>
            <p:spPr>
              <a:xfrm>
                <a:off x="-369720" y="529668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84" name="Google Shape;91;p4"/>
              <p:cNvSpPr/>
              <p:nvPr/>
            </p:nvSpPr>
            <p:spPr>
              <a:xfrm>
                <a:off x="1170720" y="529668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85" name="Google Shape;92;p4"/>
              <p:cNvSpPr/>
              <p:nvPr/>
            </p:nvSpPr>
            <p:spPr>
              <a:xfrm>
                <a:off x="5524920" y="529668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sp>
            <p:nvSpPr>
              <p:cNvPr id="86" name="Google Shape;93;p4"/>
              <p:cNvSpPr/>
              <p:nvPr/>
            </p:nvSpPr>
            <p:spPr>
              <a:xfrm>
                <a:off x="8945640" y="247680"/>
                <a:ext cx="192960" cy="461448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grpSp>
            <p:nvGrpSpPr>
              <p:cNvPr id="87" name="Google Shape;94;p4"/>
              <p:cNvGrpSpPr/>
              <p:nvPr/>
            </p:nvGrpSpPr>
            <p:grpSpPr>
              <a:xfrm>
                <a:off x="8694720" y="444240"/>
                <a:ext cx="444600" cy="851040"/>
                <a:chOff x="8694720" y="444240"/>
                <a:chExt cx="444600" cy="851040"/>
              </a:xfrm>
            </p:grpSpPr>
            <p:sp>
              <p:nvSpPr>
                <p:cNvPr id="88" name="Google Shape;95;p4"/>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w="0">
                  <a:noFill/>
                </a:ln>
              </p:spPr>
              <p:style>
                <a:lnRef idx="0"/>
                <a:fillRef idx="0"/>
                <a:effectRef idx="0"/>
                <a:fontRef idx="minor"/>
              </p:style>
            </p:sp>
            <p:sp>
              <p:nvSpPr>
                <p:cNvPr id="89" name="Google Shape;96;p4"/>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90" name="Google Shape;97;p4"/>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sp>
            <p:nvSpPr>
              <p:cNvPr id="91" name="Google Shape;98;p4"/>
              <p:cNvSpPr/>
              <p:nvPr/>
            </p:nvSpPr>
            <p:spPr>
              <a:xfrm>
                <a:off x="0" y="247680"/>
                <a:ext cx="179640" cy="489132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grpSp>
            <p:nvGrpSpPr>
              <p:cNvPr id="92" name="Google Shape;99;p4"/>
              <p:cNvGrpSpPr/>
              <p:nvPr/>
            </p:nvGrpSpPr>
            <p:grpSpPr>
              <a:xfrm>
                <a:off x="-10800" y="444240"/>
                <a:ext cx="444600" cy="856440"/>
                <a:chOff x="-10800" y="444240"/>
                <a:chExt cx="444600" cy="856440"/>
              </a:xfrm>
            </p:grpSpPr>
            <p:sp>
              <p:nvSpPr>
                <p:cNvPr id="93" name="Google Shape;100;p4"/>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w="0">
                  <a:noFill/>
                </a:ln>
              </p:spPr>
              <p:style>
                <a:lnRef idx="0"/>
                <a:fillRef idx="0"/>
                <a:effectRef idx="0"/>
                <a:fontRef idx="minor"/>
              </p:style>
            </p:sp>
            <p:sp>
              <p:nvSpPr>
                <p:cNvPr id="94" name="Google Shape;101;p4"/>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95" name="Google Shape;102;p4"/>
                <p:cNvSpPr/>
                <p:nvPr/>
              </p:nvSpPr>
              <p:spPr>
                <a:xfrm>
                  <a:off x="31500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sp>
          <p:nvSpPr>
            <p:cNvPr id="96" name="Google Shape;103;p4"/>
            <p:cNvSpPr/>
            <p:nvPr/>
          </p:nvSpPr>
          <p:spPr>
            <a:xfrm>
              <a:off x="14400" y="247320"/>
              <a:ext cx="9116640" cy="20232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grpSp>
      <p:grpSp>
        <p:nvGrpSpPr>
          <p:cNvPr id="97" name="Google Shape;104;p4"/>
          <p:cNvGrpSpPr/>
          <p:nvPr/>
        </p:nvGrpSpPr>
        <p:grpSpPr>
          <a:xfrm>
            <a:off x="-540000" y="-190440"/>
            <a:ext cx="10220040" cy="5630040"/>
            <a:chOff x="-540000" y="-190440"/>
            <a:chExt cx="10220040" cy="5630040"/>
          </a:xfrm>
        </p:grpSpPr>
        <p:grpSp>
          <p:nvGrpSpPr>
            <p:cNvPr id="98" name="Google Shape;105;p4"/>
            <p:cNvGrpSpPr/>
            <p:nvPr/>
          </p:nvGrpSpPr>
          <p:grpSpPr>
            <a:xfrm>
              <a:off x="123120" y="409680"/>
              <a:ext cx="257760" cy="348120"/>
              <a:chOff x="123120" y="409680"/>
              <a:chExt cx="257760" cy="348120"/>
            </a:xfrm>
          </p:grpSpPr>
          <p:sp>
            <p:nvSpPr>
              <p:cNvPr id="99" name="Google Shape;106;p4"/>
              <p:cNvSpPr/>
              <p:nvPr/>
            </p:nvSpPr>
            <p:spPr>
              <a:xfrm>
                <a:off x="123120" y="55764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20000"/>
                </a:srgbClr>
              </a:solidFill>
              <a:ln w="0">
                <a:noFill/>
              </a:ln>
            </p:spPr>
            <p:style>
              <a:lnRef idx="0"/>
              <a:fillRef idx="0"/>
              <a:effectRef idx="0"/>
              <a:fontRef idx="minor"/>
            </p:style>
          </p:sp>
          <p:sp>
            <p:nvSpPr>
              <p:cNvPr id="100" name="Google Shape;107;p4"/>
              <p:cNvSpPr/>
              <p:nvPr/>
            </p:nvSpPr>
            <p:spPr>
              <a:xfrm>
                <a:off x="314640" y="40968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nvGrpSpPr>
            <p:cNvPr id="101" name="Google Shape;108;p4"/>
            <p:cNvGrpSpPr/>
            <p:nvPr/>
          </p:nvGrpSpPr>
          <p:grpSpPr>
            <a:xfrm>
              <a:off x="8736480" y="406440"/>
              <a:ext cx="270360" cy="349200"/>
              <a:chOff x="8736480" y="406440"/>
              <a:chExt cx="270360" cy="349200"/>
            </a:xfrm>
          </p:grpSpPr>
          <p:sp>
            <p:nvSpPr>
              <p:cNvPr id="102" name="Google Shape;109;p4"/>
              <p:cNvSpPr/>
              <p:nvPr/>
            </p:nvSpPr>
            <p:spPr>
              <a:xfrm>
                <a:off x="8736480" y="40644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103" name="Google Shape;110;p4"/>
              <p:cNvSpPr/>
              <p:nvPr/>
            </p:nvSpPr>
            <p:spPr>
              <a:xfrm>
                <a:off x="8827200" y="55656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fffcf7">
                  <a:alpha val="20000"/>
                </a:srgbClr>
              </a:solidFill>
              <a:ln w="0">
                <a:noFill/>
              </a:ln>
            </p:spPr>
            <p:style>
              <a:lnRef idx="0"/>
              <a:fillRef idx="0"/>
              <a:effectRef idx="0"/>
              <a:fontRef idx="minor"/>
            </p:style>
          </p:sp>
        </p:grpSp>
        <p:grpSp>
          <p:nvGrpSpPr>
            <p:cNvPr id="104" name="Google Shape;111;p4"/>
            <p:cNvGrpSpPr/>
            <p:nvPr/>
          </p:nvGrpSpPr>
          <p:grpSpPr>
            <a:xfrm>
              <a:off x="-540000" y="-190440"/>
              <a:ext cx="10220040" cy="5630040"/>
              <a:chOff x="-540000" y="-190440"/>
              <a:chExt cx="10220040" cy="5630040"/>
            </a:xfrm>
          </p:grpSpPr>
          <p:grpSp>
            <p:nvGrpSpPr>
              <p:cNvPr id="105" name="Google Shape;112;p4"/>
              <p:cNvGrpSpPr/>
              <p:nvPr/>
            </p:nvGrpSpPr>
            <p:grpSpPr>
              <a:xfrm>
                <a:off x="123120" y="4810320"/>
                <a:ext cx="9016560" cy="314280"/>
                <a:chOff x="123120" y="4810320"/>
                <a:chExt cx="9016560" cy="314280"/>
              </a:xfrm>
            </p:grpSpPr>
            <p:sp>
              <p:nvSpPr>
                <p:cNvPr id="106" name="Google Shape;113;p4"/>
                <p:cNvSpPr/>
                <p:nvPr/>
              </p:nvSpPr>
              <p:spPr>
                <a:xfrm>
                  <a:off x="123120" y="4810320"/>
                  <a:ext cx="9016560" cy="314280"/>
                </a:xfrm>
                <a:custGeom>
                  <a:avLst/>
                  <a:gdLst/>
                  <a:ahLst/>
                  <a:rect l="l" t="t" r="r" b="b"/>
                  <a:pathLst>
                    <a:path w="27171" h="3178">
                      <a:moveTo>
                        <a:pt x="1" y="0"/>
                      </a:moveTo>
                      <a:lnTo>
                        <a:pt x="1" y="3177"/>
                      </a:lnTo>
                      <a:lnTo>
                        <a:pt x="27171" y="3177"/>
                      </a:lnTo>
                      <a:lnTo>
                        <a:pt x="27171" y="0"/>
                      </a:lnTo>
                      <a:close/>
                    </a:path>
                  </a:pathLst>
                </a:custGeom>
                <a:solidFill>
                  <a:schemeClr val="lt2"/>
                </a:solidFill>
                <a:ln w="0">
                  <a:noFill/>
                </a:ln>
              </p:spPr>
              <p:style>
                <a:lnRef idx="0"/>
                <a:fillRef idx="0"/>
                <a:effectRef idx="0"/>
                <a:fontRef idx="minor"/>
              </p:style>
            </p:sp>
            <p:sp>
              <p:nvSpPr>
                <p:cNvPr id="107" name="Google Shape;114;p4"/>
                <p:cNvSpPr/>
                <p:nvPr/>
              </p:nvSpPr>
              <p:spPr>
                <a:xfrm>
                  <a:off x="1252440" y="4810320"/>
                  <a:ext cx="6613920" cy="314280"/>
                </a:xfrm>
                <a:custGeom>
                  <a:avLst/>
                  <a:gdLst/>
                  <a:ahLst/>
                  <a:rect l="l" t="t" r="r" b="b"/>
                  <a:pathLst>
                    <a:path w="20848" h="3178">
                      <a:moveTo>
                        <a:pt x="1" y="0"/>
                      </a:moveTo>
                      <a:lnTo>
                        <a:pt x="378" y="3177"/>
                      </a:lnTo>
                      <a:lnTo>
                        <a:pt x="20470" y="3177"/>
                      </a:lnTo>
                      <a:lnTo>
                        <a:pt x="20848" y="0"/>
                      </a:lnTo>
                      <a:close/>
                    </a:path>
                  </a:pathLst>
                </a:custGeom>
                <a:solidFill>
                  <a:srgbClr val="fffcf7">
                    <a:alpha val="20000"/>
                  </a:srgbClr>
                </a:solidFill>
                <a:ln w="0">
                  <a:noFill/>
                </a:ln>
              </p:spPr>
              <p:style>
                <a:lnRef idx="0"/>
                <a:fillRef idx="0"/>
                <a:effectRef idx="0"/>
                <a:fontRef idx="minor"/>
              </p:style>
            </p:sp>
            <p:sp>
              <p:nvSpPr>
                <p:cNvPr id="108" name="Google Shape;115;p4"/>
                <p:cNvSpPr/>
                <p:nvPr/>
              </p:nvSpPr>
              <p:spPr>
                <a:xfrm>
                  <a:off x="797040" y="498672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109" name="Google Shape;116;p4"/>
              <p:cNvSpPr/>
              <p:nvPr/>
            </p:nvSpPr>
            <p:spPr>
              <a:xfrm>
                <a:off x="-134280" y="3456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chemeClr val="lt2"/>
              </a:solidFill>
              <a:ln w="0">
                <a:noFill/>
              </a:ln>
            </p:spPr>
            <p:style>
              <a:lnRef idx="0"/>
              <a:fillRef idx="0"/>
              <a:effectRef idx="0"/>
              <a:fontRef idx="minor"/>
            </p:style>
          </p:sp>
          <p:sp>
            <p:nvSpPr>
              <p:cNvPr id="110" name="Google Shape;117;p4"/>
              <p:cNvSpPr/>
              <p:nvPr/>
            </p:nvSpPr>
            <p:spPr>
              <a:xfrm>
                <a:off x="-540000" y="-19044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w="0">
                <a:noFill/>
              </a:ln>
            </p:spPr>
            <p:style>
              <a:lnRef idx="0"/>
              <a:fillRef idx="0"/>
              <a:effectRef idx="0"/>
              <a:fontRef idx="minor"/>
            </p:style>
          </p:sp>
          <p:sp>
            <p:nvSpPr>
              <p:cNvPr id="111" name="Google Shape;118;p4"/>
              <p:cNvSpPr/>
              <p:nvPr/>
            </p:nvSpPr>
            <p:spPr>
              <a:xfrm>
                <a:off x="-540000" y="-19044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112" name="Google Shape;119;p4"/>
              <p:cNvSpPr/>
              <p:nvPr/>
            </p:nvSpPr>
            <p:spPr>
              <a:xfrm>
                <a:off x="713160" y="11196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113" name="Google Shape;120;p4"/>
              <p:cNvSpPr/>
              <p:nvPr/>
            </p:nvSpPr>
            <p:spPr>
              <a:xfrm>
                <a:off x="-340560" y="-5976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rgbClr val="421b1a"/>
              </a:solidFill>
              <a:ln w="0">
                <a:noFill/>
              </a:ln>
            </p:spPr>
            <p:style>
              <a:lnRef idx="0"/>
              <a:fillRef idx="0"/>
              <a:effectRef idx="0"/>
              <a:fontRef idx="minor"/>
            </p:style>
          </p:sp>
          <p:sp>
            <p:nvSpPr>
              <p:cNvPr id="114" name="Google Shape;121;p4"/>
              <p:cNvSpPr/>
              <p:nvPr/>
            </p:nvSpPr>
            <p:spPr>
              <a:xfrm>
                <a:off x="-157680" y="512532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115" name="Google Shape;122;p4"/>
              <p:cNvSpPr/>
              <p:nvPr/>
            </p:nvSpPr>
            <p:spPr>
              <a:xfrm>
                <a:off x="-369720" y="529668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116" name="Google Shape;123;p4"/>
              <p:cNvSpPr/>
              <p:nvPr/>
            </p:nvSpPr>
            <p:spPr>
              <a:xfrm>
                <a:off x="1170720" y="529668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117" name="Google Shape;124;p4"/>
              <p:cNvSpPr/>
              <p:nvPr/>
            </p:nvSpPr>
            <p:spPr>
              <a:xfrm>
                <a:off x="5524920" y="529668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sp>
            <p:nvSpPr>
              <p:cNvPr id="118" name="Google Shape;125;p4"/>
              <p:cNvSpPr/>
              <p:nvPr/>
            </p:nvSpPr>
            <p:spPr>
              <a:xfrm>
                <a:off x="8945640" y="247680"/>
                <a:ext cx="192960" cy="461448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grpSp>
            <p:nvGrpSpPr>
              <p:cNvPr id="119" name="Google Shape;126;p4"/>
              <p:cNvGrpSpPr/>
              <p:nvPr/>
            </p:nvGrpSpPr>
            <p:grpSpPr>
              <a:xfrm>
                <a:off x="8694720" y="444240"/>
                <a:ext cx="444600" cy="851040"/>
                <a:chOff x="8694720" y="444240"/>
                <a:chExt cx="444600" cy="851040"/>
              </a:xfrm>
            </p:grpSpPr>
            <p:sp>
              <p:nvSpPr>
                <p:cNvPr id="120" name="Google Shape;127;p4"/>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w="0">
                  <a:noFill/>
                </a:ln>
              </p:spPr>
              <p:style>
                <a:lnRef idx="0"/>
                <a:fillRef idx="0"/>
                <a:effectRef idx="0"/>
                <a:fontRef idx="minor"/>
              </p:style>
            </p:sp>
            <p:sp>
              <p:nvSpPr>
                <p:cNvPr id="121" name="Google Shape;128;p4"/>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122" name="Google Shape;129;p4"/>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sp>
            <p:nvSpPr>
              <p:cNvPr id="123" name="Google Shape;130;p4"/>
              <p:cNvSpPr/>
              <p:nvPr/>
            </p:nvSpPr>
            <p:spPr>
              <a:xfrm>
                <a:off x="0" y="247680"/>
                <a:ext cx="179640" cy="489132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grpSp>
            <p:nvGrpSpPr>
              <p:cNvPr id="124" name="Google Shape;131;p4"/>
              <p:cNvGrpSpPr/>
              <p:nvPr/>
            </p:nvGrpSpPr>
            <p:grpSpPr>
              <a:xfrm>
                <a:off x="-10800" y="444240"/>
                <a:ext cx="444600" cy="856440"/>
                <a:chOff x="-10800" y="444240"/>
                <a:chExt cx="444600" cy="856440"/>
              </a:xfrm>
            </p:grpSpPr>
            <p:sp>
              <p:nvSpPr>
                <p:cNvPr id="125" name="Google Shape;132;p4"/>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w="0">
                  <a:noFill/>
                </a:ln>
              </p:spPr>
              <p:style>
                <a:lnRef idx="0"/>
                <a:fillRef idx="0"/>
                <a:effectRef idx="0"/>
                <a:fontRef idx="minor"/>
              </p:style>
            </p:sp>
            <p:sp>
              <p:nvSpPr>
                <p:cNvPr id="126" name="Google Shape;133;p4"/>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127" name="Google Shape;134;p4"/>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sp>
          <p:nvSpPr>
            <p:cNvPr id="128" name="Google Shape;135;p4"/>
            <p:cNvSpPr/>
            <p:nvPr/>
          </p:nvSpPr>
          <p:spPr>
            <a:xfrm>
              <a:off x="14400" y="247320"/>
              <a:ext cx="9116640" cy="20232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sp>
          <p:nvSpPr>
            <p:cNvPr id="129" name="Google Shape;136;p4"/>
            <p:cNvSpPr/>
            <p:nvPr/>
          </p:nvSpPr>
          <p:spPr>
            <a:xfrm>
              <a:off x="38412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130" name="Google Shape;137;p4"/>
            <p:cNvSpPr/>
            <p:nvPr/>
          </p:nvSpPr>
          <p:spPr>
            <a:xfrm>
              <a:off x="854064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grpSp>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1b1a"/>
        </a:solidFill>
      </p:bgPr>
    </p:bg>
    <p:spTree>
      <p:nvGrpSpPr>
        <p:cNvPr id="1" name=""/>
        <p:cNvGrpSpPr/>
        <p:nvPr/>
      </p:nvGrpSpPr>
      <p:grpSpPr>
        <a:xfrm>
          <a:off x="0" y="0"/>
          <a:ext cx="0" cy="0"/>
          <a:chOff x="0" y="0"/>
          <a:chExt cx="0" cy="0"/>
        </a:xfrm>
      </p:grpSpPr>
      <p:grpSp>
        <p:nvGrpSpPr>
          <p:cNvPr id="169" name="Google Shape;380;p13"/>
          <p:cNvGrpSpPr/>
          <p:nvPr/>
        </p:nvGrpSpPr>
        <p:grpSpPr>
          <a:xfrm>
            <a:off x="-540000" y="-190440"/>
            <a:ext cx="10220040" cy="5630040"/>
            <a:chOff x="-540000" y="-190440"/>
            <a:chExt cx="10220040" cy="5630040"/>
          </a:xfrm>
        </p:grpSpPr>
        <p:grpSp>
          <p:nvGrpSpPr>
            <p:cNvPr id="170" name="Google Shape;381;p13"/>
            <p:cNvGrpSpPr/>
            <p:nvPr/>
          </p:nvGrpSpPr>
          <p:grpSpPr>
            <a:xfrm>
              <a:off x="-540000" y="-190440"/>
              <a:ext cx="10220040" cy="5630040"/>
              <a:chOff x="-540000" y="-190440"/>
              <a:chExt cx="10220040" cy="5630040"/>
            </a:xfrm>
          </p:grpSpPr>
          <p:grpSp>
            <p:nvGrpSpPr>
              <p:cNvPr id="171" name="Google Shape;382;p13"/>
              <p:cNvGrpSpPr/>
              <p:nvPr/>
            </p:nvGrpSpPr>
            <p:grpSpPr>
              <a:xfrm>
                <a:off x="-540000" y="-190440"/>
                <a:ext cx="10220040" cy="5630040"/>
                <a:chOff x="-540000" y="-190440"/>
                <a:chExt cx="10220040" cy="5630040"/>
              </a:xfrm>
            </p:grpSpPr>
            <p:grpSp>
              <p:nvGrpSpPr>
                <p:cNvPr id="172" name="Google Shape;383;p13"/>
                <p:cNvGrpSpPr/>
                <p:nvPr/>
              </p:nvGrpSpPr>
              <p:grpSpPr>
                <a:xfrm>
                  <a:off x="123120" y="4810320"/>
                  <a:ext cx="9016560" cy="314280"/>
                  <a:chOff x="123120" y="4810320"/>
                  <a:chExt cx="9016560" cy="314280"/>
                </a:xfrm>
              </p:grpSpPr>
              <p:sp>
                <p:nvSpPr>
                  <p:cNvPr id="173" name="Google Shape;384;p13"/>
                  <p:cNvSpPr/>
                  <p:nvPr/>
                </p:nvSpPr>
                <p:spPr>
                  <a:xfrm>
                    <a:off x="123120" y="4810320"/>
                    <a:ext cx="9016560" cy="314280"/>
                  </a:xfrm>
                  <a:custGeom>
                    <a:avLst/>
                    <a:gdLst/>
                    <a:ahLst/>
                    <a:rect l="l" t="t" r="r" b="b"/>
                    <a:pathLst>
                      <a:path w="27171" h="3178">
                        <a:moveTo>
                          <a:pt x="1" y="0"/>
                        </a:moveTo>
                        <a:lnTo>
                          <a:pt x="1" y="3177"/>
                        </a:lnTo>
                        <a:lnTo>
                          <a:pt x="27171" y="3177"/>
                        </a:lnTo>
                        <a:lnTo>
                          <a:pt x="27171" y="0"/>
                        </a:lnTo>
                        <a:close/>
                      </a:path>
                    </a:pathLst>
                  </a:custGeom>
                  <a:solidFill>
                    <a:schemeClr val="lt2"/>
                  </a:solidFill>
                  <a:ln w="0">
                    <a:noFill/>
                  </a:ln>
                </p:spPr>
                <p:style>
                  <a:lnRef idx="0"/>
                  <a:fillRef idx="0"/>
                  <a:effectRef idx="0"/>
                  <a:fontRef idx="minor"/>
                </p:style>
              </p:sp>
              <p:sp>
                <p:nvSpPr>
                  <p:cNvPr id="174" name="Google Shape;385;p13"/>
                  <p:cNvSpPr/>
                  <p:nvPr/>
                </p:nvSpPr>
                <p:spPr>
                  <a:xfrm>
                    <a:off x="1252440" y="4810320"/>
                    <a:ext cx="6613920" cy="314280"/>
                  </a:xfrm>
                  <a:custGeom>
                    <a:avLst/>
                    <a:gdLst/>
                    <a:ahLst/>
                    <a:rect l="l" t="t" r="r" b="b"/>
                    <a:pathLst>
                      <a:path w="20848" h="3178">
                        <a:moveTo>
                          <a:pt x="1" y="0"/>
                        </a:moveTo>
                        <a:lnTo>
                          <a:pt x="378" y="3177"/>
                        </a:lnTo>
                        <a:lnTo>
                          <a:pt x="20470" y="3177"/>
                        </a:lnTo>
                        <a:lnTo>
                          <a:pt x="20848" y="0"/>
                        </a:lnTo>
                        <a:close/>
                      </a:path>
                    </a:pathLst>
                  </a:custGeom>
                  <a:solidFill>
                    <a:srgbClr val="fffcf7">
                      <a:alpha val="20000"/>
                    </a:srgbClr>
                  </a:solidFill>
                  <a:ln w="0">
                    <a:noFill/>
                  </a:ln>
                </p:spPr>
                <p:style>
                  <a:lnRef idx="0"/>
                  <a:fillRef idx="0"/>
                  <a:effectRef idx="0"/>
                  <a:fontRef idx="minor"/>
                </p:style>
              </p:sp>
              <p:sp>
                <p:nvSpPr>
                  <p:cNvPr id="175" name="Google Shape;386;p13"/>
                  <p:cNvSpPr/>
                  <p:nvPr/>
                </p:nvSpPr>
                <p:spPr>
                  <a:xfrm>
                    <a:off x="797040" y="498672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176" name="Google Shape;387;p13"/>
                <p:cNvSpPr/>
                <p:nvPr/>
              </p:nvSpPr>
              <p:spPr>
                <a:xfrm>
                  <a:off x="-134280" y="3456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chemeClr val="lt2"/>
                </a:solidFill>
                <a:ln w="0">
                  <a:noFill/>
                </a:ln>
              </p:spPr>
              <p:style>
                <a:lnRef idx="0"/>
                <a:fillRef idx="0"/>
                <a:effectRef idx="0"/>
                <a:fontRef idx="minor"/>
              </p:style>
            </p:sp>
            <p:sp>
              <p:nvSpPr>
                <p:cNvPr id="177" name="Google Shape;388;p13"/>
                <p:cNvSpPr/>
                <p:nvPr/>
              </p:nvSpPr>
              <p:spPr>
                <a:xfrm>
                  <a:off x="-540000" y="-19044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w="0">
                  <a:noFill/>
                </a:ln>
              </p:spPr>
              <p:style>
                <a:lnRef idx="0"/>
                <a:fillRef idx="0"/>
                <a:effectRef idx="0"/>
                <a:fontRef idx="minor"/>
              </p:style>
            </p:sp>
            <p:sp>
              <p:nvSpPr>
                <p:cNvPr id="178" name="Google Shape;389;p13"/>
                <p:cNvSpPr/>
                <p:nvPr/>
              </p:nvSpPr>
              <p:spPr>
                <a:xfrm>
                  <a:off x="-540000" y="-19044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179" name="Google Shape;390;p13"/>
                <p:cNvSpPr/>
                <p:nvPr/>
              </p:nvSpPr>
              <p:spPr>
                <a:xfrm>
                  <a:off x="713160" y="11196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180" name="Google Shape;391;p13"/>
                <p:cNvSpPr/>
                <p:nvPr/>
              </p:nvSpPr>
              <p:spPr>
                <a:xfrm>
                  <a:off x="-340560" y="-5976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rgbClr val="421b1a"/>
                </a:solidFill>
                <a:ln w="0">
                  <a:noFill/>
                </a:ln>
              </p:spPr>
              <p:style>
                <a:lnRef idx="0"/>
                <a:fillRef idx="0"/>
                <a:effectRef idx="0"/>
                <a:fontRef idx="minor"/>
              </p:style>
            </p:sp>
            <p:sp>
              <p:nvSpPr>
                <p:cNvPr id="181" name="Google Shape;392;p13"/>
                <p:cNvSpPr/>
                <p:nvPr/>
              </p:nvSpPr>
              <p:spPr>
                <a:xfrm>
                  <a:off x="-157680" y="512532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182" name="Google Shape;393;p13"/>
                <p:cNvSpPr/>
                <p:nvPr/>
              </p:nvSpPr>
              <p:spPr>
                <a:xfrm>
                  <a:off x="-369720" y="529668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183" name="Google Shape;394;p13"/>
                <p:cNvSpPr/>
                <p:nvPr/>
              </p:nvSpPr>
              <p:spPr>
                <a:xfrm>
                  <a:off x="1170720" y="529668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184" name="Google Shape;395;p13"/>
                <p:cNvSpPr/>
                <p:nvPr/>
              </p:nvSpPr>
              <p:spPr>
                <a:xfrm>
                  <a:off x="5524920" y="529668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sp>
              <p:nvSpPr>
                <p:cNvPr id="185" name="Google Shape;396;p13"/>
                <p:cNvSpPr/>
                <p:nvPr/>
              </p:nvSpPr>
              <p:spPr>
                <a:xfrm>
                  <a:off x="8945640" y="247680"/>
                  <a:ext cx="192960" cy="461448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grpSp>
              <p:nvGrpSpPr>
                <p:cNvPr id="186" name="Google Shape;397;p13"/>
                <p:cNvGrpSpPr/>
                <p:nvPr/>
              </p:nvGrpSpPr>
              <p:grpSpPr>
                <a:xfrm>
                  <a:off x="8694720" y="444240"/>
                  <a:ext cx="444600" cy="851040"/>
                  <a:chOff x="8694720" y="444240"/>
                  <a:chExt cx="444600" cy="851040"/>
                </a:xfrm>
              </p:grpSpPr>
              <p:sp>
                <p:nvSpPr>
                  <p:cNvPr id="187" name="Google Shape;398;p13"/>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w="0">
                    <a:noFill/>
                  </a:ln>
                </p:spPr>
                <p:style>
                  <a:lnRef idx="0"/>
                  <a:fillRef idx="0"/>
                  <a:effectRef idx="0"/>
                  <a:fontRef idx="minor"/>
                </p:style>
              </p:sp>
              <p:sp>
                <p:nvSpPr>
                  <p:cNvPr id="188" name="Google Shape;399;p13"/>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189" name="Google Shape;400;p13"/>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sp>
              <p:nvSpPr>
                <p:cNvPr id="190" name="Google Shape;401;p13"/>
                <p:cNvSpPr/>
                <p:nvPr/>
              </p:nvSpPr>
              <p:spPr>
                <a:xfrm>
                  <a:off x="0" y="247680"/>
                  <a:ext cx="179640" cy="489132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grpSp>
              <p:nvGrpSpPr>
                <p:cNvPr id="191" name="Google Shape;402;p13"/>
                <p:cNvGrpSpPr/>
                <p:nvPr/>
              </p:nvGrpSpPr>
              <p:grpSpPr>
                <a:xfrm>
                  <a:off x="-10800" y="444240"/>
                  <a:ext cx="444600" cy="856440"/>
                  <a:chOff x="-10800" y="444240"/>
                  <a:chExt cx="444600" cy="856440"/>
                </a:xfrm>
              </p:grpSpPr>
              <p:sp>
                <p:nvSpPr>
                  <p:cNvPr id="192" name="Google Shape;403;p13"/>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w="0">
                    <a:noFill/>
                  </a:ln>
                </p:spPr>
                <p:style>
                  <a:lnRef idx="0"/>
                  <a:fillRef idx="0"/>
                  <a:effectRef idx="0"/>
                  <a:fontRef idx="minor"/>
                </p:style>
              </p:sp>
              <p:sp>
                <p:nvSpPr>
                  <p:cNvPr id="193" name="Google Shape;404;p13"/>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194" name="Google Shape;405;p13"/>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sp>
            <p:nvSpPr>
              <p:cNvPr id="195" name="Google Shape;406;p13"/>
              <p:cNvSpPr/>
              <p:nvPr/>
            </p:nvSpPr>
            <p:spPr>
              <a:xfrm>
                <a:off x="14400" y="247320"/>
                <a:ext cx="9116640" cy="20232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grpSp>
        <p:grpSp>
          <p:nvGrpSpPr>
            <p:cNvPr id="196" name="Google Shape;407;p13"/>
            <p:cNvGrpSpPr/>
            <p:nvPr/>
          </p:nvGrpSpPr>
          <p:grpSpPr>
            <a:xfrm>
              <a:off x="384120" y="4954680"/>
              <a:ext cx="8371440" cy="53640"/>
              <a:chOff x="384120" y="4954680"/>
              <a:chExt cx="8371440" cy="53640"/>
            </a:xfrm>
          </p:grpSpPr>
          <p:sp>
            <p:nvSpPr>
              <p:cNvPr id="197" name="Google Shape;408;p13"/>
              <p:cNvSpPr/>
              <p:nvPr/>
            </p:nvSpPr>
            <p:spPr>
              <a:xfrm>
                <a:off x="38412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198" name="Google Shape;409;p13"/>
              <p:cNvSpPr/>
              <p:nvPr/>
            </p:nvSpPr>
            <p:spPr>
              <a:xfrm>
                <a:off x="854064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grpSp>
      </p:grpSp>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0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grpSp>
        <p:nvGrpSpPr>
          <p:cNvPr id="237" name="Google Shape;615;p20"/>
          <p:cNvGrpSpPr/>
          <p:nvPr/>
        </p:nvGrpSpPr>
        <p:grpSpPr>
          <a:xfrm>
            <a:off x="-540000" y="-190440"/>
            <a:ext cx="10220040" cy="5630040"/>
            <a:chOff x="-540000" y="-190440"/>
            <a:chExt cx="10220040" cy="5630040"/>
          </a:xfrm>
        </p:grpSpPr>
        <p:grpSp>
          <p:nvGrpSpPr>
            <p:cNvPr id="238" name="Google Shape;616;p20"/>
            <p:cNvGrpSpPr/>
            <p:nvPr/>
          </p:nvGrpSpPr>
          <p:grpSpPr>
            <a:xfrm>
              <a:off x="-540000" y="-190440"/>
              <a:ext cx="10220040" cy="5630040"/>
              <a:chOff x="-540000" y="-190440"/>
              <a:chExt cx="10220040" cy="5630040"/>
            </a:xfrm>
          </p:grpSpPr>
          <p:grpSp>
            <p:nvGrpSpPr>
              <p:cNvPr id="239" name="Google Shape;617;p20"/>
              <p:cNvGrpSpPr/>
              <p:nvPr/>
            </p:nvGrpSpPr>
            <p:grpSpPr>
              <a:xfrm>
                <a:off x="-540000" y="-190440"/>
                <a:ext cx="10220040" cy="5630040"/>
                <a:chOff x="-540000" y="-190440"/>
                <a:chExt cx="10220040" cy="5630040"/>
              </a:xfrm>
            </p:grpSpPr>
            <p:grpSp>
              <p:nvGrpSpPr>
                <p:cNvPr id="240" name="Google Shape;618;p20"/>
                <p:cNvGrpSpPr/>
                <p:nvPr/>
              </p:nvGrpSpPr>
              <p:grpSpPr>
                <a:xfrm>
                  <a:off x="123120" y="4810320"/>
                  <a:ext cx="9016560" cy="314280"/>
                  <a:chOff x="123120" y="4810320"/>
                  <a:chExt cx="9016560" cy="314280"/>
                </a:xfrm>
              </p:grpSpPr>
              <p:sp>
                <p:nvSpPr>
                  <p:cNvPr id="241" name="Google Shape;619;p20"/>
                  <p:cNvSpPr/>
                  <p:nvPr/>
                </p:nvSpPr>
                <p:spPr>
                  <a:xfrm>
                    <a:off x="123120" y="4810320"/>
                    <a:ext cx="9016560" cy="314280"/>
                  </a:xfrm>
                  <a:custGeom>
                    <a:avLst/>
                    <a:gdLst/>
                    <a:ahLst/>
                    <a:rect l="l" t="t" r="r" b="b"/>
                    <a:pathLst>
                      <a:path w="27171" h="3178">
                        <a:moveTo>
                          <a:pt x="1" y="0"/>
                        </a:moveTo>
                        <a:lnTo>
                          <a:pt x="1" y="3177"/>
                        </a:lnTo>
                        <a:lnTo>
                          <a:pt x="27171" y="3177"/>
                        </a:lnTo>
                        <a:lnTo>
                          <a:pt x="27171" y="0"/>
                        </a:lnTo>
                        <a:close/>
                      </a:path>
                    </a:pathLst>
                  </a:custGeom>
                  <a:solidFill>
                    <a:schemeClr val="lt2"/>
                  </a:solidFill>
                  <a:ln w="0">
                    <a:noFill/>
                  </a:ln>
                </p:spPr>
                <p:style>
                  <a:lnRef idx="0"/>
                  <a:fillRef idx="0"/>
                  <a:effectRef idx="0"/>
                  <a:fontRef idx="minor"/>
                </p:style>
              </p:sp>
              <p:sp>
                <p:nvSpPr>
                  <p:cNvPr id="242" name="Google Shape;620;p20"/>
                  <p:cNvSpPr/>
                  <p:nvPr/>
                </p:nvSpPr>
                <p:spPr>
                  <a:xfrm>
                    <a:off x="1252440" y="4810320"/>
                    <a:ext cx="6613920" cy="314280"/>
                  </a:xfrm>
                  <a:custGeom>
                    <a:avLst/>
                    <a:gdLst/>
                    <a:ahLst/>
                    <a:rect l="l" t="t" r="r" b="b"/>
                    <a:pathLst>
                      <a:path w="20848" h="3178">
                        <a:moveTo>
                          <a:pt x="1" y="0"/>
                        </a:moveTo>
                        <a:lnTo>
                          <a:pt x="378" y="3177"/>
                        </a:lnTo>
                        <a:lnTo>
                          <a:pt x="20470" y="3177"/>
                        </a:lnTo>
                        <a:lnTo>
                          <a:pt x="20848" y="0"/>
                        </a:lnTo>
                        <a:close/>
                      </a:path>
                    </a:pathLst>
                  </a:custGeom>
                  <a:solidFill>
                    <a:srgbClr val="fffcf7">
                      <a:alpha val="20000"/>
                    </a:srgbClr>
                  </a:solidFill>
                  <a:ln w="0">
                    <a:noFill/>
                  </a:ln>
                </p:spPr>
                <p:style>
                  <a:lnRef idx="0"/>
                  <a:fillRef idx="0"/>
                  <a:effectRef idx="0"/>
                  <a:fontRef idx="minor"/>
                </p:style>
              </p:sp>
              <p:sp>
                <p:nvSpPr>
                  <p:cNvPr id="243" name="Google Shape;621;p20"/>
                  <p:cNvSpPr/>
                  <p:nvPr/>
                </p:nvSpPr>
                <p:spPr>
                  <a:xfrm>
                    <a:off x="797040" y="498672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244" name="Google Shape;622;p20"/>
                <p:cNvSpPr/>
                <p:nvPr/>
              </p:nvSpPr>
              <p:spPr>
                <a:xfrm>
                  <a:off x="-134280" y="3456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chemeClr val="lt2"/>
                </a:solidFill>
                <a:ln w="0">
                  <a:noFill/>
                </a:ln>
              </p:spPr>
              <p:style>
                <a:lnRef idx="0"/>
                <a:fillRef idx="0"/>
                <a:effectRef idx="0"/>
                <a:fontRef idx="minor"/>
              </p:style>
            </p:sp>
            <p:sp>
              <p:nvSpPr>
                <p:cNvPr id="245" name="Google Shape;623;p20"/>
                <p:cNvSpPr/>
                <p:nvPr/>
              </p:nvSpPr>
              <p:spPr>
                <a:xfrm>
                  <a:off x="-540000" y="-19044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w="0">
                  <a:noFill/>
                </a:ln>
              </p:spPr>
              <p:style>
                <a:lnRef idx="0"/>
                <a:fillRef idx="0"/>
                <a:effectRef idx="0"/>
                <a:fontRef idx="minor"/>
              </p:style>
            </p:sp>
            <p:sp>
              <p:nvSpPr>
                <p:cNvPr id="246" name="Google Shape;624;p20"/>
                <p:cNvSpPr/>
                <p:nvPr/>
              </p:nvSpPr>
              <p:spPr>
                <a:xfrm>
                  <a:off x="-540000" y="-19044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247" name="Google Shape;625;p20"/>
                <p:cNvSpPr/>
                <p:nvPr/>
              </p:nvSpPr>
              <p:spPr>
                <a:xfrm>
                  <a:off x="713160" y="11196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248" name="Google Shape;626;p20"/>
                <p:cNvSpPr/>
                <p:nvPr/>
              </p:nvSpPr>
              <p:spPr>
                <a:xfrm>
                  <a:off x="-340560" y="-5976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rgbClr val="421b1a"/>
                </a:solidFill>
                <a:ln w="0">
                  <a:noFill/>
                </a:ln>
              </p:spPr>
              <p:style>
                <a:lnRef idx="0"/>
                <a:fillRef idx="0"/>
                <a:effectRef idx="0"/>
                <a:fontRef idx="minor"/>
              </p:style>
            </p:sp>
            <p:sp>
              <p:nvSpPr>
                <p:cNvPr id="249" name="Google Shape;627;p20"/>
                <p:cNvSpPr/>
                <p:nvPr/>
              </p:nvSpPr>
              <p:spPr>
                <a:xfrm>
                  <a:off x="-157680" y="512532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250" name="Google Shape;628;p20"/>
                <p:cNvSpPr/>
                <p:nvPr/>
              </p:nvSpPr>
              <p:spPr>
                <a:xfrm>
                  <a:off x="-369720" y="529668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251" name="Google Shape;629;p20"/>
                <p:cNvSpPr/>
                <p:nvPr/>
              </p:nvSpPr>
              <p:spPr>
                <a:xfrm>
                  <a:off x="1170720" y="529668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252" name="Google Shape;630;p20"/>
                <p:cNvSpPr/>
                <p:nvPr/>
              </p:nvSpPr>
              <p:spPr>
                <a:xfrm>
                  <a:off x="5524920" y="529668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sp>
              <p:nvSpPr>
                <p:cNvPr id="253" name="Google Shape;631;p20"/>
                <p:cNvSpPr/>
                <p:nvPr/>
              </p:nvSpPr>
              <p:spPr>
                <a:xfrm>
                  <a:off x="8945640" y="247680"/>
                  <a:ext cx="192960" cy="461448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grpSp>
              <p:nvGrpSpPr>
                <p:cNvPr id="254" name="Google Shape;632;p20"/>
                <p:cNvGrpSpPr/>
                <p:nvPr/>
              </p:nvGrpSpPr>
              <p:grpSpPr>
                <a:xfrm>
                  <a:off x="8694720" y="444240"/>
                  <a:ext cx="444600" cy="851040"/>
                  <a:chOff x="8694720" y="444240"/>
                  <a:chExt cx="444600" cy="851040"/>
                </a:xfrm>
              </p:grpSpPr>
              <p:sp>
                <p:nvSpPr>
                  <p:cNvPr id="255" name="Google Shape;633;p20"/>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w="0">
                    <a:noFill/>
                  </a:ln>
                </p:spPr>
                <p:style>
                  <a:lnRef idx="0"/>
                  <a:fillRef idx="0"/>
                  <a:effectRef idx="0"/>
                  <a:fontRef idx="minor"/>
                </p:style>
              </p:sp>
              <p:sp>
                <p:nvSpPr>
                  <p:cNvPr id="256" name="Google Shape;634;p20"/>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257" name="Google Shape;635;p20"/>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sp>
              <p:nvSpPr>
                <p:cNvPr id="258" name="Google Shape;636;p20"/>
                <p:cNvSpPr/>
                <p:nvPr/>
              </p:nvSpPr>
              <p:spPr>
                <a:xfrm>
                  <a:off x="0" y="247680"/>
                  <a:ext cx="179640" cy="489132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grpSp>
              <p:nvGrpSpPr>
                <p:cNvPr id="259" name="Google Shape;637;p20"/>
                <p:cNvGrpSpPr/>
                <p:nvPr/>
              </p:nvGrpSpPr>
              <p:grpSpPr>
                <a:xfrm>
                  <a:off x="-10800" y="444240"/>
                  <a:ext cx="444600" cy="856440"/>
                  <a:chOff x="-10800" y="444240"/>
                  <a:chExt cx="444600" cy="856440"/>
                </a:xfrm>
              </p:grpSpPr>
              <p:sp>
                <p:nvSpPr>
                  <p:cNvPr id="260" name="Google Shape;638;p20"/>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w="0">
                    <a:noFill/>
                  </a:ln>
                </p:spPr>
                <p:style>
                  <a:lnRef idx="0"/>
                  <a:fillRef idx="0"/>
                  <a:effectRef idx="0"/>
                  <a:fontRef idx="minor"/>
                </p:style>
              </p:sp>
              <p:sp>
                <p:nvSpPr>
                  <p:cNvPr id="261" name="Google Shape;639;p20"/>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262" name="Google Shape;640;p20"/>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sp>
            <p:nvSpPr>
              <p:cNvPr id="263" name="Google Shape;641;p20"/>
              <p:cNvSpPr/>
              <p:nvPr/>
            </p:nvSpPr>
            <p:spPr>
              <a:xfrm>
                <a:off x="14400" y="247320"/>
                <a:ext cx="9116640" cy="20232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grpSp>
        <p:sp>
          <p:nvSpPr>
            <p:cNvPr id="264" name="Google Shape;642;p20"/>
            <p:cNvSpPr/>
            <p:nvPr/>
          </p:nvSpPr>
          <p:spPr>
            <a:xfrm>
              <a:off x="38412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265" name="Google Shape;643;p20"/>
            <p:cNvSpPr/>
            <p:nvPr/>
          </p:nvSpPr>
          <p:spPr>
            <a:xfrm>
              <a:off x="8540640" y="495468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grpSp>
      <p:sp>
        <p:nvSpPr>
          <p:cNvPr id="266" name="Google Shape;644;p20"/>
          <p:cNvSpPr/>
          <p:nvPr/>
        </p:nvSpPr>
        <p:spPr>
          <a:xfrm>
            <a:off x="169920" y="454320"/>
            <a:ext cx="8802720" cy="85104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6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1b1a"/>
        </a:solidFill>
      </p:bgPr>
    </p:bg>
    <p:spTree>
      <p:nvGrpSpPr>
        <p:cNvPr id="1" name=""/>
        <p:cNvGrpSpPr/>
        <p:nvPr/>
      </p:nvGrpSpPr>
      <p:grpSpPr>
        <a:xfrm>
          <a:off x="0" y="0"/>
          <a:ext cx="0" cy="0"/>
          <a:chOff x="0" y="0"/>
          <a:chExt cx="0" cy="0"/>
        </a:xfrm>
      </p:grpSpPr>
      <p:sp>
        <p:nvSpPr>
          <p:cNvPr id="305" name="Google Shape;42;p3"/>
          <p:cNvSpPr/>
          <p:nvPr/>
        </p:nvSpPr>
        <p:spPr>
          <a:xfrm>
            <a:off x="-9360" y="438480"/>
            <a:ext cx="9149040" cy="298440"/>
          </a:xfrm>
          <a:custGeom>
            <a:avLst/>
            <a:gdLst/>
            <a:ahLst/>
            <a:rect l="l" t="t" r="r" b="b"/>
            <a:pathLst>
              <a:path w="27423" h="1375">
                <a:moveTo>
                  <a:pt x="1" y="1"/>
                </a:moveTo>
                <a:lnTo>
                  <a:pt x="1" y="1374"/>
                </a:lnTo>
                <a:lnTo>
                  <a:pt x="27422" y="1374"/>
                </a:lnTo>
                <a:lnTo>
                  <a:pt x="27422" y="1"/>
                </a:lnTo>
                <a:close/>
              </a:path>
            </a:pathLst>
          </a:custGeom>
          <a:solidFill>
            <a:srgbClr val="722420"/>
          </a:solidFill>
          <a:ln w="0">
            <a:noFill/>
          </a:ln>
        </p:spPr>
        <p:style>
          <a:lnRef idx="0"/>
          <a:fillRef idx="0"/>
          <a:effectRef idx="0"/>
          <a:fontRef idx="minor"/>
        </p:style>
      </p:sp>
      <p:sp>
        <p:nvSpPr>
          <p:cNvPr id="306" name="Google Shape;43;p3"/>
          <p:cNvSpPr/>
          <p:nvPr/>
        </p:nvSpPr>
        <p:spPr>
          <a:xfrm>
            <a:off x="14400" y="504000"/>
            <a:ext cx="9116640" cy="12636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sp>
        <p:nvSpPr>
          <p:cNvPr id="307" name="Google Shape;44;p3"/>
          <p:cNvSpPr/>
          <p:nvPr/>
        </p:nvSpPr>
        <p:spPr>
          <a:xfrm>
            <a:off x="-134280" y="21564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rgbClr val="893128"/>
          </a:solidFill>
          <a:ln w="0">
            <a:noFill/>
          </a:ln>
        </p:spPr>
        <p:style>
          <a:lnRef idx="0"/>
          <a:fillRef idx="0"/>
          <a:effectRef idx="0"/>
          <a:fontRef idx="minor"/>
        </p:style>
      </p:sp>
      <p:sp>
        <p:nvSpPr>
          <p:cNvPr id="308" name="Google Shape;45;p3"/>
          <p:cNvSpPr/>
          <p:nvPr/>
        </p:nvSpPr>
        <p:spPr>
          <a:xfrm>
            <a:off x="-540000" y="-936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w="0">
            <a:noFill/>
          </a:ln>
        </p:spPr>
        <p:style>
          <a:lnRef idx="0"/>
          <a:fillRef idx="0"/>
          <a:effectRef idx="0"/>
          <a:fontRef idx="minor"/>
        </p:style>
      </p:sp>
      <p:sp>
        <p:nvSpPr>
          <p:cNvPr id="309" name="Google Shape;46;p3"/>
          <p:cNvSpPr/>
          <p:nvPr/>
        </p:nvSpPr>
        <p:spPr>
          <a:xfrm>
            <a:off x="-540000" y="-936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310" name="Google Shape;47;p3"/>
          <p:cNvSpPr/>
          <p:nvPr/>
        </p:nvSpPr>
        <p:spPr>
          <a:xfrm>
            <a:off x="710280" y="37584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311" name="Google Shape;48;p3"/>
          <p:cNvSpPr/>
          <p:nvPr/>
        </p:nvSpPr>
        <p:spPr>
          <a:xfrm>
            <a:off x="-340560" y="12132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chemeClr val="dk1"/>
          </a:solidFill>
          <a:ln w="0">
            <a:noFill/>
          </a:ln>
        </p:spPr>
        <p:style>
          <a:lnRef idx="0"/>
          <a:fillRef idx="0"/>
          <a:effectRef idx="0"/>
          <a:fontRef idx="minor"/>
        </p:style>
      </p:sp>
      <p:sp>
        <p:nvSpPr>
          <p:cNvPr id="312" name="Google Shape;49;p3"/>
          <p:cNvSpPr/>
          <p:nvPr/>
        </p:nvSpPr>
        <p:spPr>
          <a:xfrm>
            <a:off x="5040" y="1299960"/>
            <a:ext cx="9136440" cy="351792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313" name="Google Shape;50;p3"/>
          <p:cNvSpPr/>
          <p:nvPr/>
        </p:nvSpPr>
        <p:spPr>
          <a:xfrm>
            <a:off x="8868600" y="257040"/>
            <a:ext cx="270000" cy="460476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sp>
        <p:nvSpPr>
          <p:cNvPr id="314" name="Google Shape;51;p3"/>
          <p:cNvSpPr/>
          <p:nvPr/>
        </p:nvSpPr>
        <p:spPr>
          <a:xfrm>
            <a:off x="0" y="247680"/>
            <a:ext cx="270000" cy="461448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sp>
        <p:nvSpPr>
          <p:cNvPr id="315" name="Google Shape;52;p3"/>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w="0">
            <a:noFill/>
          </a:ln>
        </p:spPr>
        <p:style>
          <a:lnRef idx="0"/>
          <a:fillRef idx="0"/>
          <a:effectRef idx="0"/>
          <a:fontRef idx="minor"/>
        </p:style>
      </p:sp>
      <p:sp>
        <p:nvSpPr>
          <p:cNvPr id="316" name="Google Shape;53;p3"/>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sp>
        <p:nvSpPr>
          <p:cNvPr id="317" name="Google Shape;54;p3"/>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w="0">
            <a:noFill/>
          </a:ln>
        </p:spPr>
        <p:style>
          <a:lnRef idx="0"/>
          <a:fillRef idx="0"/>
          <a:effectRef idx="0"/>
          <a:fontRef idx="minor"/>
        </p:style>
      </p:sp>
      <p:sp>
        <p:nvSpPr>
          <p:cNvPr id="318" name="Google Shape;55;p3"/>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319" name="Google Shape;59;p3"/>
          <p:cNvSpPr/>
          <p:nvPr/>
        </p:nvSpPr>
        <p:spPr>
          <a:xfrm>
            <a:off x="713160" y="466200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320" name="Google Shape;60;p3"/>
          <p:cNvSpPr/>
          <p:nvPr/>
        </p:nvSpPr>
        <p:spPr>
          <a:xfrm>
            <a:off x="8238240" y="466200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321" name="Google Shape;61;p3"/>
          <p:cNvSpPr/>
          <p:nvPr/>
        </p:nvSpPr>
        <p:spPr>
          <a:xfrm>
            <a:off x="243720" y="4505400"/>
            <a:ext cx="8621280" cy="314280"/>
          </a:xfrm>
          <a:custGeom>
            <a:avLst/>
            <a:gdLst/>
            <a:ahLst/>
            <a:rect l="l" t="t" r="r" b="b"/>
            <a:pathLst>
              <a:path w="27171" h="3178">
                <a:moveTo>
                  <a:pt x="1" y="0"/>
                </a:moveTo>
                <a:lnTo>
                  <a:pt x="1" y="3177"/>
                </a:lnTo>
                <a:lnTo>
                  <a:pt x="27171" y="3177"/>
                </a:lnTo>
                <a:lnTo>
                  <a:pt x="27171" y="0"/>
                </a:lnTo>
                <a:close/>
              </a:path>
            </a:pathLst>
          </a:custGeom>
          <a:solidFill>
            <a:schemeClr val="accent1"/>
          </a:solidFill>
          <a:ln w="0">
            <a:noFill/>
          </a:ln>
        </p:spPr>
        <p:style>
          <a:lnRef idx="0"/>
          <a:fillRef idx="0"/>
          <a:effectRef idx="0"/>
          <a:fontRef idx="minor"/>
        </p:style>
      </p:sp>
      <p:grpSp>
        <p:nvGrpSpPr>
          <p:cNvPr id="322" name="Google Shape;62;p3"/>
          <p:cNvGrpSpPr/>
          <p:nvPr/>
        </p:nvGrpSpPr>
        <p:grpSpPr>
          <a:xfrm>
            <a:off x="700200" y="4505400"/>
            <a:ext cx="7738920" cy="314280"/>
            <a:chOff x="700200" y="4505400"/>
            <a:chExt cx="7738920" cy="314280"/>
          </a:xfrm>
        </p:grpSpPr>
        <p:sp>
          <p:nvSpPr>
            <p:cNvPr id="323" name="Google Shape;63;p3"/>
            <p:cNvSpPr/>
            <p:nvPr/>
          </p:nvSpPr>
          <p:spPr>
            <a:xfrm>
              <a:off x="1252440" y="4505400"/>
              <a:ext cx="6613920" cy="314280"/>
            </a:xfrm>
            <a:custGeom>
              <a:avLst/>
              <a:gdLst/>
              <a:ahLst/>
              <a:rect l="l" t="t" r="r" b="b"/>
              <a:pathLst>
                <a:path w="20848" h="3178">
                  <a:moveTo>
                    <a:pt x="1" y="0"/>
                  </a:moveTo>
                  <a:lnTo>
                    <a:pt x="378" y="3177"/>
                  </a:lnTo>
                  <a:lnTo>
                    <a:pt x="20470" y="3177"/>
                  </a:lnTo>
                  <a:lnTo>
                    <a:pt x="20848" y="0"/>
                  </a:lnTo>
                  <a:close/>
                </a:path>
              </a:pathLst>
            </a:custGeom>
            <a:solidFill>
              <a:schemeClr val="lt2"/>
            </a:solidFill>
            <a:ln w="0">
              <a:noFill/>
            </a:ln>
          </p:spPr>
          <p:style>
            <a:lnRef idx="0"/>
            <a:fillRef idx="0"/>
            <a:effectRef idx="0"/>
            <a:fontRef idx="minor"/>
          </p:style>
        </p:sp>
        <p:sp>
          <p:nvSpPr>
            <p:cNvPr id="324" name="Google Shape;64;p3"/>
            <p:cNvSpPr/>
            <p:nvPr/>
          </p:nvSpPr>
          <p:spPr>
            <a:xfrm>
              <a:off x="700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sp>
          <p:nvSpPr>
            <p:cNvPr id="325" name="Google Shape;65;p3"/>
            <p:cNvSpPr/>
            <p:nvPr/>
          </p:nvSpPr>
          <p:spPr>
            <a:xfrm>
              <a:off x="8224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326" name="Google Shape;66;p3"/>
          <p:cNvSpPr/>
          <p:nvPr/>
        </p:nvSpPr>
        <p:spPr>
          <a:xfrm>
            <a:off x="-157680" y="482040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327" name="Google Shape;67;p3"/>
          <p:cNvSpPr/>
          <p:nvPr/>
        </p:nvSpPr>
        <p:spPr>
          <a:xfrm>
            <a:off x="-369720" y="499212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328" name="Google Shape;68;p3"/>
          <p:cNvSpPr/>
          <p:nvPr/>
        </p:nvSpPr>
        <p:spPr>
          <a:xfrm>
            <a:off x="1170720" y="499212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329" name="Google Shape;69;p3"/>
          <p:cNvSpPr/>
          <p:nvPr/>
        </p:nvSpPr>
        <p:spPr>
          <a:xfrm>
            <a:off x="5524920" y="499212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sp>
        <p:nvSpPr>
          <p:cNvPr id="330" name="Google Shape;70;p3"/>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331" name="Google Shape;71;p3"/>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grpSp>
        <p:nvGrpSpPr>
          <p:cNvPr id="370" name="Google Shape;476;p16"/>
          <p:cNvGrpSpPr/>
          <p:nvPr/>
        </p:nvGrpSpPr>
        <p:grpSpPr>
          <a:xfrm>
            <a:off x="-540000" y="-9360"/>
            <a:ext cx="10220040" cy="5144400"/>
            <a:chOff x="-540000" y="-9360"/>
            <a:chExt cx="10220040" cy="5144400"/>
          </a:xfrm>
        </p:grpSpPr>
        <p:sp>
          <p:nvSpPr>
            <p:cNvPr id="371" name="Google Shape;477;p16"/>
            <p:cNvSpPr/>
            <p:nvPr/>
          </p:nvSpPr>
          <p:spPr>
            <a:xfrm>
              <a:off x="169920" y="454320"/>
              <a:ext cx="8802720" cy="85104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grpSp>
          <p:nvGrpSpPr>
            <p:cNvPr id="372" name="Google Shape;478;p16"/>
            <p:cNvGrpSpPr/>
            <p:nvPr/>
          </p:nvGrpSpPr>
          <p:grpSpPr>
            <a:xfrm>
              <a:off x="-540000" y="-9360"/>
              <a:ext cx="10220040" cy="5144400"/>
              <a:chOff x="-540000" y="-9360"/>
              <a:chExt cx="10220040" cy="5144400"/>
            </a:xfrm>
          </p:grpSpPr>
          <p:sp>
            <p:nvSpPr>
              <p:cNvPr id="373" name="Google Shape;479;p16"/>
              <p:cNvSpPr/>
              <p:nvPr/>
            </p:nvSpPr>
            <p:spPr>
              <a:xfrm>
                <a:off x="-9360" y="438480"/>
                <a:ext cx="9149040" cy="298440"/>
              </a:xfrm>
              <a:custGeom>
                <a:avLst/>
                <a:gdLst/>
                <a:ahLst/>
                <a:rect l="l" t="t" r="r" b="b"/>
                <a:pathLst>
                  <a:path w="27423" h="1375">
                    <a:moveTo>
                      <a:pt x="1" y="1"/>
                    </a:moveTo>
                    <a:lnTo>
                      <a:pt x="1" y="1374"/>
                    </a:lnTo>
                    <a:lnTo>
                      <a:pt x="27422" y="1374"/>
                    </a:lnTo>
                    <a:lnTo>
                      <a:pt x="27422" y="1"/>
                    </a:lnTo>
                    <a:close/>
                  </a:path>
                </a:pathLst>
              </a:custGeom>
              <a:solidFill>
                <a:srgbClr val="722420"/>
              </a:solidFill>
              <a:ln w="0">
                <a:noFill/>
              </a:ln>
            </p:spPr>
            <p:style>
              <a:lnRef idx="0"/>
              <a:fillRef idx="0"/>
              <a:effectRef idx="0"/>
              <a:fontRef idx="minor"/>
            </p:style>
          </p:sp>
          <p:sp>
            <p:nvSpPr>
              <p:cNvPr id="374" name="Google Shape;480;p16"/>
              <p:cNvSpPr/>
              <p:nvPr/>
            </p:nvSpPr>
            <p:spPr>
              <a:xfrm>
                <a:off x="-134280" y="21564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rgbClr val="893128"/>
              </a:solidFill>
              <a:ln w="0">
                <a:noFill/>
              </a:ln>
            </p:spPr>
            <p:style>
              <a:lnRef idx="0"/>
              <a:fillRef idx="0"/>
              <a:effectRef idx="0"/>
              <a:fontRef idx="minor"/>
            </p:style>
          </p:sp>
          <p:sp>
            <p:nvSpPr>
              <p:cNvPr id="375" name="Google Shape;481;p16"/>
              <p:cNvSpPr/>
              <p:nvPr/>
            </p:nvSpPr>
            <p:spPr>
              <a:xfrm>
                <a:off x="-540000" y="-936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w="0">
                <a:noFill/>
              </a:ln>
            </p:spPr>
            <p:style>
              <a:lnRef idx="0"/>
              <a:fillRef idx="0"/>
              <a:effectRef idx="0"/>
              <a:fontRef idx="minor"/>
            </p:style>
          </p:sp>
          <p:sp>
            <p:nvSpPr>
              <p:cNvPr id="376" name="Google Shape;482;p16"/>
              <p:cNvSpPr/>
              <p:nvPr/>
            </p:nvSpPr>
            <p:spPr>
              <a:xfrm>
                <a:off x="-540000" y="-936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377" name="Google Shape;483;p16"/>
              <p:cNvSpPr/>
              <p:nvPr/>
            </p:nvSpPr>
            <p:spPr>
              <a:xfrm>
                <a:off x="710280" y="37584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378" name="Google Shape;484;p16"/>
              <p:cNvSpPr/>
              <p:nvPr/>
            </p:nvSpPr>
            <p:spPr>
              <a:xfrm>
                <a:off x="-340560" y="12132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chemeClr val="dk1"/>
              </a:solidFill>
              <a:ln w="0">
                <a:noFill/>
              </a:ln>
            </p:spPr>
            <p:style>
              <a:lnRef idx="0"/>
              <a:fillRef idx="0"/>
              <a:effectRef idx="0"/>
              <a:fontRef idx="minor"/>
            </p:style>
          </p:sp>
          <p:grpSp>
            <p:nvGrpSpPr>
              <p:cNvPr id="379" name="Google Shape;485;p16"/>
              <p:cNvGrpSpPr/>
              <p:nvPr/>
            </p:nvGrpSpPr>
            <p:grpSpPr>
              <a:xfrm>
                <a:off x="-369720" y="247680"/>
                <a:ext cx="9884880" cy="4887360"/>
                <a:chOff x="-369720" y="247680"/>
                <a:chExt cx="9884880" cy="4887360"/>
              </a:xfrm>
            </p:grpSpPr>
            <p:sp>
              <p:nvSpPr>
                <p:cNvPr id="380" name="Google Shape;486;p16"/>
                <p:cNvSpPr/>
                <p:nvPr/>
              </p:nvSpPr>
              <p:spPr>
                <a:xfrm>
                  <a:off x="5040" y="1299960"/>
                  <a:ext cx="9136440" cy="351792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381" name="Google Shape;487;p16"/>
                <p:cNvSpPr/>
                <p:nvPr/>
              </p:nvSpPr>
              <p:spPr>
                <a:xfrm>
                  <a:off x="243720" y="4505400"/>
                  <a:ext cx="8621280" cy="314280"/>
                </a:xfrm>
                <a:custGeom>
                  <a:avLst/>
                  <a:gdLst/>
                  <a:ahLst/>
                  <a:rect l="l" t="t" r="r" b="b"/>
                  <a:pathLst>
                    <a:path w="27171" h="3178">
                      <a:moveTo>
                        <a:pt x="1" y="0"/>
                      </a:moveTo>
                      <a:lnTo>
                        <a:pt x="1" y="3177"/>
                      </a:lnTo>
                      <a:lnTo>
                        <a:pt x="27171" y="3177"/>
                      </a:lnTo>
                      <a:lnTo>
                        <a:pt x="27171" y="0"/>
                      </a:lnTo>
                      <a:close/>
                    </a:path>
                  </a:pathLst>
                </a:custGeom>
                <a:solidFill>
                  <a:schemeClr val="accent1"/>
                </a:solidFill>
                <a:ln w="0">
                  <a:noFill/>
                </a:ln>
              </p:spPr>
              <p:style>
                <a:lnRef idx="0"/>
                <a:fillRef idx="0"/>
                <a:effectRef idx="0"/>
                <a:fontRef idx="minor"/>
              </p:style>
            </p:sp>
            <p:grpSp>
              <p:nvGrpSpPr>
                <p:cNvPr id="382" name="Google Shape;488;p16"/>
                <p:cNvGrpSpPr/>
                <p:nvPr/>
              </p:nvGrpSpPr>
              <p:grpSpPr>
                <a:xfrm>
                  <a:off x="700200" y="4505400"/>
                  <a:ext cx="7738920" cy="314280"/>
                  <a:chOff x="700200" y="4505400"/>
                  <a:chExt cx="7738920" cy="314280"/>
                </a:xfrm>
              </p:grpSpPr>
              <p:sp>
                <p:nvSpPr>
                  <p:cNvPr id="383" name="Google Shape;489;p16"/>
                  <p:cNvSpPr/>
                  <p:nvPr/>
                </p:nvSpPr>
                <p:spPr>
                  <a:xfrm>
                    <a:off x="1252440" y="4505400"/>
                    <a:ext cx="6613920" cy="314280"/>
                  </a:xfrm>
                  <a:custGeom>
                    <a:avLst/>
                    <a:gdLst/>
                    <a:ahLst/>
                    <a:rect l="l" t="t" r="r" b="b"/>
                    <a:pathLst>
                      <a:path w="20848" h="3178">
                        <a:moveTo>
                          <a:pt x="1" y="0"/>
                        </a:moveTo>
                        <a:lnTo>
                          <a:pt x="378" y="3177"/>
                        </a:lnTo>
                        <a:lnTo>
                          <a:pt x="20470" y="3177"/>
                        </a:lnTo>
                        <a:lnTo>
                          <a:pt x="20848" y="0"/>
                        </a:lnTo>
                        <a:close/>
                      </a:path>
                    </a:pathLst>
                  </a:custGeom>
                  <a:solidFill>
                    <a:schemeClr val="lt2"/>
                  </a:solidFill>
                  <a:ln w="0">
                    <a:noFill/>
                  </a:ln>
                </p:spPr>
                <p:style>
                  <a:lnRef idx="0"/>
                  <a:fillRef idx="0"/>
                  <a:effectRef idx="0"/>
                  <a:fontRef idx="minor"/>
                </p:style>
              </p:sp>
              <p:sp>
                <p:nvSpPr>
                  <p:cNvPr id="384" name="Google Shape;490;p16"/>
                  <p:cNvSpPr/>
                  <p:nvPr/>
                </p:nvSpPr>
                <p:spPr>
                  <a:xfrm>
                    <a:off x="700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sp>
                <p:nvSpPr>
                  <p:cNvPr id="385" name="Google Shape;491;p16"/>
                  <p:cNvSpPr/>
                  <p:nvPr/>
                </p:nvSpPr>
                <p:spPr>
                  <a:xfrm>
                    <a:off x="8224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w="0">
                    <a:noFill/>
                  </a:ln>
                </p:spPr>
                <p:style>
                  <a:lnRef idx="0"/>
                  <a:fillRef idx="0"/>
                  <a:effectRef idx="0"/>
                  <a:fontRef idx="minor"/>
                </p:style>
              </p:sp>
            </p:grpSp>
            <p:sp>
              <p:nvSpPr>
                <p:cNvPr id="386" name="Google Shape;492;p16"/>
                <p:cNvSpPr/>
                <p:nvPr/>
              </p:nvSpPr>
              <p:spPr>
                <a:xfrm>
                  <a:off x="8868600" y="257040"/>
                  <a:ext cx="270000" cy="460476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sp>
              <p:nvSpPr>
                <p:cNvPr id="387" name="Google Shape;493;p16"/>
                <p:cNvSpPr/>
                <p:nvPr/>
              </p:nvSpPr>
              <p:spPr>
                <a:xfrm>
                  <a:off x="0" y="247680"/>
                  <a:ext cx="270000" cy="461448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sp>
              <p:nvSpPr>
                <p:cNvPr id="388" name="Google Shape;494;p16"/>
                <p:cNvSpPr/>
                <p:nvPr/>
              </p:nvSpPr>
              <p:spPr>
                <a:xfrm>
                  <a:off x="-157680" y="482040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389" name="Google Shape;495;p16"/>
                <p:cNvSpPr/>
                <p:nvPr/>
              </p:nvSpPr>
              <p:spPr>
                <a:xfrm>
                  <a:off x="-369720" y="499212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390" name="Google Shape;496;p16"/>
                <p:cNvSpPr/>
                <p:nvPr/>
              </p:nvSpPr>
              <p:spPr>
                <a:xfrm>
                  <a:off x="1170720" y="499212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391" name="Google Shape;497;p16"/>
                <p:cNvSpPr/>
                <p:nvPr/>
              </p:nvSpPr>
              <p:spPr>
                <a:xfrm>
                  <a:off x="5524920" y="499212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grpSp>
          <p:grpSp>
            <p:nvGrpSpPr>
              <p:cNvPr id="392" name="Google Shape;498;p16"/>
              <p:cNvGrpSpPr/>
              <p:nvPr/>
            </p:nvGrpSpPr>
            <p:grpSpPr>
              <a:xfrm>
                <a:off x="-10800" y="444240"/>
                <a:ext cx="444600" cy="856440"/>
                <a:chOff x="-10800" y="444240"/>
                <a:chExt cx="444600" cy="856440"/>
              </a:xfrm>
            </p:grpSpPr>
            <p:sp>
              <p:nvSpPr>
                <p:cNvPr id="393" name="Google Shape;499;p16"/>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w="0">
                  <a:noFill/>
                </a:ln>
              </p:spPr>
              <p:style>
                <a:lnRef idx="0"/>
                <a:fillRef idx="0"/>
                <a:effectRef idx="0"/>
                <a:fontRef idx="minor"/>
              </p:style>
            </p:sp>
            <p:sp>
              <p:nvSpPr>
                <p:cNvPr id="394" name="Google Shape;500;p16"/>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395" name="Google Shape;501;p16"/>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nvGrpSpPr>
              <p:cNvPr id="396" name="Google Shape;502;p16"/>
              <p:cNvGrpSpPr/>
              <p:nvPr/>
            </p:nvGrpSpPr>
            <p:grpSpPr>
              <a:xfrm>
                <a:off x="8694720" y="444240"/>
                <a:ext cx="444600" cy="851040"/>
                <a:chOff x="8694720" y="444240"/>
                <a:chExt cx="444600" cy="851040"/>
              </a:xfrm>
            </p:grpSpPr>
            <p:sp>
              <p:nvSpPr>
                <p:cNvPr id="397" name="Google Shape;503;p16"/>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w="0">
                  <a:noFill/>
                </a:ln>
              </p:spPr>
              <p:style>
                <a:lnRef idx="0"/>
                <a:fillRef idx="0"/>
                <a:effectRef idx="0"/>
                <a:fontRef idx="minor"/>
              </p:style>
            </p:sp>
            <p:sp>
              <p:nvSpPr>
                <p:cNvPr id="398" name="Google Shape;504;p16"/>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399" name="Google Shape;505;p16"/>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grpSp>
        <p:sp>
          <p:nvSpPr>
            <p:cNvPr id="400" name="Google Shape;506;p16"/>
            <p:cNvSpPr/>
            <p:nvPr/>
          </p:nvSpPr>
          <p:spPr>
            <a:xfrm>
              <a:off x="14400" y="504000"/>
              <a:ext cx="9116640" cy="12636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grpSp>
      <p:sp>
        <p:nvSpPr>
          <p:cNvPr id="4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0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grpSp>
        <p:nvGrpSpPr>
          <p:cNvPr id="439" name="Google Shape;242;p8"/>
          <p:cNvGrpSpPr/>
          <p:nvPr/>
        </p:nvGrpSpPr>
        <p:grpSpPr>
          <a:xfrm>
            <a:off x="-540000" y="-9360"/>
            <a:ext cx="10220040" cy="5144400"/>
            <a:chOff x="-540000" y="-9360"/>
            <a:chExt cx="10220040" cy="5144400"/>
          </a:xfrm>
        </p:grpSpPr>
        <p:sp>
          <p:nvSpPr>
            <p:cNvPr id="440" name="Google Shape;243;p8"/>
            <p:cNvSpPr/>
            <p:nvPr/>
          </p:nvSpPr>
          <p:spPr>
            <a:xfrm>
              <a:off x="169920" y="454320"/>
              <a:ext cx="8802720" cy="851040"/>
            </a:xfrm>
            <a:custGeom>
              <a:avLst/>
              <a:gdLst/>
              <a:ahLst/>
              <a:rect l="l" t="t" r="r" b="b"/>
              <a:pathLst>
                <a:path w="27675" h="40289">
                  <a:moveTo>
                    <a:pt x="1" y="0"/>
                  </a:moveTo>
                  <a:lnTo>
                    <a:pt x="1" y="40289"/>
                  </a:lnTo>
                  <a:lnTo>
                    <a:pt x="27674" y="40289"/>
                  </a:lnTo>
                  <a:lnTo>
                    <a:pt x="27674" y="0"/>
                  </a:lnTo>
                  <a:close/>
                </a:path>
              </a:pathLst>
            </a:custGeom>
            <a:solidFill>
              <a:schemeClr val="dk1"/>
            </a:solidFill>
            <a:ln w="0">
              <a:noFill/>
            </a:ln>
          </p:spPr>
          <p:style>
            <a:lnRef idx="0"/>
            <a:fillRef idx="0"/>
            <a:effectRef idx="0"/>
            <a:fontRef idx="minor"/>
          </p:style>
        </p:sp>
        <p:sp>
          <p:nvSpPr>
            <p:cNvPr id="441" name="Google Shape;244;p8"/>
            <p:cNvSpPr/>
            <p:nvPr/>
          </p:nvSpPr>
          <p:spPr>
            <a:xfrm>
              <a:off x="-9360" y="438480"/>
              <a:ext cx="9149040" cy="298440"/>
            </a:xfrm>
            <a:custGeom>
              <a:avLst/>
              <a:gdLst/>
              <a:ahLst/>
              <a:rect l="l" t="t" r="r" b="b"/>
              <a:pathLst>
                <a:path w="27423" h="1375">
                  <a:moveTo>
                    <a:pt x="1" y="1"/>
                  </a:moveTo>
                  <a:lnTo>
                    <a:pt x="1" y="1374"/>
                  </a:lnTo>
                  <a:lnTo>
                    <a:pt x="27422" y="1374"/>
                  </a:lnTo>
                  <a:lnTo>
                    <a:pt x="27422" y="1"/>
                  </a:lnTo>
                  <a:close/>
                </a:path>
              </a:pathLst>
            </a:custGeom>
            <a:solidFill>
              <a:srgbClr val="722420"/>
            </a:solidFill>
            <a:ln w="0">
              <a:noFill/>
            </a:ln>
          </p:spPr>
          <p:style>
            <a:lnRef idx="0"/>
            <a:fillRef idx="0"/>
            <a:effectRef idx="0"/>
            <a:fontRef idx="minor"/>
          </p:style>
        </p:sp>
        <p:sp>
          <p:nvSpPr>
            <p:cNvPr id="442" name="Google Shape;245;p8"/>
            <p:cNvSpPr/>
            <p:nvPr/>
          </p:nvSpPr>
          <p:spPr>
            <a:xfrm>
              <a:off x="14400" y="504000"/>
              <a:ext cx="9116640" cy="126360"/>
            </a:xfrm>
            <a:custGeom>
              <a:avLst/>
              <a:gdLst/>
              <a:ahLst/>
              <a:rect l="l" t="t" r="r" b="b"/>
              <a:pathLst>
                <a:path w="28723" h="798">
                  <a:moveTo>
                    <a:pt x="0" y="0"/>
                  </a:moveTo>
                  <a:lnTo>
                    <a:pt x="0" y="797"/>
                  </a:lnTo>
                  <a:lnTo>
                    <a:pt x="28722" y="797"/>
                  </a:lnTo>
                  <a:lnTo>
                    <a:pt x="28722" y="0"/>
                  </a:lnTo>
                  <a:close/>
                </a:path>
              </a:pathLst>
            </a:custGeom>
            <a:solidFill>
              <a:srgbClr val="722420"/>
            </a:solidFill>
            <a:ln w="0">
              <a:noFill/>
            </a:ln>
          </p:spPr>
          <p:style>
            <a:lnRef idx="0"/>
            <a:fillRef idx="0"/>
            <a:effectRef idx="0"/>
            <a:fontRef idx="minor"/>
          </p:style>
        </p:sp>
        <p:sp>
          <p:nvSpPr>
            <p:cNvPr id="443" name="Google Shape;246;p8"/>
            <p:cNvSpPr/>
            <p:nvPr/>
          </p:nvSpPr>
          <p:spPr>
            <a:xfrm>
              <a:off x="-134280" y="215640"/>
              <a:ext cx="9404640" cy="257400"/>
            </a:xfrm>
            <a:custGeom>
              <a:avLst/>
              <a:gdLst/>
              <a:ahLst/>
              <a:rect l="l" t="t" r="r" b="b"/>
              <a:pathLst>
                <a:path w="30138" h="1658">
                  <a:moveTo>
                    <a:pt x="902" y="0"/>
                  </a:moveTo>
                  <a:cubicBezTo>
                    <a:pt x="0" y="0"/>
                    <a:pt x="0" y="1657"/>
                    <a:pt x="902" y="1657"/>
                  </a:cubicBezTo>
                  <a:lnTo>
                    <a:pt x="29247" y="1657"/>
                  </a:lnTo>
                  <a:cubicBezTo>
                    <a:pt x="30138" y="1657"/>
                    <a:pt x="30138" y="0"/>
                    <a:pt x="29247" y="0"/>
                  </a:cubicBezTo>
                  <a:close/>
                </a:path>
              </a:pathLst>
            </a:custGeom>
            <a:solidFill>
              <a:srgbClr val="893128"/>
            </a:solidFill>
            <a:ln w="0">
              <a:noFill/>
            </a:ln>
          </p:spPr>
          <p:style>
            <a:lnRef idx="0"/>
            <a:fillRef idx="0"/>
            <a:effectRef idx="0"/>
            <a:fontRef idx="minor"/>
          </p:style>
        </p:sp>
        <p:sp>
          <p:nvSpPr>
            <p:cNvPr id="444" name="Google Shape;247;p8"/>
            <p:cNvSpPr/>
            <p:nvPr/>
          </p:nvSpPr>
          <p:spPr>
            <a:xfrm>
              <a:off x="-540000" y="-9360"/>
              <a:ext cx="10220040" cy="262440"/>
            </a:xfrm>
            <a:custGeom>
              <a:avLst/>
              <a:gdLst/>
              <a:ahLst/>
              <a:rect l="l" t="t" r="r" b="b"/>
              <a:pathLst>
                <a:path w="32749" h="168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w="0">
              <a:noFill/>
            </a:ln>
          </p:spPr>
          <p:style>
            <a:lnRef idx="0"/>
            <a:fillRef idx="0"/>
            <a:effectRef idx="0"/>
            <a:fontRef idx="minor"/>
          </p:style>
        </p:sp>
        <p:sp>
          <p:nvSpPr>
            <p:cNvPr id="445" name="Google Shape;248;p8"/>
            <p:cNvSpPr/>
            <p:nvPr/>
          </p:nvSpPr>
          <p:spPr>
            <a:xfrm>
              <a:off x="-540000" y="-9360"/>
              <a:ext cx="10216800" cy="45360"/>
            </a:xfrm>
            <a:custGeom>
              <a:avLst/>
              <a:gdLst/>
              <a:ahLst/>
              <a:rect l="l" t="t" r="r" b="b"/>
              <a:pathLst>
                <a:path w="32739" h="315">
                  <a:moveTo>
                    <a:pt x="0" y="0"/>
                  </a:moveTo>
                  <a:lnTo>
                    <a:pt x="0" y="315"/>
                  </a:lnTo>
                  <a:lnTo>
                    <a:pt x="32738" y="315"/>
                  </a:lnTo>
                  <a:lnTo>
                    <a:pt x="32738" y="0"/>
                  </a:lnTo>
                  <a:close/>
                </a:path>
              </a:pathLst>
            </a:custGeom>
            <a:solidFill>
              <a:srgbClr val="ffbe3b"/>
            </a:solidFill>
            <a:ln w="0">
              <a:noFill/>
            </a:ln>
          </p:spPr>
          <p:style>
            <a:lnRef idx="0"/>
            <a:fillRef idx="0"/>
            <a:effectRef idx="0"/>
            <a:fontRef idx="minor"/>
          </p:style>
        </p:sp>
        <p:sp>
          <p:nvSpPr>
            <p:cNvPr id="446" name="Google Shape;249;p8"/>
            <p:cNvSpPr/>
            <p:nvPr/>
          </p:nvSpPr>
          <p:spPr>
            <a:xfrm>
              <a:off x="710280" y="375840"/>
              <a:ext cx="3440520" cy="95400"/>
            </a:xfrm>
            <a:custGeom>
              <a:avLst/>
              <a:gdLst/>
              <a:ahLst/>
              <a:rect l="l" t="t" r="r" b="b"/>
              <a:pathLst>
                <a:path w="23187" h="672">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20000"/>
              </a:srgbClr>
            </a:solidFill>
            <a:ln w="0">
              <a:noFill/>
            </a:ln>
          </p:spPr>
          <p:style>
            <a:lnRef idx="0"/>
            <a:fillRef idx="0"/>
            <a:effectRef idx="0"/>
            <a:fontRef idx="minor"/>
          </p:style>
        </p:sp>
        <p:sp>
          <p:nvSpPr>
            <p:cNvPr id="447" name="Google Shape;250;p8"/>
            <p:cNvSpPr/>
            <p:nvPr/>
          </p:nvSpPr>
          <p:spPr>
            <a:xfrm>
              <a:off x="-340560" y="121320"/>
              <a:ext cx="9817560" cy="30600"/>
            </a:xfrm>
            <a:custGeom>
              <a:avLst/>
              <a:gdLst/>
              <a:ahLst/>
              <a:rect l="l" t="t" r="r" b="b"/>
              <a:pathLst>
                <a:path w="31460" h="221">
                  <a:moveTo>
                    <a:pt x="1" y="0"/>
                  </a:moveTo>
                  <a:lnTo>
                    <a:pt x="263" y="200"/>
                  </a:lnTo>
                  <a:lnTo>
                    <a:pt x="263" y="221"/>
                  </a:lnTo>
                  <a:lnTo>
                    <a:pt x="31208" y="221"/>
                  </a:lnTo>
                  <a:lnTo>
                    <a:pt x="31208" y="200"/>
                  </a:lnTo>
                  <a:lnTo>
                    <a:pt x="31460" y="0"/>
                  </a:lnTo>
                  <a:close/>
                </a:path>
              </a:pathLst>
            </a:custGeom>
            <a:solidFill>
              <a:schemeClr val="dk1"/>
            </a:solidFill>
            <a:ln w="0">
              <a:noFill/>
            </a:ln>
          </p:spPr>
          <p:style>
            <a:lnRef idx="0"/>
            <a:fillRef idx="0"/>
            <a:effectRef idx="0"/>
            <a:fontRef idx="minor"/>
          </p:style>
        </p:sp>
        <p:grpSp>
          <p:nvGrpSpPr>
            <p:cNvPr id="448" name="Google Shape;251;p8"/>
            <p:cNvGrpSpPr/>
            <p:nvPr/>
          </p:nvGrpSpPr>
          <p:grpSpPr>
            <a:xfrm>
              <a:off x="-369720" y="247680"/>
              <a:ext cx="9884880" cy="4887360"/>
              <a:chOff x="-369720" y="247680"/>
              <a:chExt cx="9884880" cy="4887360"/>
            </a:xfrm>
          </p:grpSpPr>
          <p:sp>
            <p:nvSpPr>
              <p:cNvPr id="449" name="Google Shape;252;p8"/>
              <p:cNvSpPr/>
              <p:nvPr/>
            </p:nvSpPr>
            <p:spPr>
              <a:xfrm>
                <a:off x="243720" y="4505400"/>
                <a:ext cx="8621280" cy="314280"/>
              </a:xfrm>
              <a:custGeom>
                <a:avLst/>
                <a:gdLst/>
                <a:ahLst/>
                <a:rect l="l" t="t" r="r" b="b"/>
                <a:pathLst>
                  <a:path w="27171" h="3178">
                    <a:moveTo>
                      <a:pt x="1" y="0"/>
                    </a:moveTo>
                    <a:lnTo>
                      <a:pt x="1" y="3177"/>
                    </a:lnTo>
                    <a:lnTo>
                      <a:pt x="27171" y="3177"/>
                    </a:lnTo>
                    <a:lnTo>
                      <a:pt x="27171" y="0"/>
                    </a:lnTo>
                    <a:close/>
                  </a:path>
                </a:pathLst>
              </a:custGeom>
              <a:solidFill>
                <a:schemeClr val="accent1"/>
              </a:solidFill>
              <a:ln w="0">
                <a:noFill/>
              </a:ln>
            </p:spPr>
            <p:style>
              <a:lnRef idx="0"/>
              <a:fillRef idx="0"/>
              <a:effectRef idx="0"/>
              <a:fontRef idx="minor"/>
            </p:style>
          </p:sp>
          <p:grpSp>
            <p:nvGrpSpPr>
              <p:cNvPr id="450" name="Google Shape;253;p8"/>
              <p:cNvGrpSpPr/>
              <p:nvPr/>
            </p:nvGrpSpPr>
            <p:grpSpPr>
              <a:xfrm>
                <a:off x="700200" y="4505400"/>
                <a:ext cx="7738920" cy="314280"/>
                <a:chOff x="700200" y="4505400"/>
                <a:chExt cx="7738920" cy="314280"/>
              </a:xfrm>
            </p:grpSpPr>
            <p:sp>
              <p:nvSpPr>
                <p:cNvPr id="451" name="Google Shape;254;p8"/>
                <p:cNvSpPr/>
                <p:nvPr/>
              </p:nvSpPr>
              <p:spPr>
                <a:xfrm>
                  <a:off x="1252440" y="4505400"/>
                  <a:ext cx="6613920" cy="314280"/>
                </a:xfrm>
                <a:custGeom>
                  <a:avLst/>
                  <a:gdLst/>
                  <a:ahLst/>
                  <a:rect l="l" t="t" r="r" b="b"/>
                  <a:pathLst>
                    <a:path w="20848" h="3178">
                      <a:moveTo>
                        <a:pt x="1" y="0"/>
                      </a:moveTo>
                      <a:lnTo>
                        <a:pt x="378" y="3177"/>
                      </a:lnTo>
                      <a:lnTo>
                        <a:pt x="20470" y="3177"/>
                      </a:lnTo>
                      <a:lnTo>
                        <a:pt x="20848" y="0"/>
                      </a:lnTo>
                      <a:close/>
                    </a:path>
                  </a:pathLst>
                </a:custGeom>
                <a:solidFill>
                  <a:schemeClr val="lt2"/>
                </a:solidFill>
                <a:ln w="0">
                  <a:noFill/>
                </a:ln>
              </p:spPr>
              <p:style>
                <a:lnRef idx="0"/>
                <a:fillRef idx="0"/>
                <a:effectRef idx="0"/>
                <a:fontRef idx="minor"/>
              </p:style>
            </p:sp>
            <p:sp>
              <p:nvSpPr>
                <p:cNvPr id="452" name="Google Shape;255;p8"/>
                <p:cNvSpPr/>
                <p:nvPr/>
              </p:nvSpPr>
              <p:spPr>
                <a:xfrm>
                  <a:off x="700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sp>
              <p:nvSpPr>
                <p:cNvPr id="453" name="Google Shape;256;p8"/>
                <p:cNvSpPr/>
                <p:nvPr/>
              </p:nvSpPr>
              <p:spPr>
                <a:xfrm>
                  <a:off x="8224200" y="4658760"/>
                  <a:ext cx="214920" cy="53640"/>
                </a:xfrm>
                <a:custGeom>
                  <a:avLst/>
                  <a:gdLst/>
                  <a:ahLst/>
                  <a:rect l="l" t="t" r="r" b="b"/>
                  <a:pathLst>
                    <a:path w="691" h="578">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w="0">
                  <a:noFill/>
                </a:ln>
              </p:spPr>
              <p:style>
                <a:lnRef idx="0"/>
                <a:fillRef idx="0"/>
                <a:effectRef idx="0"/>
                <a:fontRef idx="minor"/>
              </p:style>
            </p:sp>
          </p:grpSp>
          <p:sp>
            <p:nvSpPr>
              <p:cNvPr id="454" name="Google Shape;257;p8"/>
              <p:cNvSpPr/>
              <p:nvPr/>
            </p:nvSpPr>
            <p:spPr>
              <a:xfrm>
                <a:off x="8868600" y="257040"/>
                <a:ext cx="270000" cy="4604760"/>
              </a:xfrm>
              <a:custGeom>
                <a:avLst/>
                <a:gdLst/>
                <a:ahLst/>
                <a:rect l="l" t="t" r="r" b="b"/>
                <a:pathLst>
                  <a:path w="860" h="38738">
                    <a:moveTo>
                      <a:pt x="0" y="0"/>
                    </a:moveTo>
                    <a:lnTo>
                      <a:pt x="0" y="38737"/>
                    </a:lnTo>
                    <a:lnTo>
                      <a:pt x="860" y="38737"/>
                    </a:lnTo>
                    <a:lnTo>
                      <a:pt x="860" y="0"/>
                    </a:lnTo>
                    <a:close/>
                  </a:path>
                </a:pathLst>
              </a:custGeom>
              <a:solidFill>
                <a:schemeClr val="lt2"/>
              </a:solidFill>
              <a:ln w="0">
                <a:noFill/>
              </a:ln>
            </p:spPr>
            <p:style>
              <a:lnRef idx="0"/>
              <a:fillRef idx="0"/>
              <a:effectRef idx="0"/>
              <a:fontRef idx="minor"/>
            </p:style>
          </p:sp>
          <p:sp>
            <p:nvSpPr>
              <p:cNvPr id="455" name="Google Shape;258;p8"/>
              <p:cNvSpPr/>
              <p:nvPr/>
            </p:nvSpPr>
            <p:spPr>
              <a:xfrm>
                <a:off x="0" y="247680"/>
                <a:ext cx="270000" cy="4614480"/>
              </a:xfrm>
              <a:custGeom>
                <a:avLst/>
                <a:gdLst/>
                <a:ahLst/>
                <a:rect l="l" t="t" r="r" b="b"/>
                <a:pathLst>
                  <a:path w="850" h="38738">
                    <a:moveTo>
                      <a:pt x="0" y="0"/>
                    </a:moveTo>
                    <a:lnTo>
                      <a:pt x="0" y="38737"/>
                    </a:lnTo>
                    <a:lnTo>
                      <a:pt x="850" y="38737"/>
                    </a:lnTo>
                    <a:lnTo>
                      <a:pt x="850" y="0"/>
                    </a:lnTo>
                    <a:close/>
                  </a:path>
                </a:pathLst>
              </a:custGeom>
              <a:solidFill>
                <a:schemeClr val="lt2"/>
              </a:solidFill>
              <a:ln w="0">
                <a:noFill/>
              </a:ln>
            </p:spPr>
            <p:style>
              <a:lnRef idx="0"/>
              <a:fillRef idx="0"/>
              <a:effectRef idx="0"/>
              <a:fontRef idx="minor"/>
            </p:style>
          </p:sp>
          <p:sp>
            <p:nvSpPr>
              <p:cNvPr id="456" name="Google Shape;259;p8"/>
              <p:cNvSpPr/>
              <p:nvPr/>
            </p:nvSpPr>
            <p:spPr>
              <a:xfrm>
                <a:off x="-157680" y="4820400"/>
                <a:ext cx="9432720" cy="202320"/>
              </a:xfrm>
              <a:custGeom>
                <a:avLst/>
                <a:gdLst/>
                <a:ahLst/>
                <a:rect l="l" t="t" r="r" b="b"/>
                <a:pathLst>
                  <a:path w="30842" h="131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w="0">
                <a:noFill/>
              </a:ln>
            </p:spPr>
            <p:style>
              <a:lnRef idx="0"/>
              <a:fillRef idx="0"/>
              <a:effectRef idx="0"/>
              <a:fontRef idx="minor"/>
            </p:style>
          </p:sp>
          <p:sp>
            <p:nvSpPr>
              <p:cNvPr id="457" name="Google Shape;260;p8"/>
              <p:cNvSpPr/>
              <p:nvPr/>
            </p:nvSpPr>
            <p:spPr>
              <a:xfrm>
                <a:off x="-369720" y="4992120"/>
                <a:ext cx="9884880" cy="142920"/>
              </a:xfrm>
              <a:custGeom>
                <a:avLst/>
                <a:gdLst/>
                <a:ahLst/>
                <a:rect l="l" t="t" r="r" b="b"/>
                <a:pathLst>
                  <a:path w="32320" h="935">
                    <a:moveTo>
                      <a:pt x="945" y="1"/>
                    </a:moveTo>
                    <a:cubicBezTo>
                      <a:pt x="420" y="1"/>
                      <a:pt x="1" y="420"/>
                      <a:pt x="1" y="934"/>
                    </a:cubicBezTo>
                    <a:lnTo>
                      <a:pt x="32320" y="934"/>
                    </a:lnTo>
                    <a:cubicBezTo>
                      <a:pt x="32320" y="420"/>
                      <a:pt x="31900" y="1"/>
                      <a:pt x="31386" y="1"/>
                    </a:cubicBezTo>
                    <a:close/>
                  </a:path>
                </a:pathLst>
              </a:custGeom>
              <a:solidFill>
                <a:schemeClr val="lt2"/>
              </a:solidFill>
              <a:ln w="0">
                <a:noFill/>
              </a:ln>
            </p:spPr>
            <p:style>
              <a:lnRef idx="0"/>
              <a:fillRef idx="0"/>
              <a:effectRef idx="0"/>
              <a:fontRef idx="minor"/>
            </p:style>
          </p:sp>
          <p:sp>
            <p:nvSpPr>
              <p:cNvPr id="458" name="Google Shape;261;p8"/>
              <p:cNvSpPr/>
              <p:nvPr/>
            </p:nvSpPr>
            <p:spPr>
              <a:xfrm>
                <a:off x="1170720" y="4992120"/>
                <a:ext cx="3599280" cy="142920"/>
              </a:xfrm>
              <a:custGeom>
                <a:avLst/>
                <a:gdLst/>
                <a:ahLst/>
                <a:rect l="l" t="t" r="r" b="b"/>
                <a:pathLst>
                  <a:path w="11777" h="935">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20000"/>
                </a:srgbClr>
              </a:solidFill>
              <a:ln w="0">
                <a:noFill/>
              </a:ln>
            </p:spPr>
            <p:style>
              <a:lnRef idx="0"/>
              <a:fillRef idx="0"/>
              <a:effectRef idx="0"/>
              <a:fontRef idx="minor"/>
            </p:style>
          </p:sp>
          <p:sp>
            <p:nvSpPr>
              <p:cNvPr id="459" name="Google Shape;262;p8"/>
              <p:cNvSpPr/>
              <p:nvPr/>
            </p:nvSpPr>
            <p:spPr>
              <a:xfrm>
                <a:off x="5524920" y="4992120"/>
                <a:ext cx="1850400" cy="142920"/>
              </a:xfrm>
              <a:custGeom>
                <a:avLst/>
                <a:gdLst/>
                <a:ahLst/>
                <a:rect l="l" t="t" r="r" b="b"/>
                <a:pathLst>
                  <a:path w="6062" h="935">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20000"/>
                </a:srgbClr>
              </a:solidFill>
              <a:ln w="0">
                <a:noFill/>
              </a:ln>
            </p:spPr>
            <p:style>
              <a:lnRef idx="0"/>
              <a:fillRef idx="0"/>
              <a:effectRef idx="0"/>
              <a:fontRef idx="minor"/>
            </p:style>
          </p:sp>
        </p:grpSp>
        <p:grpSp>
          <p:nvGrpSpPr>
            <p:cNvPr id="460" name="Google Shape;263;p8"/>
            <p:cNvGrpSpPr/>
            <p:nvPr/>
          </p:nvGrpSpPr>
          <p:grpSpPr>
            <a:xfrm>
              <a:off x="-10800" y="444240"/>
              <a:ext cx="444600" cy="856440"/>
              <a:chOff x="-10800" y="444240"/>
              <a:chExt cx="444600" cy="856440"/>
            </a:xfrm>
          </p:grpSpPr>
          <p:sp>
            <p:nvSpPr>
              <p:cNvPr id="461" name="Google Shape;264;p8"/>
              <p:cNvSpPr/>
              <p:nvPr/>
            </p:nvSpPr>
            <p:spPr>
              <a:xfrm>
                <a:off x="-10800" y="444240"/>
                <a:ext cx="444600" cy="856440"/>
              </a:xfrm>
              <a:custGeom>
                <a:avLst/>
                <a:gdLst/>
                <a:ahLst/>
                <a:rect l="l" t="t" r="r" b="b"/>
                <a:pathLst>
                  <a:path w="3021" h="5758">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w="0">
                <a:noFill/>
              </a:ln>
            </p:spPr>
            <p:style>
              <a:lnRef idx="0"/>
              <a:fillRef idx="0"/>
              <a:effectRef idx="0"/>
              <a:fontRef idx="minor"/>
            </p:style>
          </p:sp>
          <p:sp>
            <p:nvSpPr>
              <p:cNvPr id="462" name="Google Shape;265;p8"/>
              <p:cNvSpPr/>
              <p:nvPr/>
            </p:nvSpPr>
            <p:spPr>
              <a:xfrm>
                <a:off x="123120" y="738720"/>
                <a:ext cx="182880" cy="200160"/>
              </a:xfrm>
              <a:custGeom>
                <a:avLst/>
                <a:gdLst/>
                <a:ahLst/>
                <a:rect l="l" t="t" r="r" b="b"/>
                <a:pathLst>
                  <a:path w="1260" h="1369">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w="0">
                <a:noFill/>
              </a:ln>
            </p:spPr>
            <p:style>
              <a:lnRef idx="0"/>
              <a:fillRef idx="0"/>
              <a:effectRef idx="0"/>
              <a:fontRef idx="minor"/>
            </p:style>
          </p:sp>
          <p:sp>
            <p:nvSpPr>
              <p:cNvPr id="463" name="Google Shape;266;p8"/>
              <p:cNvSpPr/>
              <p:nvPr/>
            </p:nvSpPr>
            <p:spPr>
              <a:xfrm>
                <a:off x="314640" y="590400"/>
                <a:ext cx="66240" cy="52560"/>
              </a:xfrm>
              <a:custGeom>
                <a:avLst/>
                <a:gdLst/>
                <a:ahLst/>
                <a:rect l="l" t="t" r="r" b="b"/>
                <a:pathLst>
                  <a:path w="475" h="381">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w="0">
                <a:noFill/>
              </a:ln>
            </p:spPr>
            <p:style>
              <a:lnRef idx="0"/>
              <a:fillRef idx="0"/>
              <a:effectRef idx="0"/>
              <a:fontRef idx="minor"/>
            </p:style>
          </p:sp>
        </p:grpSp>
        <p:grpSp>
          <p:nvGrpSpPr>
            <p:cNvPr id="464" name="Google Shape;267;p8"/>
            <p:cNvGrpSpPr/>
            <p:nvPr/>
          </p:nvGrpSpPr>
          <p:grpSpPr>
            <a:xfrm>
              <a:off x="8694720" y="444240"/>
              <a:ext cx="444600" cy="851040"/>
              <a:chOff x="8694720" y="444240"/>
              <a:chExt cx="444600" cy="851040"/>
            </a:xfrm>
          </p:grpSpPr>
          <p:sp>
            <p:nvSpPr>
              <p:cNvPr id="465" name="Google Shape;268;p8"/>
              <p:cNvSpPr/>
              <p:nvPr/>
            </p:nvSpPr>
            <p:spPr>
              <a:xfrm>
                <a:off x="8694720" y="444240"/>
                <a:ext cx="444600" cy="851040"/>
              </a:xfrm>
              <a:custGeom>
                <a:avLst/>
                <a:gdLst/>
                <a:ahLst/>
                <a:rect l="l" t="t" r="r" b="b"/>
                <a:pathLst>
                  <a:path w="3021" h="5758">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w="0">
                <a:noFill/>
              </a:ln>
            </p:spPr>
            <p:style>
              <a:lnRef idx="0"/>
              <a:fillRef idx="0"/>
              <a:effectRef idx="0"/>
              <a:fontRef idx="minor"/>
            </p:style>
          </p:sp>
          <p:sp>
            <p:nvSpPr>
              <p:cNvPr id="466" name="Google Shape;269;p8"/>
              <p:cNvSpPr/>
              <p:nvPr/>
            </p:nvSpPr>
            <p:spPr>
              <a:xfrm>
                <a:off x="8736480" y="587520"/>
                <a:ext cx="69120" cy="55800"/>
              </a:xfrm>
              <a:custGeom>
                <a:avLst/>
                <a:gdLst/>
                <a:ahLst/>
                <a:rect l="l" t="t" r="r" b="b"/>
                <a:pathLst>
                  <a:path w="494" h="405">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w="0">
                <a:noFill/>
              </a:ln>
            </p:spPr>
            <p:style>
              <a:lnRef idx="0"/>
              <a:fillRef idx="0"/>
              <a:effectRef idx="0"/>
              <a:fontRef idx="minor"/>
            </p:style>
          </p:sp>
          <p:sp>
            <p:nvSpPr>
              <p:cNvPr id="467" name="Google Shape;270;p8"/>
              <p:cNvSpPr/>
              <p:nvPr/>
            </p:nvSpPr>
            <p:spPr>
              <a:xfrm>
                <a:off x="8827200" y="737640"/>
                <a:ext cx="179640" cy="199080"/>
              </a:xfrm>
              <a:custGeom>
                <a:avLst/>
                <a:gdLst/>
                <a:ahLst/>
                <a:rect l="l" t="t" r="r" b="b"/>
                <a:pathLst>
                  <a:path w="1238" h="137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w="0">
                <a:noFill/>
              </a:ln>
            </p:spPr>
            <p:style>
              <a:lnRef idx="0"/>
              <a:fillRef idx="0"/>
              <a:effectRef idx="0"/>
              <a:fontRef idx="minor"/>
            </p:style>
          </p:sp>
        </p:grpSp>
      </p:grpSp>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512" name="PlaceHolder 1"/>
          <p:cNvSpPr>
            <a:spLocks noGrp="1"/>
          </p:cNvSpPr>
          <p:nvPr>
            <p:ph type="title"/>
          </p:nvPr>
        </p:nvSpPr>
        <p:spPr>
          <a:xfrm>
            <a:off x="1181880" y="1784880"/>
            <a:ext cx="6776280" cy="1631520"/>
          </a:xfrm>
          <a:prstGeom prst="rect">
            <a:avLst/>
          </a:prstGeom>
          <a:noFill/>
          <a:ln w="0">
            <a:noFill/>
          </a:ln>
        </p:spPr>
        <p:txBody>
          <a:bodyPr lIns="0" rIns="0" tIns="91440" bIns="91440" anchor="ctr">
            <a:noAutofit/>
          </a:bodyPr>
          <a:p>
            <a:pPr algn="ctr">
              <a:lnSpc>
                <a:spcPct val="90000"/>
              </a:lnSpc>
              <a:buNone/>
              <a:tabLst>
                <a:tab algn="l" pos="0"/>
              </a:tabLst>
            </a:pPr>
            <a:r>
              <a:rPr b="0" lang="en" sz="5500" spc="-1" strike="noStrike">
                <a:solidFill>
                  <a:srgbClr val="fff0d7"/>
                </a:solidFill>
                <a:latin typeface="Abril Fatface"/>
                <a:ea typeface="Abril Fatface"/>
              </a:rPr>
              <a:t>Unit-5</a:t>
            </a:r>
            <a:br>
              <a:rPr sz="5500"/>
            </a:br>
            <a:r>
              <a:rPr b="0" lang="en" sz="5500" spc="-1" strike="noStrike">
                <a:solidFill>
                  <a:srgbClr val="fff0d7"/>
                </a:solidFill>
                <a:latin typeface="Abril Fatface"/>
                <a:ea typeface="Abril Fatface"/>
              </a:rPr>
              <a:t>Security in the cloud</a:t>
            </a:r>
            <a:endParaRPr b="0" lang="en-IN" sz="5500" spc="-1" strike="noStrike">
              <a:latin typeface="Arial"/>
            </a:endParaRPr>
          </a:p>
        </p:txBody>
      </p:sp>
      <p:sp>
        <p:nvSpPr>
          <p:cNvPr id="513" name="PlaceHolder 2"/>
          <p:cNvSpPr>
            <a:spLocks noGrp="1"/>
          </p:cNvSpPr>
          <p:nvPr>
            <p:ph type="subTitle"/>
          </p:nvPr>
        </p:nvSpPr>
        <p:spPr>
          <a:xfrm>
            <a:off x="2307600" y="3618720"/>
            <a:ext cx="4524480" cy="239760"/>
          </a:xfrm>
          <a:prstGeom prst="rect">
            <a:avLst/>
          </a:prstGeom>
          <a:noFill/>
          <a:ln w="0">
            <a:noFill/>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The concerns, threats and risks</a:t>
            </a:r>
            <a:endParaRPr b="0" lang="en-IN" sz="1400" spc="-1" strike="noStrike">
              <a:latin typeface="Arial"/>
            </a:endParaRPr>
          </a:p>
        </p:txBody>
      </p:sp>
      <p:grpSp>
        <p:nvGrpSpPr>
          <p:cNvPr id="514" name="Google Shape;1353;p38"/>
          <p:cNvGrpSpPr/>
          <p:nvPr/>
        </p:nvGrpSpPr>
        <p:grpSpPr>
          <a:xfrm>
            <a:off x="713160" y="852120"/>
            <a:ext cx="3264840" cy="375840"/>
            <a:chOff x="713160" y="852120"/>
            <a:chExt cx="3264840" cy="375840"/>
          </a:xfrm>
        </p:grpSpPr>
        <p:grpSp>
          <p:nvGrpSpPr>
            <p:cNvPr id="515" name="Google Shape;1354;p38"/>
            <p:cNvGrpSpPr/>
            <p:nvPr/>
          </p:nvGrpSpPr>
          <p:grpSpPr>
            <a:xfrm>
              <a:off x="713160" y="852120"/>
              <a:ext cx="3264840" cy="375840"/>
              <a:chOff x="713160" y="852120"/>
              <a:chExt cx="3264840" cy="375840"/>
            </a:xfrm>
          </p:grpSpPr>
          <p:sp>
            <p:nvSpPr>
              <p:cNvPr id="516" name="Google Shape;1355;p38"/>
              <p:cNvSpPr/>
              <p:nvPr/>
            </p:nvSpPr>
            <p:spPr>
              <a:xfrm>
                <a:off x="2243160" y="89424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517" name="Google Shape;1356;p38"/>
              <p:cNvSpPr/>
              <p:nvPr/>
            </p:nvSpPr>
            <p:spPr>
              <a:xfrm>
                <a:off x="2274480" y="89424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518" name="Google Shape;1357;p38"/>
              <p:cNvSpPr/>
              <p:nvPr/>
            </p:nvSpPr>
            <p:spPr>
              <a:xfrm>
                <a:off x="2330640" y="91908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519" name="Google Shape;1358;p38"/>
              <p:cNvSpPr/>
              <p:nvPr/>
            </p:nvSpPr>
            <p:spPr>
              <a:xfrm>
                <a:off x="2263320" y="117432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520" name="Google Shape;1359;p38"/>
              <p:cNvSpPr/>
              <p:nvPr/>
            </p:nvSpPr>
            <p:spPr>
              <a:xfrm>
                <a:off x="2336760" y="97524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521" name="Google Shape;1360;p38"/>
              <p:cNvSpPr/>
              <p:nvPr/>
            </p:nvSpPr>
            <p:spPr>
              <a:xfrm>
                <a:off x="1401840" y="88488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522" name="Google Shape;1361;p38"/>
              <p:cNvSpPr/>
              <p:nvPr/>
            </p:nvSpPr>
            <p:spPr>
              <a:xfrm>
                <a:off x="713160" y="88488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523" name="Google Shape;1362;p38"/>
              <p:cNvSpPr/>
              <p:nvPr/>
            </p:nvSpPr>
            <p:spPr>
              <a:xfrm>
                <a:off x="1123200" y="97992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524" name="Google Shape;1363;p38"/>
              <p:cNvSpPr/>
              <p:nvPr/>
            </p:nvSpPr>
            <p:spPr>
              <a:xfrm>
                <a:off x="1018440" y="88488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525" name="Google Shape;1364;p38"/>
              <p:cNvSpPr/>
              <p:nvPr/>
            </p:nvSpPr>
            <p:spPr>
              <a:xfrm>
                <a:off x="864360" y="91728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526" name="Google Shape;1365;p38"/>
              <p:cNvSpPr/>
              <p:nvPr/>
            </p:nvSpPr>
            <p:spPr>
              <a:xfrm>
                <a:off x="1239840" y="91296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527" name="Google Shape;1366;p38"/>
              <p:cNvSpPr/>
              <p:nvPr/>
            </p:nvSpPr>
            <p:spPr>
              <a:xfrm>
                <a:off x="1405080" y="110448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528" name="Google Shape;1367;p38"/>
              <p:cNvSpPr/>
              <p:nvPr/>
            </p:nvSpPr>
            <p:spPr>
              <a:xfrm>
                <a:off x="713160" y="102024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529" name="Google Shape;1368;p38"/>
              <p:cNvSpPr/>
              <p:nvPr/>
            </p:nvSpPr>
            <p:spPr>
              <a:xfrm>
                <a:off x="1123200" y="103752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530" name="Google Shape;1369;p38"/>
              <p:cNvSpPr/>
              <p:nvPr/>
            </p:nvSpPr>
            <p:spPr>
              <a:xfrm>
                <a:off x="1021680" y="102492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531" name="Google Shape;1370;p38"/>
              <p:cNvSpPr/>
              <p:nvPr/>
            </p:nvSpPr>
            <p:spPr>
              <a:xfrm>
                <a:off x="864360" y="102024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532" name="Google Shape;1371;p38"/>
              <p:cNvSpPr/>
              <p:nvPr/>
            </p:nvSpPr>
            <p:spPr>
              <a:xfrm>
                <a:off x="1243080" y="105768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533" name="Google Shape;1372;p38"/>
              <p:cNvSpPr/>
              <p:nvPr/>
            </p:nvSpPr>
            <p:spPr>
              <a:xfrm>
                <a:off x="733320" y="119160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534" name="Google Shape;1373;p38"/>
              <p:cNvSpPr/>
              <p:nvPr/>
            </p:nvSpPr>
            <p:spPr>
              <a:xfrm>
                <a:off x="735120" y="115416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535" name="Google Shape;1374;p38"/>
              <p:cNvSpPr/>
              <p:nvPr/>
            </p:nvSpPr>
            <p:spPr>
              <a:xfrm>
                <a:off x="893880" y="118224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536" name="Google Shape;1375;p38"/>
              <p:cNvSpPr/>
              <p:nvPr/>
            </p:nvSpPr>
            <p:spPr>
              <a:xfrm>
                <a:off x="727200" y="89856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537" name="Google Shape;1376;p38"/>
              <p:cNvSpPr/>
              <p:nvPr/>
            </p:nvSpPr>
            <p:spPr>
              <a:xfrm>
                <a:off x="1056600" y="90504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538" name="Google Shape;1377;p38"/>
              <p:cNvSpPr/>
              <p:nvPr/>
            </p:nvSpPr>
            <p:spPr>
              <a:xfrm>
                <a:off x="933840" y="114660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539" name="Google Shape;1378;p38"/>
              <p:cNvSpPr/>
              <p:nvPr/>
            </p:nvSpPr>
            <p:spPr>
              <a:xfrm>
                <a:off x="1143360" y="119628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540" name="Google Shape;1379;p38"/>
              <p:cNvSpPr/>
              <p:nvPr/>
            </p:nvSpPr>
            <p:spPr>
              <a:xfrm>
                <a:off x="1042200" y="117612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541" name="Google Shape;1380;p38"/>
              <p:cNvSpPr/>
              <p:nvPr/>
            </p:nvSpPr>
            <p:spPr>
              <a:xfrm>
                <a:off x="1272600" y="93168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542" name="Google Shape;1381;p38"/>
              <p:cNvSpPr/>
              <p:nvPr/>
            </p:nvSpPr>
            <p:spPr>
              <a:xfrm>
                <a:off x="1411200" y="90180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543" name="Google Shape;1382;p38"/>
              <p:cNvSpPr/>
              <p:nvPr/>
            </p:nvSpPr>
            <p:spPr>
              <a:xfrm>
                <a:off x="1261800" y="118872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544" name="Google Shape;1383;p38"/>
              <p:cNvSpPr/>
              <p:nvPr/>
            </p:nvSpPr>
            <p:spPr>
              <a:xfrm>
                <a:off x="1417680" y="114948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545" name="Google Shape;1384;p38"/>
              <p:cNvSpPr/>
              <p:nvPr/>
            </p:nvSpPr>
            <p:spPr>
              <a:xfrm>
                <a:off x="1065240" y="113256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546" name="Google Shape;1385;p38"/>
              <p:cNvSpPr/>
              <p:nvPr/>
            </p:nvSpPr>
            <p:spPr>
              <a:xfrm>
                <a:off x="1162080" y="99648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547" name="Google Shape;1386;p38"/>
              <p:cNvSpPr/>
              <p:nvPr/>
            </p:nvSpPr>
            <p:spPr>
              <a:xfrm>
                <a:off x="2516040" y="85212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548" name="Google Shape;1387;p38"/>
              <p:cNvSpPr/>
              <p:nvPr/>
            </p:nvSpPr>
            <p:spPr>
              <a:xfrm>
                <a:off x="3421080" y="91440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549" name="Google Shape;1388;p38"/>
              <p:cNvSpPr/>
              <p:nvPr/>
            </p:nvSpPr>
            <p:spPr>
              <a:xfrm>
                <a:off x="3539520" y="91440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550" name="Google Shape;1389;p38"/>
              <p:cNvSpPr/>
              <p:nvPr/>
            </p:nvSpPr>
            <p:spPr>
              <a:xfrm>
                <a:off x="3421080" y="91440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551" name="Google Shape;1390;p38"/>
              <p:cNvSpPr/>
              <p:nvPr/>
            </p:nvSpPr>
            <p:spPr>
              <a:xfrm>
                <a:off x="3539520" y="91440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552" name="Google Shape;1391;p38"/>
              <p:cNvSpPr/>
              <p:nvPr/>
            </p:nvSpPr>
            <p:spPr>
              <a:xfrm>
                <a:off x="3430440" y="92844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553" name="Google Shape;1392;p38"/>
              <p:cNvSpPr/>
              <p:nvPr/>
            </p:nvSpPr>
            <p:spPr>
              <a:xfrm>
                <a:off x="3555000" y="117756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554" name="Google Shape;1393;p38"/>
              <p:cNvSpPr/>
              <p:nvPr/>
            </p:nvSpPr>
            <p:spPr>
              <a:xfrm>
                <a:off x="3559680" y="92988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555" name="Google Shape;1394;p38"/>
              <p:cNvSpPr/>
              <p:nvPr/>
            </p:nvSpPr>
            <p:spPr>
              <a:xfrm>
                <a:off x="3472560" y="119160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556" name="Google Shape;1395;p38"/>
              <p:cNvSpPr/>
              <p:nvPr/>
            </p:nvSpPr>
            <p:spPr>
              <a:xfrm>
                <a:off x="3461760" y="97344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557" name="Google Shape;1396;p38"/>
              <p:cNvSpPr/>
              <p:nvPr/>
            </p:nvSpPr>
            <p:spPr>
              <a:xfrm>
                <a:off x="3576960" y="114480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558" name="Google Shape;1397;p38"/>
              <p:cNvSpPr/>
              <p:nvPr/>
            </p:nvSpPr>
            <p:spPr>
              <a:xfrm>
                <a:off x="3656520" y="100152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559" name="Google Shape;1398;p38"/>
              <p:cNvSpPr/>
              <p:nvPr/>
            </p:nvSpPr>
            <p:spPr>
              <a:xfrm>
                <a:off x="3656520" y="100152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560" name="Google Shape;1399;p38"/>
              <p:cNvSpPr/>
              <p:nvPr/>
            </p:nvSpPr>
            <p:spPr>
              <a:xfrm>
                <a:off x="3667320" y="101412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561" name="Google Shape;1400;p38"/>
              <p:cNvSpPr/>
              <p:nvPr/>
            </p:nvSpPr>
            <p:spPr>
              <a:xfrm>
                <a:off x="3668760" y="119160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562" name="Google Shape;1401;p38"/>
              <p:cNvSpPr/>
              <p:nvPr/>
            </p:nvSpPr>
            <p:spPr>
              <a:xfrm>
                <a:off x="3787200" y="85212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563" name="Google Shape;1402;p38"/>
              <p:cNvSpPr/>
              <p:nvPr/>
            </p:nvSpPr>
            <p:spPr>
              <a:xfrm>
                <a:off x="3893040" y="85212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564" name="Google Shape;1403;p38"/>
              <p:cNvSpPr/>
              <p:nvPr/>
            </p:nvSpPr>
            <p:spPr>
              <a:xfrm>
                <a:off x="3787200" y="85212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565" name="Google Shape;1404;p38"/>
              <p:cNvSpPr/>
              <p:nvPr/>
            </p:nvSpPr>
            <p:spPr>
              <a:xfrm>
                <a:off x="3894840" y="85212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566" name="Google Shape;1405;p38"/>
              <p:cNvSpPr/>
              <p:nvPr/>
            </p:nvSpPr>
            <p:spPr>
              <a:xfrm>
                <a:off x="3907080" y="116820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567" name="Google Shape;1406;p38"/>
              <p:cNvSpPr/>
              <p:nvPr/>
            </p:nvSpPr>
            <p:spPr>
              <a:xfrm>
                <a:off x="3834000" y="118368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568" name="Google Shape;1407;p38"/>
              <p:cNvSpPr/>
              <p:nvPr/>
            </p:nvSpPr>
            <p:spPr>
              <a:xfrm>
                <a:off x="3824640" y="92376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569" name="Google Shape;1408;p38"/>
              <p:cNvSpPr/>
              <p:nvPr/>
            </p:nvSpPr>
            <p:spPr>
              <a:xfrm>
                <a:off x="3927240" y="112932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570" name="Google Shape;1409;p38"/>
              <p:cNvSpPr/>
              <p:nvPr/>
            </p:nvSpPr>
            <p:spPr>
              <a:xfrm>
                <a:off x="2598480" y="85212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571" name="Google Shape;1410;p38"/>
              <p:cNvSpPr/>
              <p:nvPr/>
            </p:nvSpPr>
            <p:spPr>
              <a:xfrm>
                <a:off x="2715120" y="85212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572" name="Google Shape;1411;p38"/>
              <p:cNvSpPr/>
              <p:nvPr/>
            </p:nvSpPr>
            <p:spPr>
              <a:xfrm>
                <a:off x="2411640" y="88308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573" name="Google Shape;1412;p38"/>
              <p:cNvSpPr/>
              <p:nvPr/>
            </p:nvSpPr>
            <p:spPr>
              <a:xfrm>
                <a:off x="2516040" y="85212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574" name="Google Shape;1413;p38"/>
              <p:cNvSpPr/>
              <p:nvPr/>
            </p:nvSpPr>
            <p:spPr>
              <a:xfrm>
                <a:off x="2598480" y="85212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575" name="Google Shape;1414;p38"/>
              <p:cNvSpPr/>
              <p:nvPr/>
            </p:nvSpPr>
            <p:spPr>
              <a:xfrm>
                <a:off x="2716920" y="85212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576" name="Google Shape;1415;p38"/>
              <p:cNvSpPr/>
              <p:nvPr/>
            </p:nvSpPr>
            <p:spPr>
              <a:xfrm>
                <a:off x="2411640" y="88308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577" name="Google Shape;1416;p38"/>
              <p:cNvSpPr/>
              <p:nvPr/>
            </p:nvSpPr>
            <p:spPr>
              <a:xfrm>
                <a:off x="2423880" y="90180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578" name="Google Shape;1417;p38"/>
              <p:cNvSpPr/>
              <p:nvPr/>
            </p:nvSpPr>
            <p:spPr>
              <a:xfrm>
                <a:off x="2425320" y="94068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579" name="Google Shape;1418;p38"/>
              <p:cNvSpPr/>
              <p:nvPr/>
            </p:nvSpPr>
            <p:spPr>
              <a:xfrm>
                <a:off x="2422440" y="119016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580" name="Google Shape;1419;p38"/>
              <p:cNvSpPr/>
              <p:nvPr/>
            </p:nvSpPr>
            <p:spPr>
              <a:xfrm>
                <a:off x="2545560" y="118692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581" name="Google Shape;1420;p38"/>
              <p:cNvSpPr/>
              <p:nvPr/>
            </p:nvSpPr>
            <p:spPr>
              <a:xfrm>
                <a:off x="2730960" y="116820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582" name="Google Shape;1421;p38"/>
              <p:cNvSpPr/>
              <p:nvPr/>
            </p:nvSpPr>
            <p:spPr>
              <a:xfrm>
                <a:off x="2648160" y="118368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583" name="Google Shape;1422;p38"/>
              <p:cNvSpPr/>
              <p:nvPr/>
            </p:nvSpPr>
            <p:spPr>
              <a:xfrm>
                <a:off x="2638800" y="92376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584" name="Google Shape;1423;p38"/>
              <p:cNvSpPr/>
              <p:nvPr/>
            </p:nvSpPr>
            <p:spPr>
              <a:xfrm>
                <a:off x="2752560" y="112932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585" name="Google Shape;1424;p38"/>
              <p:cNvSpPr/>
              <p:nvPr/>
            </p:nvSpPr>
            <p:spPr>
              <a:xfrm>
                <a:off x="3114000" y="85212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586" name="Google Shape;1425;p38"/>
              <p:cNvSpPr/>
              <p:nvPr/>
            </p:nvSpPr>
            <p:spPr>
              <a:xfrm>
                <a:off x="2832120" y="95652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587" name="Google Shape;1426;p38"/>
              <p:cNvSpPr/>
              <p:nvPr/>
            </p:nvSpPr>
            <p:spPr>
              <a:xfrm>
                <a:off x="3238560" y="85212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588" name="Google Shape;1427;p38"/>
              <p:cNvSpPr/>
              <p:nvPr/>
            </p:nvSpPr>
            <p:spPr>
              <a:xfrm>
                <a:off x="2958480" y="88308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589" name="Google Shape;1428;p38"/>
              <p:cNvSpPr/>
              <p:nvPr/>
            </p:nvSpPr>
            <p:spPr>
              <a:xfrm>
                <a:off x="3118680" y="85212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590" name="Google Shape;1429;p38"/>
              <p:cNvSpPr/>
              <p:nvPr/>
            </p:nvSpPr>
            <p:spPr>
              <a:xfrm>
                <a:off x="2832120" y="95652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591" name="Google Shape;1430;p38"/>
              <p:cNvSpPr/>
              <p:nvPr/>
            </p:nvSpPr>
            <p:spPr>
              <a:xfrm>
                <a:off x="3241800" y="85212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592" name="Google Shape;1431;p38"/>
              <p:cNvSpPr/>
              <p:nvPr/>
            </p:nvSpPr>
            <p:spPr>
              <a:xfrm>
                <a:off x="2962800" y="88308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593" name="Google Shape;1432;p38"/>
              <p:cNvSpPr/>
              <p:nvPr/>
            </p:nvSpPr>
            <p:spPr>
              <a:xfrm>
                <a:off x="2988000" y="90180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594" name="Google Shape;1433;p38"/>
              <p:cNvSpPr/>
              <p:nvPr/>
            </p:nvSpPr>
            <p:spPr>
              <a:xfrm>
                <a:off x="2988000" y="94068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595" name="Google Shape;1434;p38"/>
              <p:cNvSpPr/>
              <p:nvPr/>
            </p:nvSpPr>
            <p:spPr>
              <a:xfrm>
                <a:off x="2972160" y="119016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596" name="Google Shape;1435;p38"/>
              <p:cNvSpPr/>
              <p:nvPr/>
            </p:nvSpPr>
            <p:spPr>
              <a:xfrm>
                <a:off x="3154680" y="118692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597" name="Google Shape;1436;p38"/>
              <p:cNvSpPr/>
              <p:nvPr/>
            </p:nvSpPr>
            <p:spPr>
              <a:xfrm>
                <a:off x="2842920" y="97056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598" name="Google Shape;1437;p38"/>
              <p:cNvSpPr/>
              <p:nvPr/>
            </p:nvSpPr>
            <p:spPr>
              <a:xfrm>
                <a:off x="2844720" y="118368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599" name="Google Shape;1438;p38"/>
              <p:cNvSpPr/>
              <p:nvPr/>
            </p:nvSpPr>
            <p:spPr>
              <a:xfrm>
                <a:off x="3308760" y="118368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600" name="Google Shape;1439;p38"/>
              <p:cNvSpPr/>
              <p:nvPr/>
            </p:nvSpPr>
            <p:spPr>
              <a:xfrm>
                <a:off x="3304080" y="92376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601" name="Google Shape;1440;p38"/>
              <p:cNvSpPr/>
              <p:nvPr/>
            </p:nvSpPr>
            <p:spPr>
              <a:xfrm>
                <a:off x="1818000" y="85212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602" name="Google Shape;1441;p38"/>
              <p:cNvSpPr/>
              <p:nvPr/>
            </p:nvSpPr>
            <p:spPr>
              <a:xfrm>
                <a:off x="1528200" y="95652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603" name="Google Shape;1442;p38"/>
              <p:cNvSpPr/>
              <p:nvPr/>
            </p:nvSpPr>
            <p:spPr>
              <a:xfrm>
                <a:off x="1940760" y="85212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604" name="Google Shape;1443;p38"/>
              <p:cNvSpPr/>
              <p:nvPr/>
            </p:nvSpPr>
            <p:spPr>
              <a:xfrm>
                <a:off x="2115360" y="85212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605" name="Google Shape;1444;p38"/>
              <p:cNvSpPr/>
              <p:nvPr/>
            </p:nvSpPr>
            <p:spPr>
              <a:xfrm>
                <a:off x="1662120" y="88308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606" name="Google Shape;1445;p38"/>
              <p:cNvSpPr/>
              <p:nvPr/>
            </p:nvSpPr>
            <p:spPr>
              <a:xfrm>
                <a:off x="1818000" y="85212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607" name="Google Shape;1446;p38"/>
              <p:cNvSpPr/>
              <p:nvPr/>
            </p:nvSpPr>
            <p:spPr>
              <a:xfrm>
                <a:off x="1528200" y="95652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608" name="Google Shape;1447;p38"/>
              <p:cNvSpPr/>
              <p:nvPr/>
            </p:nvSpPr>
            <p:spPr>
              <a:xfrm>
                <a:off x="1940760" y="85212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609" name="Google Shape;1448;p38"/>
              <p:cNvSpPr/>
              <p:nvPr/>
            </p:nvSpPr>
            <p:spPr>
              <a:xfrm>
                <a:off x="2117160" y="85212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610" name="Google Shape;1449;p38"/>
              <p:cNvSpPr/>
              <p:nvPr/>
            </p:nvSpPr>
            <p:spPr>
              <a:xfrm>
                <a:off x="1662120" y="88308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611" name="Google Shape;1450;p38"/>
              <p:cNvSpPr/>
              <p:nvPr/>
            </p:nvSpPr>
            <p:spPr>
              <a:xfrm>
                <a:off x="1682280" y="90180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612" name="Google Shape;1451;p38"/>
              <p:cNvSpPr/>
              <p:nvPr/>
            </p:nvSpPr>
            <p:spPr>
              <a:xfrm>
                <a:off x="1683720" y="94068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613" name="Google Shape;1452;p38"/>
              <p:cNvSpPr/>
              <p:nvPr/>
            </p:nvSpPr>
            <p:spPr>
              <a:xfrm>
                <a:off x="1679040" y="119016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614" name="Google Shape;1453;p38"/>
              <p:cNvSpPr/>
              <p:nvPr/>
            </p:nvSpPr>
            <p:spPr>
              <a:xfrm>
                <a:off x="1860120" y="119016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615" name="Google Shape;1454;p38"/>
              <p:cNvSpPr/>
              <p:nvPr/>
            </p:nvSpPr>
            <p:spPr>
              <a:xfrm>
                <a:off x="2138760" y="116820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616" name="Google Shape;1455;p38"/>
              <p:cNvSpPr/>
              <p:nvPr/>
            </p:nvSpPr>
            <p:spPr>
              <a:xfrm>
                <a:off x="1542240" y="97056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617" name="Google Shape;1456;p38"/>
              <p:cNvSpPr/>
              <p:nvPr/>
            </p:nvSpPr>
            <p:spPr>
              <a:xfrm>
                <a:off x="1553040" y="118368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618" name="Google Shape;1457;p38"/>
              <p:cNvSpPr/>
              <p:nvPr/>
            </p:nvSpPr>
            <p:spPr>
              <a:xfrm>
                <a:off x="2014200" y="118368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619" name="Google Shape;1458;p38"/>
              <p:cNvSpPr/>
              <p:nvPr/>
            </p:nvSpPr>
            <p:spPr>
              <a:xfrm>
                <a:off x="1998720" y="92664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620" name="Google Shape;1459;p38"/>
              <p:cNvSpPr/>
              <p:nvPr/>
            </p:nvSpPr>
            <p:spPr>
              <a:xfrm>
                <a:off x="2171520" y="112932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621" name="Google Shape;1460;p38"/>
              <p:cNvSpPr/>
              <p:nvPr/>
            </p:nvSpPr>
            <p:spPr>
              <a:xfrm>
                <a:off x="2184840" y="92808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622" name="Google Shape;1461;p38"/>
            <p:cNvSpPr/>
            <p:nvPr/>
          </p:nvSpPr>
          <p:spPr>
            <a:xfrm>
              <a:off x="3796560" y="86904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623" name="Google Shape;1462;p38"/>
            <p:cNvSpPr/>
            <p:nvPr/>
          </p:nvSpPr>
          <p:spPr>
            <a:xfrm>
              <a:off x="3911760" y="86904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624" name="Google Shape;1463;p38"/>
            <p:cNvSpPr/>
            <p:nvPr/>
          </p:nvSpPr>
          <p:spPr>
            <a:xfrm>
              <a:off x="2525400" y="87084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625" name="Google Shape;1464;p38"/>
            <p:cNvSpPr/>
            <p:nvPr/>
          </p:nvSpPr>
          <p:spPr>
            <a:xfrm>
              <a:off x="2607840" y="86904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626" name="Google Shape;1465;p38"/>
            <p:cNvSpPr/>
            <p:nvPr/>
          </p:nvSpPr>
          <p:spPr>
            <a:xfrm>
              <a:off x="2737080" y="86904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627" name="Google Shape;1466;p38"/>
            <p:cNvSpPr/>
            <p:nvPr/>
          </p:nvSpPr>
          <p:spPr>
            <a:xfrm>
              <a:off x="3140640" y="87084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628" name="Google Shape;1467;p38"/>
            <p:cNvSpPr/>
            <p:nvPr/>
          </p:nvSpPr>
          <p:spPr>
            <a:xfrm>
              <a:off x="3262320" y="86904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629" name="Google Shape;1468;p38"/>
            <p:cNvSpPr/>
            <p:nvPr/>
          </p:nvSpPr>
          <p:spPr>
            <a:xfrm>
              <a:off x="1833480" y="87084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630" name="Google Shape;1469;p38"/>
            <p:cNvSpPr/>
            <p:nvPr/>
          </p:nvSpPr>
          <p:spPr>
            <a:xfrm>
              <a:off x="1955160" y="86904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631" name="Google Shape;1470;p38"/>
            <p:cNvSpPr/>
            <p:nvPr/>
          </p:nvSpPr>
          <p:spPr>
            <a:xfrm>
              <a:off x="2146680" y="86904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grpSp>
        <p:nvGrpSpPr>
          <p:cNvPr id="632" name="Google Shape;1471;p38"/>
          <p:cNvGrpSpPr/>
          <p:nvPr/>
        </p:nvGrpSpPr>
        <p:grpSpPr>
          <a:xfrm>
            <a:off x="638280" y="3531600"/>
            <a:ext cx="710640" cy="967320"/>
            <a:chOff x="638280" y="3531600"/>
            <a:chExt cx="710640" cy="967320"/>
          </a:xfrm>
        </p:grpSpPr>
        <p:sp>
          <p:nvSpPr>
            <p:cNvPr id="633" name="Google Shape;1472;p38"/>
            <p:cNvSpPr/>
            <p:nvPr/>
          </p:nvSpPr>
          <p:spPr>
            <a:xfrm>
              <a:off x="801360" y="382320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634" name="Google Shape;1473;p38"/>
            <p:cNvGrpSpPr/>
            <p:nvPr/>
          </p:nvGrpSpPr>
          <p:grpSpPr>
            <a:xfrm>
              <a:off x="638280" y="3531600"/>
              <a:ext cx="710640" cy="967320"/>
              <a:chOff x="638280" y="3531600"/>
              <a:chExt cx="710640" cy="967320"/>
            </a:xfrm>
          </p:grpSpPr>
          <p:sp>
            <p:nvSpPr>
              <p:cNvPr id="635" name="Google Shape;1474;p38"/>
              <p:cNvSpPr/>
              <p:nvPr/>
            </p:nvSpPr>
            <p:spPr>
              <a:xfrm>
                <a:off x="931320" y="412236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636" name="Google Shape;1475;p38"/>
              <p:cNvSpPr/>
              <p:nvPr/>
            </p:nvSpPr>
            <p:spPr>
              <a:xfrm>
                <a:off x="920520" y="388476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637" name="Google Shape;1476;p38"/>
              <p:cNvSpPr/>
              <p:nvPr/>
            </p:nvSpPr>
            <p:spPr>
              <a:xfrm>
                <a:off x="937440" y="411444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638" name="Google Shape;1477;p38"/>
              <p:cNvSpPr/>
              <p:nvPr/>
            </p:nvSpPr>
            <p:spPr>
              <a:xfrm>
                <a:off x="791640" y="434016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639" name="Google Shape;1478;p38"/>
              <p:cNvSpPr/>
              <p:nvPr/>
            </p:nvSpPr>
            <p:spPr>
              <a:xfrm>
                <a:off x="756360" y="378036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640" name="Google Shape;1479;p38"/>
              <p:cNvSpPr/>
              <p:nvPr/>
            </p:nvSpPr>
            <p:spPr>
              <a:xfrm>
                <a:off x="1201320" y="378036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641" name="Google Shape;1480;p38"/>
              <p:cNvSpPr/>
              <p:nvPr/>
            </p:nvSpPr>
            <p:spPr>
              <a:xfrm>
                <a:off x="1080000" y="378036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642" name="Google Shape;1481;p38"/>
              <p:cNvSpPr/>
              <p:nvPr/>
            </p:nvSpPr>
            <p:spPr>
              <a:xfrm>
                <a:off x="730440" y="377712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643" name="Google Shape;1482;p38"/>
              <p:cNvSpPr/>
              <p:nvPr/>
            </p:nvSpPr>
            <p:spPr>
              <a:xfrm>
                <a:off x="730440" y="438624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644" name="Google Shape;1483;p38"/>
              <p:cNvSpPr/>
              <p:nvPr/>
            </p:nvSpPr>
            <p:spPr>
              <a:xfrm>
                <a:off x="725760" y="360396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645" name="Google Shape;1484;p38"/>
              <p:cNvSpPr/>
              <p:nvPr/>
            </p:nvSpPr>
            <p:spPr>
              <a:xfrm>
                <a:off x="986400" y="353160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646" name="Google Shape;1485;p38"/>
              <p:cNvSpPr/>
              <p:nvPr/>
            </p:nvSpPr>
            <p:spPr>
              <a:xfrm>
                <a:off x="638280" y="372204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647" name="Google Shape;1486;p38"/>
              <p:cNvSpPr/>
              <p:nvPr/>
            </p:nvSpPr>
            <p:spPr>
              <a:xfrm>
                <a:off x="662760" y="443556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648" name="Google Shape;1487;p38"/>
              <p:cNvSpPr/>
              <p:nvPr/>
            </p:nvSpPr>
            <p:spPr>
              <a:xfrm>
                <a:off x="803880" y="360396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649" name="Google Shape;1488;p38"/>
              <p:cNvSpPr/>
              <p:nvPr/>
            </p:nvSpPr>
            <p:spPr>
              <a:xfrm>
                <a:off x="659880" y="372204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650" name="Google Shape;1489;p38"/>
              <p:cNvSpPr/>
              <p:nvPr/>
            </p:nvSpPr>
            <p:spPr>
              <a:xfrm>
                <a:off x="676800" y="443520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651" name="Google Shape;1490;p38"/>
              <p:cNvSpPr/>
              <p:nvPr/>
            </p:nvSpPr>
            <p:spPr>
              <a:xfrm>
                <a:off x="740880" y="443556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652" name="Google Shape;1491;p38"/>
              <p:cNvSpPr/>
              <p:nvPr/>
            </p:nvSpPr>
            <p:spPr>
              <a:xfrm>
                <a:off x="943560" y="411480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653" name="Google Shape;1492;p38"/>
              <p:cNvSpPr/>
              <p:nvPr/>
            </p:nvSpPr>
            <p:spPr>
              <a:xfrm>
                <a:off x="943560" y="398736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654" name="Google Shape;1493;p38"/>
              <p:cNvSpPr/>
              <p:nvPr/>
            </p:nvSpPr>
            <p:spPr>
              <a:xfrm>
                <a:off x="960480" y="402876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655" name="Google Shape;1494;p38"/>
              <p:cNvSpPr/>
              <p:nvPr/>
            </p:nvSpPr>
            <p:spPr>
              <a:xfrm>
                <a:off x="946800" y="421308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656" name="Google Shape;1495;p38"/>
              <p:cNvSpPr/>
              <p:nvPr/>
            </p:nvSpPr>
            <p:spPr>
              <a:xfrm>
                <a:off x="980280" y="412704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657" name="Google Shape;1496;p38"/>
              <p:cNvSpPr/>
              <p:nvPr/>
            </p:nvSpPr>
            <p:spPr>
              <a:xfrm>
                <a:off x="790200" y="372204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658" name="Google Shape;1497;p38"/>
              <p:cNvSpPr/>
              <p:nvPr/>
            </p:nvSpPr>
            <p:spPr>
              <a:xfrm>
                <a:off x="1021680" y="372204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659" name="Google Shape;1498;p38"/>
              <p:cNvSpPr/>
              <p:nvPr/>
            </p:nvSpPr>
            <p:spPr>
              <a:xfrm>
                <a:off x="1081800" y="363996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660" name="Google Shape;1499;p38"/>
              <p:cNvSpPr/>
              <p:nvPr/>
            </p:nvSpPr>
            <p:spPr>
              <a:xfrm>
                <a:off x="1009440" y="361620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sp>
        <p:nvSpPr>
          <p:cNvPr id="661" name="Google Shape;1500;p38"/>
          <p:cNvSpPr/>
          <p:nvPr/>
        </p:nvSpPr>
        <p:spPr>
          <a:xfrm>
            <a:off x="8057880" y="378396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662" name="Google Shape;1501;p38"/>
          <p:cNvGrpSpPr/>
          <p:nvPr/>
        </p:nvGrpSpPr>
        <p:grpSpPr>
          <a:xfrm>
            <a:off x="7894800" y="3533400"/>
            <a:ext cx="710640" cy="966960"/>
            <a:chOff x="7894800" y="3533400"/>
            <a:chExt cx="710640" cy="966960"/>
          </a:xfrm>
        </p:grpSpPr>
        <p:sp>
          <p:nvSpPr>
            <p:cNvPr id="663" name="Google Shape;1502;p38"/>
            <p:cNvSpPr/>
            <p:nvPr/>
          </p:nvSpPr>
          <p:spPr>
            <a:xfrm>
              <a:off x="8187480" y="412416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664" name="Google Shape;1503;p38"/>
            <p:cNvSpPr/>
            <p:nvPr/>
          </p:nvSpPr>
          <p:spPr>
            <a:xfrm>
              <a:off x="8177040" y="388620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665" name="Google Shape;1504;p38"/>
            <p:cNvSpPr/>
            <p:nvPr/>
          </p:nvSpPr>
          <p:spPr>
            <a:xfrm>
              <a:off x="8193960" y="411624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666" name="Google Shape;1505;p38"/>
            <p:cNvSpPr/>
            <p:nvPr/>
          </p:nvSpPr>
          <p:spPr>
            <a:xfrm>
              <a:off x="8048160" y="434196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667" name="Google Shape;1506;p38"/>
            <p:cNvSpPr/>
            <p:nvPr/>
          </p:nvSpPr>
          <p:spPr>
            <a:xfrm>
              <a:off x="8012880" y="378180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668" name="Google Shape;1507;p38"/>
            <p:cNvSpPr/>
            <p:nvPr/>
          </p:nvSpPr>
          <p:spPr>
            <a:xfrm>
              <a:off x="8457480" y="378180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669" name="Google Shape;1508;p38"/>
            <p:cNvSpPr/>
            <p:nvPr/>
          </p:nvSpPr>
          <p:spPr>
            <a:xfrm>
              <a:off x="8336520" y="378180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670" name="Google Shape;1509;p38"/>
            <p:cNvSpPr/>
            <p:nvPr/>
          </p:nvSpPr>
          <p:spPr>
            <a:xfrm>
              <a:off x="7986600" y="377892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671" name="Google Shape;1510;p38"/>
            <p:cNvSpPr/>
            <p:nvPr/>
          </p:nvSpPr>
          <p:spPr>
            <a:xfrm>
              <a:off x="7986600" y="438804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672" name="Google Shape;1511;p38"/>
            <p:cNvSpPr/>
            <p:nvPr/>
          </p:nvSpPr>
          <p:spPr>
            <a:xfrm>
              <a:off x="7982280" y="360540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673" name="Google Shape;1512;p38"/>
            <p:cNvSpPr/>
            <p:nvPr/>
          </p:nvSpPr>
          <p:spPr>
            <a:xfrm>
              <a:off x="8242920" y="353340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674" name="Google Shape;1513;p38"/>
            <p:cNvSpPr/>
            <p:nvPr/>
          </p:nvSpPr>
          <p:spPr>
            <a:xfrm>
              <a:off x="7894800" y="372348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675" name="Google Shape;1514;p38"/>
            <p:cNvSpPr/>
            <p:nvPr/>
          </p:nvSpPr>
          <p:spPr>
            <a:xfrm>
              <a:off x="7919280" y="443700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676" name="Google Shape;1515;p38"/>
            <p:cNvSpPr/>
            <p:nvPr/>
          </p:nvSpPr>
          <p:spPr>
            <a:xfrm>
              <a:off x="8060400" y="360540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677" name="Google Shape;1516;p38"/>
            <p:cNvSpPr/>
            <p:nvPr/>
          </p:nvSpPr>
          <p:spPr>
            <a:xfrm>
              <a:off x="7916040" y="372348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678" name="Google Shape;1517;p38"/>
            <p:cNvSpPr/>
            <p:nvPr/>
          </p:nvSpPr>
          <p:spPr>
            <a:xfrm>
              <a:off x="7932960" y="443664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679" name="Google Shape;1518;p38"/>
            <p:cNvSpPr/>
            <p:nvPr/>
          </p:nvSpPr>
          <p:spPr>
            <a:xfrm>
              <a:off x="7997400" y="443700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680" name="Google Shape;1519;p38"/>
            <p:cNvSpPr/>
            <p:nvPr/>
          </p:nvSpPr>
          <p:spPr>
            <a:xfrm>
              <a:off x="8200080" y="411624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681" name="Google Shape;1520;p38"/>
            <p:cNvSpPr/>
            <p:nvPr/>
          </p:nvSpPr>
          <p:spPr>
            <a:xfrm>
              <a:off x="8200080" y="398916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682" name="Google Shape;1521;p38"/>
            <p:cNvSpPr/>
            <p:nvPr/>
          </p:nvSpPr>
          <p:spPr>
            <a:xfrm>
              <a:off x="8217000" y="403056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683" name="Google Shape;1522;p38"/>
            <p:cNvSpPr/>
            <p:nvPr/>
          </p:nvSpPr>
          <p:spPr>
            <a:xfrm>
              <a:off x="8202960" y="421452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684" name="Google Shape;1523;p38"/>
            <p:cNvSpPr/>
            <p:nvPr/>
          </p:nvSpPr>
          <p:spPr>
            <a:xfrm>
              <a:off x="8236800" y="412848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685" name="Google Shape;1524;p38"/>
            <p:cNvSpPr/>
            <p:nvPr/>
          </p:nvSpPr>
          <p:spPr>
            <a:xfrm>
              <a:off x="8046360" y="372348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686" name="Google Shape;1525;p38"/>
            <p:cNvSpPr/>
            <p:nvPr/>
          </p:nvSpPr>
          <p:spPr>
            <a:xfrm>
              <a:off x="8278200" y="372348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687" name="Google Shape;1526;p38"/>
            <p:cNvSpPr/>
            <p:nvPr/>
          </p:nvSpPr>
          <p:spPr>
            <a:xfrm>
              <a:off x="8337960" y="364176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688" name="Google Shape;1527;p38"/>
            <p:cNvSpPr/>
            <p:nvPr/>
          </p:nvSpPr>
          <p:spPr>
            <a:xfrm>
              <a:off x="8265960" y="361764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nvGrpSpPr>
          <p:cNvPr id="689" name="Google Shape;1528;p38"/>
          <p:cNvGrpSpPr/>
          <p:nvPr/>
        </p:nvGrpSpPr>
        <p:grpSpPr>
          <a:xfrm>
            <a:off x="6596640" y="4103640"/>
            <a:ext cx="790920" cy="397440"/>
            <a:chOff x="6596640" y="4103640"/>
            <a:chExt cx="790920" cy="397440"/>
          </a:xfrm>
        </p:grpSpPr>
        <p:sp>
          <p:nvSpPr>
            <p:cNvPr id="690" name="Google Shape;1529;p38"/>
            <p:cNvSpPr/>
            <p:nvPr/>
          </p:nvSpPr>
          <p:spPr>
            <a:xfrm>
              <a:off x="6768360" y="42555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691" name="Google Shape;1530;p38"/>
            <p:cNvGrpSpPr/>
            <p:nvPr/>
          </p:nvGrpSpPr>
          <p:grpSpPr>
            <a:xfrm>
              <a:off x="6768360" y="4103640"/>
              <a:ext cx="619200" cy="168840"/>
              <a:chOff x="6768360" y="4103640"/>
              <a:chExt cx="619200" cy="168840"/>
            </a:xfrm>
          </p:grpSpPr>
          <p:sp>
            <p:nvSpPr>
              <p:cNvPr id="692" name="Google Shape;1531;p38"/>
              <p:cNvSpPr/>
              <p:nvPr/>
            </p:nvSpPr>
            <p:spPr>
              <a:xfrm>
                <a:off x="6786000" y="41137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693" name="Google Shape;1532;p38"/>
              <p:cNvSpPr/>
              <p:nvPr/>
            </p:nvSpPr>
            <p:spPr>
              <a:xfrm>
                <a:off x="7031160" y="41036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694" name="Google Shape;1533;p38"/>
              <p:cNvSpPr/>
              <p:nvPr/>
            </p:nvSpPr>
            <p:spPr>
              <a:xfrm>
                <a:off x="6768360" y="41036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695" name="Google Shape;1534;p38"/>
              <p:cNvSpPr/>
              <p:nvPr/>
            </p:nvSpPr>
            <p:spPr>
              <a:xfrm>
                <a:off x="6799680" y="416772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696" name="Google Shape;1535;p38"/>
              <p:cNvSpPr/>
              <p:nvPr/>
            </p:nvSpPr>
            <p:spPr>
              <a:xfrm>
                <a:off x="6879600" y="414288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697" name="Google Shape;1536;p38"/>
              <p:cNvSpPr/>
              <p:nvPr/>
            </p:nvSpPr>
            <p:spPr>
              <a:xfrm>
                <a:off x="6843960" y="420192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698" name="Google Shape;1537;p38"/>
            <p:cNvSpPr/>
            <p:nvPr/>
          </p:nvSpPr>
          <p:spPr>
            <a:xfrm>
              <a:off x="6596640" y="427536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699" name="Google Shape;1538;p38"/>
            <p:cNvGrpSpPr/>
            <p:nvPr/>
          </p:nvGrpSpPr>
          <p:grpSpPr>
            <a:xfrm>
              <a:off x="6596640" y="4275360"/>
              <a:ext cx="696600" cy="225720"/>
              <a:chOff x="6596640" y="4275360"/>
              <a:chExt cx="696600" cy="225720"/>
            </a:xfrm>
          </p:grpSpPr>
          <p:sp>
            <p:nvSpPr>
              <p:cNvPr id="700" name="Google Shape;1539;p38"/>
              <p:cNvSpPr/>
              <p:nvPr/>
            </p:nvSpPr>
            <p:spPr>
              <a:xfrm>
                <a:off x="6622200" y="42926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701" name="Google Shape;1540;p38"/>
              <p:cNvSpPr/>
              <p:nvPr/>
            </p:nvSpPr>
            <p:spPr>
              <a:xfrm>
                <a:off x="6617160" y="42840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702" name="Google Shape;1541;p38"/>
              <p:cNvSpPr/>
              <p:nvPr/>
            </p:nvSpPr>
            <p:spPr>
              <a:xfrm>
                <a:off x="6825240" y="427536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703" name="Google Shape;1542;p38"/>
              <p:cNvSpPr/>
              <p:nvPr/>
            </p:nvSpPr>
            <p:spPr>
              <a:xfrm>
                <a:off x="6597360" y="44877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704" name="Google Shape;1543;p38"/>
              <p:cNvSpPr/>
              <p:nvPr/>
            </p:nvSpPr>
            <p:spPr>
              <a:xfrm>
                <a:off x="6596640" y="427536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705" name="Google Shape;1544;p38"/>
              <p:cNvSpPr/>
              <p:nvPr/>
            </p:nvSpPr>
            <p:spPr>
              <a:xfrm>
                <a:off x="6908040" y="43290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706" name="Google Shape;1545;p38"/>
              <p:cNvSpPr/>
              <p:nvPr/>
            </p:nvSpPr>
            <p:spPr>
              <a:xfrm>
                <a:off x="6974280" y="43502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nvGrpSpPr>
          <p:cNvPr id="707" name="Google Shape;1546;p38"/>
          <p:cNvGrpSpPr/>
          <p:nvPr/>
        </p:nvGrpSpPr>
        <p:grpSpPr>
          <a:xfrm>
            <a:off x="5158080" y="852120"/>
            <a:ext cx="3264120" cy="375840"/>
            <a:chOff x="5158080" y="852120"/>
            <a:chExt cx="3264120" cy="375840"/>
          </a:xfrm>
        </p:grpSpPr>
        <p:grpSp>
          <p:nvGrpSpPr>
            <p:cNvPr id="708" name="Google Shape;1547;p38"/>
            <p:cNvGrpSpPr/>
            <p:nvPr/>
          </p:nvGrpSpPr>
          <p:grpSpPr>
            <a:xfrm>
              <a:off x="5158080" y="852120"/>
              <a:ext cx="3264120" cy="375840"/>
              <a:chOff x="5158080" y="852120"/>
              <a:chExt cx="3264120" cy="375840"/>
            </a:xfrm>
          </p:grpSpPr>
          <p:sp>
            <p:nvSpPr>
              <p:cNvPr id="709" name="Google Shape;1548;p38"/>
              <p:cNvSpPr/>
              <p:nvPr/>
            </p:nvSpPr>
            <p:spPr>
              <a:xfrm flipH="1">
                <a:off x="6729840" y="89424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710" name="Google Shape;1549;p38"/>
              <p:cNvSpPr/>
              <p:nvPr/>
            </p:nvSpPr>
            <p:spPr>
              <a:xfrm flipH="1">
                <a:off x="6729840" y="89424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711" name="Google Shape;1550;p38"/>
              <p:cNvSpPr/>
              <p:nvPr/>
            </p:nvSpPr>
            <p:spPr>
              <a:xfrm flipH="1">
                <a:off x="6754680" y="91908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712" name="Google Shape;1551;p38"/>
              <p:cNvSpPr/>
              <p:nvPr/>
            </p:nvSpPr>
            <p:spPr>
              <a:xfrm flipH="1">
                <a:off x="6824520" y="117432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713" name="Google Shape;1552;p38"/>
              <p:cNvSpPr/>
              <p:nvPr/>
            </p:nvSpPr>
            <p:spPr>
              <a:xfrm flipH="1">
                <a:off x="6788880" y="97524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714" name="Google Shape;1553;p38"/>
              <p:cNvSpPr/>
              <p:nvPr/>
            </p:nvSpPr>
            <p:spPr>
              <a:xfrm flipH="1">
                <a:off x="7622280" y="88488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715" name="Google Shape;1554;p38"/>
              <p:cNvSpPr/>
              <p:nvPr/>
            </p:nvSpPr>
            <p:spPr>
              <a:xfrm flipH="1">
                <a:off x="8275320" y="88488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716" name="Google Shape;1555;p38"/>
              <p:cNvSpPr/>
              <p:nvPr/>
            </p:nvSpPr>
            <p:spPr>
              <a:xfrm flipH="1">
                <a:off x="7907400" y="97992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717" name="Google Shape;1556;p38"/>
              <p:cNvSpPr/>
              <p:nvPr/>
            </p:nvSpPr>
            <p:spPr>
              <a:xfrm flipH="1">
                <a:off x="8031960" y="88488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718" name="Google Shape;1557;p38"/>
              <p:cNvSpPr/>
              <p:nvPr/>
            </p:nvSpPr>
            <p:spPr>
              <a:xfrm flipH="1">
                <a:off x="8128800" y="91728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719" name="Google Shape;1558;p38"/>
              <p:cNvSpPr/>
              <p:nvPr/>
            </p:nvSpPr>
            <p:spPr>
              <a:xfrm flipH="1">
                <a:off x="7748640" y="91296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720" name="Google Shape;1559;p38"/>
              <p:cNvSpPr/>
              <p:nvPr/>
            </p:nvSpPr>
            <p:spPr>
              <a:xfrm flipH="1">
                <a:off x="7622280" y="110448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721" name="Google Shape;1560;p38"/>
              <p:cNvSpPr/>
              <p:nvPr/>
            </p:nvSpPr>
            <p:spPr>
              <a:xfrm flipH="1">
                <a:off x="8279640" y="102024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722" name="Google Shape;1561;p38"/>
              <p:cNvSpPr/>
              <p:nvPr/>
            </p:nvSpPr>
            <p:spPr>
              <a:xfrm flipH="1">
                <a:off x="7907400" y="103752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723" name="Google Shape;1562;p38"/>
              <p:cNvSpPr/>
              <p:nvPr/>
            </p:nvSpPr>
            <p:spPr>
              <a:xfrm flipH="1">
                <a:off x="8031960" y="102492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724" name="Google Shape;1563;p38"/>
              <p:cNvSpPr/>
              <p:nvPr/>
            </p:nvSpPr>
            <p:spPr>
              <a:xfrm flipH="1">
                <a:off x="8128800" y="102024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725" name="Google Shape;1564;p38"/>
              <p:cNvSpPr/>
              <p:nvPr/>
            </p:nvSpPr>
            <p:spPr>
              <a:xfrm flipH="1">
                <a:off x="7748640" y="105768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726" name="Google Shape;1565;p38"/>
              <p:cNvSpPr/>
              <p:nvPr/>
            </p:nvSpPr>
            <p:spPr>
              <a:xfrm flipH="1">
                <a:off x="8315640" y="119160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727" name="Google Shape;1566;p38"/>
              <p:cNvSpPr/>
              <p:nvPr/>
            </p:nvSpPr>
            <p:spPr>
              <a:xfrm flipH="1">
                <a:off x="8314200" y="115416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728" name="Google Shape;1567;p38"/>
              <p:cNvSpPr/>
              <p:nvPr/>
            </p:nvSpPr>
            <p:spPr>
              <a:xfrm flipH="1">
                <a:off x="8159760" y="118224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729" name="Google Shape;1568;p38"/>
              <p:cNvSpPr/>
              <p:nvPr/>
            </p:nvSpPr>
            <p:spPr>
              <a:xfrm flipH="1">
                <a:off x="8312760" y="89856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730" name="Google Shape;1569;p38"/>
              <p:cNvSpPr/>
              <p:nvPr/>
            </p:nvSpPr>
            <p:spPr>
              <a:xfrm flipH="1">
                <a:off x="8064720" y="90504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731" name="Google Shape;1570;p38"/>
              <p:cNvSpPr/>
              <p:nvPr/>
            </p:nvSpPr>
            <p:spPr>
              <a:xfrm flipH="1">
                <a:off x="8189280" y="114660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732" name="Google Shape;1571;p38"/>
              <p:cNvSpPr/>
              <p:nvPr/>
            </p:nvSpPr>
            <p:spPr>
              <a:xfrm flipH="1">
                <a:off x="7929360" y="119628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733" name="Google Shape;1572;p38"/>
              <p:cNvSpPr/>
              <p:nvPr/>
            </p:nvSpPr>
            <p:spPr>
              <a:xfrm flipH="1">
                <a:off x="8043120" y="117612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734" name="Google Shape;1573;p38"/>
              <p:cNvSpPr/>
              <p:nvPr/>
            </p:nvSpPr>
            <p:spPr>
              <a:xfrm flipH="1">
                <a:off x="7788960" y="93168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735" name="Google Shape;1574;p38"/>
              <p:cNvSpPr/>
              <p:nvPr/>
            </p:nvSpPr>
            <p:spPr>
              <a:xfrm flipH="1">
                <a:off x="7665840" y="90180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736" name="Google Shape;1575;p38"/>
              <p:cNvSpPr/>
              <p:nvPr/>
            </p:nvSpPr>
            <p:spPr>
              <a:xfrm flipH="1">
                <a:off x="7773480" y="118872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737" name="Google Shape;1576;p38"/>
              <p:cNvSpPr/>
              <p:nvPr/>
            </p:nvSpPr>
            <p:spPr>
              <a:xfrm flipH="1">
                <a:off x="7644240" y="114948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738" name="Google Shape;1577;p38"/>
              <p:cNvSpPr/>
              <p:nvPr/>
            </p:nvSpPr>
            <p:spPr>
              <a:xfrm flipH="1">
                <a:off x="8066520" y="113256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739" name="Google Shape;1578;p38"/>
              <p:cNvSpPr/>
              <p:nvPr/>
            </p:nvSpPr>
            <p:spPr>
              <a:xfrm flipH="1">
                <a:off x="7951320" y="99648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740" name="Google Shape;1579;p38"/>
              <p:cNvSpPr/>
              <p:nvPr/>
            </p:nvSpPr>
            <p:spPr>
              <a:xfrm flipH="1">
                <a:off x="6548760" y="85212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741" name="Google Shape;1580;p38"/>
              <p:cNvSpPr/>
              <p:nvPr/>
            </p:nvSpPr>
            <p:spPr>
              <a:xfrm flipH="1">
                <a:off x="5604840" y="91440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742" name="Google Shape;1581;p38"/>
              <p:cNvSpPr/>
              <p:nvPr/>
            </p:nvSpPr>
            <p:spPr>
              <a:xfrm flipH="1">
                <a:off x="5501880" y="91440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743" name="Google Shape;1582;p38"/>
              <p:cNvSpPr/>
              <p:nvPr/>
            </p:nvSpPr>
            <p:spPr>
              <a:xfrm flipH="1">
                <a:off x="5612400" y="91440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744" name="Google Shape;1583;p38"/>
              <p:cNvSpPr/>
              <p:nvPr/>
            </p:nvSpPr>
            <p:spPr>
              <a:xfrm flipH="1">
                <a:off x="5501880" y="91440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745" name="Google Shape;1584;p38"/>
              <p:cNvSpPr/>
              <p:nvPr/>
            </p:nvSpPr>
            <p:spPr>
              <a:xfrm flipH="1">
                <a:off x="5642280" y="92844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746" name="Google Shape;1585;p38"/>
              <p:cNvSpPr/>
              <p:nvPr/>
            </p:nvSpPr>
            <p:spPr>
              <a:xfrm flipH="1">
                <a:off x="5526720" y="117756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747" name="Google Shape;1586;p38"/>
              <p:cNvSpPr/>
              <p:nvPr/>
            </p:nvSpPr>
            <p:spPr>
              <a:xfrm flipH="1">
                <a:off x="5509800" y="92988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748" name="Google Shape;1587;p38"/>
              <p:cNvSpPr/>
              <p:nvPr/>
            </p:nvSpPr>
            <p:spPr>
              <a:xfrm flipH="1">
                <a:off x="5655960" y="119160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749" name="Google Shape;1588;p38"/>
              <p:cNvSpPr/>
              <p:nvPr/>
            </p:nvSpPr>
            <p:spPr>
              <a:xfrm flipH="1">
                <a:off x="5667120" y="97344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750" name="Google Shape;1589;p38"/>
              <p:cNvSpPr/>
              <p:nvPr/>
            </p:nvSpPr>
            <p:spPr>
              <a:xfrm flipH="1">
                <a:off x="5550120" y="114480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751" name="Google Shape;1590;p38"/>
              <p:cNvSpPr/>
              <p:nvPr/>
            </p:nvSpPr>
            <p:spPr>
              <a:xfrm flipH="1">
                <a:off x="5370840" y="100152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752" name="Google Shape;1591;p38"/>
              <p:cNvSpPr/>
              <p:nvPr/>
            </p:nvSpPr>
            <p:spPr>
              <a:xfrm flipH="1">
                <a:off x="5370840" y="100152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753" name="Google Shape;1592;p38"/>
              <p:cNvSpPr/>
              <p:nvPr/>
            </p:nvSpPr>
            <p:spPr>
              <a:xfrm flipH="1">
                <a:off x="5396040" y="101412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754" name="Google Shape;1593;p38"/>
              <p:cNvSpPr/>
              <p:nvPr/>
            </p:nvSpPr>
            <p:spPr>
              <a:xfrm flipH="1">
                <a:off x="5398920" y="119160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755" name="Google Shape;1594;p38"/>
              <p:cNvSpPr/>
              <p:nvPr/>
            </p:nvSpPr>
            <p:spPr>
              <a:xfrm flipH="1">
                <a:off x="5250960" y="85212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756" name="Google Shape;1595;p38"/>
              <p:cNvSpPr/>
              <p:nvPr/>
            </p:nvSpPr>
            <p:spPr>
              <a:xfrm flipH="1">
                <a:off x="5157720" y="85212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757" name="Google Shape;1596;p38"/>
              <p:cNvSpPr/>
              <p:nvPr/>
            </p:nvSpPr>
            <p:spPr>
              <a:xfrm flipH="1">
                <a:off x="5257440" y="85212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758" name="Google Shape;1597;p38"/>
              <p:cNvSpPr/>
              <p:nvPr/>
            </p:nvSpPr>
            <p:spPr>
              <a:xfrm flipH="1">
                <a:off x="5157720" y="85212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759" name="Google Shape;1598;p38"/>
              <p:cNvSpPr/>
              <p:nvPr/>
            </p:nvSpPr>
            <p:spPr>
              <a:xfrm flipH="1">
                <a:off x="5179320" y="116820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760" name="Google Shape;1599;p38"/>
              <p:cNvSpPr/>
              <p:nvPr/>
            </p:nvSpPr>
            <p:spPr>
              <a:xfrm flipH="1">
                <a:off x="5296320" y="118368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761" name="Google Shape;1600;p38"/>
              <p:cNvSpPr/>
              <p:nvPr/>
            </p:nvSpPr>
            <p:spPr>
              <a:xfrm flipH="1">
                <a:off x="5305680" y="92376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762" name="Google Shape;1601;p38"/>
              <p:cNvSpPr/>
              <p:nvPr/>
            </p:nvSpPr>
            <p:spPr>
              <a:xfrm flipH="1">
                <a:off x="5201280" y="112932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763" name="Google Shape;1602;p38"/>
              <p:cNvSpPr/>
              <p:nvPr/>
            </p:nvSpPr>
            <p:spPr>
              <a:xfrm flipH="1">
                <a:off x="6428880" y="85212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764" name="Google Shape;1603;p38"/>
              <p:cNvSpPr/>
              <p:nvPr/>
            </p:nvSpPr>
            <p:spPr>
              <a:xfrm flipH="1">
                <a:off x="6326280" y="85212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765" name="Google Shape;1604;p38"/>
              <p:cNvSpPr/>
              <p:nvPr/>
            </p:nvSpPr>
            <p:spPr>
              <a:xfrm flipH="1">
                <a:off x="6631560" y="88308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766" name="Google Shape;1605;p38"/>
              <p:cNvSpPr/>
              <p:nvPr/>
            </p:nvSpPr>
            <p:spPr>
              <a:xfrm flipH="1">
                <a:off x="6553800" y="85212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767" name="Google Shape;1606;p38"/>
              <p:cNvSpPr/>
              <p:nvPr/>
            </p:nvSpPr>
            <p:spPr>
              <a:xfrm flipH="1">
                <a:off x="6436800" y="85212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768" name="Google Shape;1607;p38"/>
              <p:cNvSpPr/>
              <p:nvPr/>
            </p:nvSpPr>
            <p:spPr>
              <a:xfrm flipH="1">
                <a:off x="6326280" y="85212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769" name="Google Shape;1608;p38"/>
              <p:cNvSpPr/>
              <p:nvPr/>
            </p:nvSpPr>
            <p:spPr>
              <a:xfrm flipH="1">
                <a:off x="6634440" y="88308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770" name="Google Shape;1609;p38"/>
              <p:cNvSpPr/>
              <p:nvPr/>
            </p:nvSpPr>
            <p:spPr>
              <a:xfrm flipH="1">
                <a:off x="6651720" y="90180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771" name="Google Shape;1610;p38"/>
              <p:cNvSpPr/>
              <p:nvPr/>
            </p:nvSpPr>
            <p:spPr>
              <a:xfrm flipH="1">
                <a:off x="6651720" y="94068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772" name="Google Shape;1611;p38"/>
              <p:cNvSpPr/>
              <p:nvPr/>
            </p:nvSpPr>
            <p:spPr>
              <a:xfrm flipH="1">
                <a:off x="6647040" y="119016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773" name="Google Shape;1612;p38"/>
              <p:cNvSpPr/>
              <p:nvPr/>
            </p:nvSpPr>
            <p:spPr>
              <a:xfrm flipH="1">
                <a:off x="6583320" y="118692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774" name="Google Shape;1613;p38"/>
              <p:cNvSpPr/>
              <p:nvPr/>
            </p:nvSpPr>
            <p:spPr>
              <a:xfrm flipH="1">
                <a:off x="6349680" y="116820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775" name="Google Shape;1614;p38"/>
              <p:cNvSpPr/>
              <p:nvPr/>
            </p:nvSpPr>
            <p:spPr>
              <a:xfrm flipH="1">
                <a:off x="6480360" y="118368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776" name="Google Shape;1615;p38"/>
              <p:cNvSpPr/>
              <p:nvPr/>
            </p:nvSpPr>
            <p:spPr>
              <a:xfrm flipH="1">
                <a:off x="6488280" y="92376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777" name="Google Shape;1616;p38"/>
              <p:cNvSpPr/>
              <p:nvPr/>
            </p:nvSpPr>
            <p:spPr>
              <a:xfrm flipH="1">
                <a:off x="6372720" y="112932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778" name="Google Shape;1617;p38"/>
              <p:cNvSpPr/>
              <p:nvPr/>
            </p:nvSpPr>
            <p:spPr>
              <a:xfrm flipH="1">
                <a:off x="5919480" y="85212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779" name="Google Shape;1618;p38"/>
              <p:cNvSpPr/>
              <p:nvPr/>
            </p:nvSpPr>
            <p:spPr>
              <a:xfrm flipH="1">
                <a:off x="6195240" y="95652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780" name="Google Shape;1619;p38"/>
              <p:cNvSpPr/>
              <p:nvPr/>
            </p:nvSpPr>
            <p:spPr>
              <a:xfrm flipH="1">
                <a:off x="5740200" y="85212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781" name="Google Shape;1620;p38"/>
              <p:cNvSpPr/>
              <p:nvPr/>
            </p:nvSpPr>
            <p:spPr>
              <a:xfrm flipH="1">
                <a:off x="6039360" y="88308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782" name="Google Shape;1621;p38"/>
              <p:cNvSpPr/>
              <p:nvPr/>
            </p:nvSpPr>
            <p:spPr>
              <a:xfrm flipH="1">
                <a:off x="5920920" y="85212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783" name="Google Shape;1622;p38"/>
              <p:cNvSpPr/>
              <p:nvPr/>
            </p:nvSpPr>
            <p:spPr>
              <a:xfrm flipH="1">
                <a:off x="6195240" y="95652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784" name="Google Shape;1623;p38"/>
              <p:cNvSpPr/>
              <p:nvPr/>
            </p:nvSpPr>
            <p:spPr>
              <a:xfrm flipH="1">
                <a:off x="5746680" y="85212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785" name="Google Shape;1624;p38"/>
              <p:cNvSpPr/>
              <p:nvPr/>
            </p:nvSpPr>
            <p:spPr>
              <a:xfrm flipH="1">
                <a:off x="6041160" y="88308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786" name="Google Shape;1625;p38"/>
              <p:cNvSpPr/>
              <p:nvPr/>
            </p:nvSpPr>
            <p:spPr>
              <a:xfrm flipH="1">
                <a:off x="6058080" y="90180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787" name="Google Shape;1626;p38"/>
              <p:cNvSpPr/>
              <p:nvPr/>
            </p:nvSpPr>
            <p:spPr>
              <a:xfrm flipH="1">
                <a:off x="6058080" y="94068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788" name="Google Shape;1627;p38"/>
              <p:cNvSpPr/>
              <p:nvPr/>
            </p:nvSpPr>
            <p:spPr>
              <a:xfrm flipH="1">
                <a:off x="6061320" y="119016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789" name="Google Shape;1628;p38"/>
              <p:cNvSpPr/>
              <p:nvPr/>
            </p:nvSpPr>
            <p:spPr>
              <a:xfrm flipH="1">
                <a:off x="5967720" y="118692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790" name="Google Shape;1629;p38"/>
              <p:cNvSpPr/>
              <p:nvPr/>
            </p:nvSpPr>
            <p:spPr>
              <a:xfrm flipH="1">
                <a:off x="6220080" y="97056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791" name="Google Shape;1630;p38"/>
              <p:cNvSpPr/>
              <p:nvPr/>
            </p:nvSpPr>
            <p:spPr>
              <a:xfrm flipH="1">
                <a:off x="6223320" y="118368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792" name="Google Shape;1631;p38"/>
              <p:cNvSpPr/>
              <p:nvPr/>
            </p:nvSpPr>
            <p:spPr>
              <a:xfrm flipH="1">
                <a:off x="5813640" y="118368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793" name="Google Shape;1632;p38"/>
              <p:cNvSpPr/>
              <p:nvPr/>
            </p:nvSpPr>
            <p:spPr>
              <a:xfrm flipH="1">
                <a:off x="5818320" y="92376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794" name="Google Shape;1633;p38"/>
              <p:cNvSpPr/>
              <p:nvPr/>
            </p:nvSpPr>
            <p:spPr>
              <a:xfrm flipH="1">
                <a:off x="7211160" y="85212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795" name="Google Shape;1634;p38"/>
              <p:cNvSpPr/>
              <p:nvPr/>
            </p:nvSpPr>
            <p:spPr>
              <a:xfrm flipH="1">
                <a:off x="7493040" y="95652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796" name="Google Shape;1635;p38"/>
              <p:cNvSpPr/>
              <p:nvPr/>
            </p:nvSpPr>
            <p:spPr>
              <a:xfrm flipH="1">
                <a:off x="7031880" y="85212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797" name="Google Shape;1636;p38"/>
              <p:cNvSpPr/>
              <p:nvPr/>
            </p:nvSpPr>
            <p:spPr>
              <a:xfrm flipH="1">
                <a:off x="6879240" y="85212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798" name="Google Shape;1637;p38"/>
              <p:cNvSpPr/>
              <p:nvPr/>
            </p:nvSpPr>
            <p:spPr>
              <a:xfrm flipH="1">
                <a:off x="7331040" y="88308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799" name="Google Shape;1638;p38"/>
              <p:cNvSpPr/>
              <p:nvPr/>
            </p:nvSpPr>
            <p:spPr>
              <a:xfrm flipH="1">
                <a:off x="7217280" y="85212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800" name="Google Shape;1639;p38"/>
              <p:cNvSpPr/>
              <p:nvPr/>
            </p:nvSpPr>
            <p:spPr>
              <a:xfrm flipH="1">
                <a:off x="7496280" y="95652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801" name="Google Shape;1640;p38"/>
              <p:cNvSpPr/>
              <p:nvPr/>
            </p:nvSpPr>
            <p:spPr>
              <a:xfrm flipH="1">
                <a:off x="7042680" y="85212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802" name="Google Shape;1641;p38"/>
              <p:cNvSpPr/>
              <p:nvPr/>
            </p:nvSpPr>
            <p:spPr>
              <a:xfrm flipH="1">
                <a:off x="6877800" y="85212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803" name="Google Shape;1642;p38"/>
              <p:cNvSpPr/>
              <p:nvPr/>
            </p:nvSpPr>
            <p:spPr>
              <a:xfrm flipH="1">
                <a:off x="7337160" y="88308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804" name="Google Shape;1643;p38"/>
              <p:cNvSpPr/>
              <p:nvPr/>
            </p:nvSpPr>
            <p:spPr>
              <a:xfrm flipH="1">
                <a:off x="7363800" y="90180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805" name="Google Shape;1644;p38"/>
              <p:cNvSpPr/>
              <p:nvPr/>
            </p:nvSpPr>
            <p:spPr>
              <a:xfrm flipH="1">
                <a:off x="7362360" y="94068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806" name="Google Shape;1645;p38"/>
              <p:cNvSpPr/>
              <p:nvPr/>
            </p:nvSpPr>
            <p:spPr>
              <a:xfrm flipH="1">
                <a:off x="7355880" y="119016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807" name="Google Shape;1646;p38"/>
              <p:cNvSpPr/>
              <p:nvPr/>
            </p:nvSpPr>
            <p:spPr>
              <a:xfrm flipH="1">
                <a:off x="7260840" y="119016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808" name="Google Shape;1647;p38"/>
              <p:cNvSpPr/>
              <p:nvPr/>
            </p:nvSpPr>
            <p:spPr>
              <a:xfrm flipH="1">
                <a:off x="6914880" y="116820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809" name="Google Shape;1648;p38"/>
              <p:cNvSpPr/>
              <p:nvPr/>
            </p:nvSpPr>
            <p:spPr>
              <a:xfrm flipH="1">
                <a:off x="7522560" y="97056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810" name="Google Shape;1649;p38"/>
              <p:cNvSpPr/>
              <p:nvPr/>
            </p:nvSpPr>
            <p:spPr>
              <a:xfrm flipH="1">
                <a:off x="7516440" y="118368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811" name="Google Shape;1650;p38"/>
              <p:cNvSpPr/>
              <p:nvPr/>
            </p:nvSpPr>
            <p:spPr>
              <a:xfrm flipH="1">
                <a:off x="7106760" y="118368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812" name="Google Shape;1651;p38"/>
              <p:cNvSpPr/>
              <p:nvPr/>
            </p:nvSpPr>
            <p:spPr>
              <a:xfrm flipH="1">
                <a:off x="7122240" y="92664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813" name="Google Shape;1652;p38"/>
              <p:cNvSpPr/>
              <p:nvPr/>
            </p:nvSpPr>
            <p:spPr>
              <a:xfrm flipH="1">
                <a:off x="6949440" y="112932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814" name="Google Shape;1653;p38"/>
              <p:cNvSpPr/>
              <p:nvPr/>
            </p:nvSpPr>
            <p:spPr>
              <a:xfrm flipH="1">
                <a:off x="6931800" y="92808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815" name="Google Shape;1654;p38"/>
            <p:cNvSpPr/>
            <p:nvPr/>
          </p:nvSpPr>
          <p:spPr>
            <a:xfrm flipH="1">
              <a:off x="5283720" y="86904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816" name="Google Shape;1655;p38"/>
            <p:cNvSpPr/>
            <p:nvPr/>
          </p:nvSpPr>
          <p:spPr>
            <a:xfrm flipH="1">
              <a:off x="5165280" y="86904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817" name="Google Shape;1656;p38"/>
            <p:cNvSpPr/>
            <p:nvPr/>
          </p:nvSpPr>
          <p:spPr>
            <a:xfrm flipH="1">
              <a:off x="6576840" y="87084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818" name="Google Shape;1657;p38"/>
            <p:cNvSpPr/>
            <p:nvPr/>
          </p:nvSpPr>
          <p:spPr>
            <a:xfrm flipH="1">
              <a:off x="6466320" y="86904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819" name="Google Shape;1658;p38"/>
            <p:cNvSpPr/>
            <p:nvPr/>
          </p:nvSpPr>
          <p:spPr>
            <a:xfrm flipH="1">
              <a:off x="6333840" y="86904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820" name="Google Shape;1659;p38"/>
            <p:cNvSpPr/>
            <p:nvPr/>
          </p:nvSpPr>
          <p:spPr>
            <a:xfrm flipH="1">
              <a:off x="5944320" y="87084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821" name="Google Shape;1660;p38"/>
            <p:cNvSpPr/>
            <p:nvPr/>
          </p:nvSpPr>
          <p:spPr>
            <a:xfrm flipH="1">
              <a:off x="5780880" y="86904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822" name="Google Shape;1661;p38"/>
            <p:cNvSpPr/>
            <p:nvPr/>
          </p:nvSpPr>
          <p:spPr>
            <a:xfrm flipH="1">
              <a:off x="7251480" y="87084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823" name="Google Shape;1662;p38"/>
            <p:cNvSpPr/>
            <p:nvPr/>
          </p:nvSpPr>
          <p:spPr>
            <a:xfrm flipH="1">
              <a:off x="7088040" y="86904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824" name="Google Shape;1663;p38"/>
            <p:cNvSpPr/>
            <p:nvPr/>
          </p:nvSpPr>
          <p:spPr>
            <a:xfrm flipH="1">
              <a:off x="6890040" y="86904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sp>
        <p:nvSpPr>
          <p:cNvPr id="825" name="Google Shape;1664;p38"/>
          <p:cNvSpPr/>
          <p:nvPr/>
        </p:nvSpPr>
        <p:spPr>
          <a:xfrm>
            <a:off x="8640" y="1229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grpSp>
        <p:nvGrpSpPr>
          <p:cNvPr id="826" name="Google Shape;1665;p38"/>
          <p:cNvGrpSpPr/>
          <p:nvPr/>
        </p:nvGrpSpPr>
        <p:grpSpPr>
          <a:xfrm>
            <a:off x="1747800" y="4101480"/>
            <a:ext cx="790920" cy="397440"/>
            <a:chOff x="1747800" y="4101480"/>
            <a:chExt cx="790920" cy="397440"/>
          </a:xfrm>
        </p:grpSpPr>
        <p:sp>
          <p:nvSpPr>
            <p:cNvPr id="827" name="Google Shape;1666;p38"/>
            <p:cNvSpPr/>
            <p:nvPr/>
          </p:nvSpPr>
          <p:spPr>
            <a:xfrm flipH="1">
              <a:off x="2070000" y="42537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828" name="Google Shape;1667;p38"/>
            <p:cNvGrpSpPr/>
            <p:nvPr/>
          </p:nvGrpSpPr>
          <p:grpSpPr>
            <a:xfrm>
              <a:off x="1747800" y="4101480"/>
              <a:ext cx="619560" cy="168840"/>
              <a:chOff x="1747800" y="4101480"/>
              <a:chExt cx="619560" cy="168840"/>
            </a:xfrm>
          </p:grpSpPr>
          <p:sp>
            <p:nvSpPr>
              <p:cNvPr id="829" name="Google Shape;1668;p38"/>
              <p:cNvSpPr/>
              <p:nvPr/>
            </p:nvSpPr>
            <p:spPr>
              <a:xfrm flipH="1">
                <a:off x="2040840" y="41119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830" name="Google Shape;1669;p38"/>
              <p:cNvSpPr/>
              <p:nvPr/>
            </p:nvSpPr>
            <p:spPr>
              <a:xfrm flipH="1">
                <a:off x="1747800" y="410148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831" name="Google Shape;1670;p38"/>
              <p:cNvSpPr/>
              <p:nvPr/>
            </p:nvSpPr>
            <p:spPr>
              <a:xfrm flipH="1">
                <a:off x="2070000" y="410148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832" name="Google Shape;1671;p38"/>
              <p:cNvSpPr/>
              <p:nvPr/>
            </p:nvSpPr>
            <p:spPr>
              <a:xfrm flipH="1">
                <a:off x="2129040" y="416556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833" name="Google Shape;1672;p38"/>
              <p:cNvSpPr/>
              <p:nvPr/>
            </p:nvSpPr>
            <p:spPr>
              <a:xfrm flipH="1">
                <a:off x="2102760" y="414072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834" name="Google Shape;1673;p38"/>
              <p:cNvSpPr/>
              <p:nvPr/>
            </p:nvSpPr>
            <p:spPr>
              <a:xfrm flipH="1">
                <a:off x="2092680" y="419976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835" name="Google Shape;1674;p38"/>
            <p:cNvSpPr/>
            <p:nvPr/>
          </p:nvSpPr>
          <p:spPr>
            <a:xfrm flipH="1">
              <a:off x="2271600" y="427320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836" name="Google Shape;1675;p38"/>
            <p:cNvGrpSpPr/>
            <p:nvPr/>
          </p:nvGrpSpPr>
          <p:grpSpPr>
            <a:xfrm>
              <a:off x="1842480" y="4273200"/>
              <a:ext cx="696240" cy="225720"/>
              <a:chOff x="1842480" y="4273200"/>
              <a:chExt cx="696240" cy="225720"/>
            </a:xfrm>
          </p:grpSpPr>
          <p:sp>
            <p:nvSpPr>
              <p:cNvPr id="837" name="Google Shape;1676;p38"/>
              <p:cNvSpPr/>
              <p:nvPr/>
            </p:nvSpPr>
            <p:spPr>
              <a:xfrm flipH="1">
                <a:off x="2234520" y="42908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838" name="Google Shape;1677;p38"/>
              <p:cNvSpPr/>
              <p:nvPr/>
            </p:nvSpPr>
            <p:spPr>
              <a:xfrm flipH="1">
                <a:off x="2239560" y="42822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839" name="Google Shape;1678;p38"/>
              <p:cNvSpPr/>
              <p:nvPr/>
            </p:nvSpPr>
            <p:spPr>
              <a:xfrm flipH="1">
                <a:off x="1842480" y="427320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840" name="Google Shape;1679;p38"/>
              <p:cNvSpPr/>
              <p:nvPr/>
            </p:nvSpPr>
            <p:spPr>
              <a:xfrm flipH="1">
                <a:off x="2271600" y="448560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841" name="Google Shape;1680;p38"/>
              <p:cNvSpPr/>
              <p:nvPr/>
            </p:nvSpPr>
            <p:spPr>
              <a:xfrm flipH="1">
                <a:off x="2059200" y="427320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842" name="Google Shape;1681;p38"/>
              <p:cNvSpPr/>
              <p:nvPr/>
            </p:nvSpPr>
            <p:spPr>
              <a:xfrm flipH="1">
                <a:off x="2183400" y="43272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843" name="Google Shape;1682;p38"/>
              <p:cNvSpPr/>
              <p:nvPr/>
            </p:nvSpPr>
            <p:spPr>
              <a:xfrm flipH="1">
                <a:off x="2134080" y="434808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sp>
        <p:nvSpPr>
          <p:cNvPr id="844" name="TextBox 2"/>
          <p:cNvSpPr/>
          <p:nvPr/>
        </p:nvSpPr>
        <p:spPr>
          <a:xfrm>
            <a:off x="6997320" y="4840200"/>
            <a:ext cx="21794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Arial"/>
              </a:rPr>
              <a:t>Sanjay Babu Jaiswal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
          <p:cNvSpPr/>
          <p:nvPr/>
        </p:nvSpPr>
        <p:spPr>
          <a:xfrm>
            <a:off x="360000" y="2031120"/>
            <a:ext cx="8456400" cy="2099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 sz="1700" spc="-1" strike="noStrike">
                <a:solidFill>
                  <a:srgbClr val="421b1a"/>
                </a:solidFill>
                <a:latin typeface="Inter"/>
                <a:ea typeface="Inter"/>
              </a:rPr>
              <a:t>Threat #4—Issues-related technology sharing: </a:t>
            </a:r>
            <a:r>
              <a:rPr b="0" lang="en" sz="1700" spc="-1" strike="noStrike">
                <a:solidFill>
                  <a:srgbClr val="421b1a"/>
                </a:solidFill>
                <a:latin typeface="Inter"/>
                <a:ea typeface="Inter"/>
              </a:rPr>
              <a:t>IaaS is based on distributed infrastructure, which is often not conceived to accommodate a </a:t>
            </a:r>
            <a:r>
              <a:rPr b="0" lang="en" sz="1700" spc="-1" strike="noStrike">
                <a:solidFill>
                  <a:srgbClr val="ff0000"/>
                </a:solidFill>
                <a:latin typeface="Inter"/>
                <a:ea typeface="Inter"/>
              </a:rPr>
              <a:t>multi-tenant architecture</a:t>
            </a:r>
            <a:r>
              <a:rPr b="0" lang="en" sz="1700" spc="-1" strike="noStrike">
                <a:solidFill>
                  <a:srgbClr val="421b1a"/>
                </a:solidFill>
                <a:latin typeface="Inter"/>
                <a:ea typeface="Inter"/>
              </a:rPr>
              <a:t>. </a:t>
            </a:r>
            <a:endParaRPr b="0" lang="en-IN" sz="1700" spc="-1" strike="noStrike">
              <a:latin typeface="Arial"/>
            </a:endParaRPr>
          </a:p>
          <a:p>
            <a:pPr algn="just">
              <a:lnSpc>
                <a:spcPct val="100000"/>
              </a:lnSpc>
              <a:buNone/>
            </a:pPr>
            <a:endParaRPr b="0" lang="en-IN" sz="1700" spc="-1" strike="noStrike">
              <a:latin typeface="Arial"/>
            </a:endParaRPr>
          </a:p>
          <a:p>
            <a:pPr marL="216000" indent="-216000" algn="just">
              <a:lnSpc>
                <a:spcPct val="100000"/>
              </a:lnSpc>
              <a:buClr>
                <a:srgbClr val="000000"/>
              </a:buClr>
              <a:buSzPct val="45000"/>
              <a:buFont typeface="Wingdings" charset="2"/>
              <a:buChar char=""/>
            </a:pPr>
            <a:r>
              <a:rPr b="0" lang="en" sz="1700" spc="-1" strike="noStrike">
                <a:solidFill>
                  <a:srgbClr val="421b1a"/>
                </a:solidFill>
                <a:latin typeface="Inter"/>
                <a:ea typeface="Inter"/>
              </a:rPr>
              <a:t>Overlooked flaws have authorized visitors to gain unauthorized rights on the platform. </a:t>
            </a:r>
            <a:endParaRPr b="0" lang="en-IN" sz="1700" spc="-1" strike="noStrike">
              <a:latin typeface="Arial"/>
            </a:endParaRPr>
          </a:p>
          <a:p>
            <a:pPr algn="just">
              <a:lnSpc>
                <a:spcPct val="100000"/>
              </a:lnSpc>
              <a:buNone/>
            </a:pPr>
            <a:endParaRPr b="0" lang="en-IN" sz="1700" spc="-1" strike="noStrike">
              <a:latin typeface="Arial"/>
            </a:endParaRPr>
          </a:p>
          <a:p>
            <a:pPr marL="216000" indent="-216000" algn="just">
              <a:lnSpc>
                <a:spcPct val="100000"/>
              </a:lnSpc>
              <a:buClr>
                <a:srgbClr val="000000"/>
              </a:buClr>
              <a:buSzPct val="45000"/>
              <a:buFont typeface="Wingdings" charset="2"/>
              <a:buChar char=""/>
            </a:pPr>
            <a:r>
              <a:rPr b="0" lang="en" sz="1700" spc="-1" strike="noStrike">
                <a:solidFill>
                  <a:srgbClr val="421b1a"/>
                </a:solidFill>
                <a:latin typeface="Inter"/>
                <a:ea typeface="Inter"/>
              </a:rPr>
              <a:t>Targets are IaaS.</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8" name=""/>
          <p:cNvSpPr/>
          <p:nvPr/>
        </p:nvSpPr>
        <p:spPr>
          <a:xfrm>
            <a:off x="360000" y="373320"/>
            <a:ext cx="8638920" cy="466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Architecture of HDFS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An HDFS cluster consists of multiple commodity machines that can be classified into the following three types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Name node (runs on master machine)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Secondary name node or backup node (runs on separate machine)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Data node (runs on slave machine)</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The working of an HDFS is the same as master slave architecture.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Master is the name node that contains the metadata of the cluster, but the processing occurs through data nodes.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9" name="" descr=""/>
          <p:cNvPicPr/>
          <p:nvPr/>
        </p:nvPicPr>
        <p:blipFill>
          <a:blip r:embed="rId1"/>
          <a:stretch/>
        </p:blipFill>
        <p:spPr>
          <a:xfrm>
            <a:off x="720000" y="720000"/>
            <a:ext cx="7024320" cy="3496320"/>
          </a:xfrm>
          <a:prstGeom prst="rect">
            <a:avLst/>
          </a:prstGeom>
          <a:ln w="0">
            <a:noFill/>
          </a:ln>
        </p:spPr>
      </p:pic>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0" name=""/>
          <p:cNvSpPr/>
          <p:nvPr/>
        </p:nvSpPr>
        <p:spPr>
          <a:xfrm>
            <a:off x="360000" y="360000"/>
            <a:ext cx="8638920" cy="449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Nodes: Master-slave nodes typically forms the HDFS cluster.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NameNode(MasterNode):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Manages all the slave nodes and assign work to them.</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It executes filesystem namespace operations like opening, closing, renaming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files and directories.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It should be deployed on reliable hardware which has the high config. not on   commodity hardware.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DataNode(SlaveNode):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Actual worker nodes, who do the actual work like reading, writing, processing etc.</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They also perform creation, deletion, and replication upon instruction from the  master.</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They can be deployed on commodity hardware.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1" name=""/>
          <p:cNvSpPr/>
          <p:nvPr/>
        </p:nvSpPr>
        <p:spPr>
          <a:xfrm>
            <a:off x="540000" y="360000"/>
            <a:ext cx="8458920" cy="431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HDFS daemons: Daemons are the processes running in background.</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NameNodes: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Run on the master node.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Store metadata (data about data) like file path, the number of blocks, block Ids. etc.</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Require high amount of RAM.</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Store meta-data in RAM for fast retrieval i.e to reduce seek time. Though a persistent copy of it is kept on disk.</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DataNodes: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Run on slave nodes.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Require high memory as data is actually stored here.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2" name=""/>
          <p:cNvSpPr/>
          <p:nvPr/>
        </p:nvSpPr>
        <p:spPr>
          <a:xfrm>
            <a:off x="360000" y="733320"/>
            <a:ext cx="8415000" cy="358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Terms related to HDFS: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HeartBeat </a:t>
            </a:r>
            <a:r>
              <a:rPr b="0" lang="en-IN" sz="1800" spc="-1" strike="noStrike">
                <a:solidFill>
                  <a:srgbClr val="000000"/>
                </a:solidFill>
                <a:latin typeface="Arial"/>
                <a:ea typeface="DejaVu Sans"/>
              </a:rPr>
              <a:t>: It is the signal that datanode continuously sends to namenode. If namenode doesn’t receive heartbeat from a datanode then it will consider it dead.</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Balancing</a:t>
            </a:r>
            <a:r>
              <a:rPr b="0" lang="en-IN" sz="1800" spc="-1" strike="noStrike">
                <a:solidFill>
                  <a:srgbClr val="000000"/>
                </a:solidFill>
                <a:latin typeface="Arial"/>
                <a:ea typeface="DejaVu Sans"/>
              </a:rPr>
              <a:t> : If a datanode is crashed the blocks present on it will be gone too and the blocks will be under-replicated compared to the remaining blocks. Here master node(namenode) will give a signal to datanodes containing replicas of those lost blocks to replicate so that overall distribution of blocks is balanced.</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Replication</a:t>
            </a:r>
            <a:r>
              <a:rPr b="0" lang="en-IN" sz="1800" spc="-1" strike="noStrike">
                <a:solidFill>
                  <a:srgbClr val="000000"/>
                </a:solidFill>
                <a:latin typeface="Arial"/>
                <a:ea typeface="DejaVu Sans"/>
              </a:rPr>
              <a:t>: It is done by datanode.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No two replicas of the same block are present on the same datanode.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3" name=""/>
          <p:cNvSpPr/>
          <p:nvPr/>
        </p:nvSpPr>
        <p:spPr>
          <a:xfrm>
            <a:off x="457560" y="720000"/>
            <a:ext cx="8362080" cy="359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Features of HDFS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Distributed data storage.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Blocks reduce seek time.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data is highly available as the same block is present at multiple datanodes.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Even if multiple datanodes are down we can still do our work, thus making it highly reliable.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High fault tolerance.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4" name=""/>
          <p:cNvSpPr/>
          <p:nvPr/>
        </p:nvSpPr>
        <p:spPr>
          <a:xfrm>
            <a:off x="540000" y="900000"/>
            <a:ext cx="8099640" cy="340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Limitations of HDFS :</a:t>
            </a:r>
            <a:endParaRPr b="0" lang="en-IN" sz="1800" spc="-1" strike="noStrike">
              <a:latin typeface="Arial"/>
            </a:endParaRPr>
          </a:p>
          <a:p>
            <a:pPr>
              <a:lnSpc>
                <a:spcPct val="100000"/>
              </a:lnSpc>
              <a:buNone/>
            </a:pPr>
            <a:endParaRPr b="0" lang="en-IN" sz="1800" spc="-1" strike="noStrike">
              <a:latin typeface="Arial"/>
            </a:endParaRPr>
          </a:p>
          <a:p>
            <a:pPr marL="216000" indent="-216000" algn="just">
              <a:lnSpc>
                <a:spcPct val="100000"/>
              </a:lnSpc>
              <a:buClr>
                <a:srgbClr val="000000"/>
              </a:buClr>
              <a:buSzPct val="45000"/>
              <a:buFont typeface="Wingdings" charset="2"/>
              <a:buChar char=""/>
            </a:pPr>
            <a:r>
              <a:rPr b="1" lang="en-IN" sz="1800" spc="-1" strike="noStrike">
                <a:solidFill>
                  <a:srgbClr val="000000"/>
                </a:solidFill>
                <a:latin typeface="Arial"/>
                <a:ea typeface="DejaVu Sans"/>
              </a:rPr>
              <a:t>Low latency data access</a:t>
            </a:r>
            <a:r>
              <a:rPr b="0" lang="en-IN" sz="1800" spc="-1" strike="noStrike">
                <a:solidFill>
                  <a:srgbClr val="000000"/>
                </a:solidFill>
                <a:latin typeface="Arial"/>
                <a:ea typeface="DejaVu Sans"/>
              </a:rPr>
              <a:t>: Applications that require low-latency access to data i.e in the range of milliseconds will not work well with HDFS, because HDFS is designed keeping in mind that we need high-throughput of data even at the cost of latency.</a:t>
            </a:r>
            <a:endParaRPr b="0" lang="en-IN" sz="1800" spc="-1" strike="noStrike">
              <a:latin typeface="Arial"/>
            </a:endParaRPr>
          </a:p>
          <a:p>
            <a:pPr marL="216000" indent="-216000" algn="just">
              <a:lnSpc>
                <a:spcPct val="100000"/>
              </a:lnSpc>
              <a:buClr>
                <a:srgbClr val="000000"/>
              </a:buClr>
              <a:buSzPct val="45000"/>
              <a:buFont typeface="Wingdings" charset="2"/>
              <a:buChar char=""/>
            </a:pPr>
            <a:r>
              <a:rPr b="1" lang="en-IN" sz="1800" spc="-1" strike="noStrike">
                <a:solidFill>
                  <a:srgbClr val="000000"/>
                </a:solidFill>
                <a:latin typeface="Arial"/>
                <a:ea typeface="DejaVu Sans"/>
              </a:rPr>
              <a:t>Small file problem</a:t>
            </a:r>
            <a:r>
              <a:rPr b="0" lang="en-IN" sz="1800" spc="-1" strike="noStrike">
                <a:solidFill>
                  <a:srgbClr val="000000"/>
                </a:solidFill>
                <a:latin typeface="Arial"/>
                <a:ea typeface="DejaVu Sans"/>
              </a:rPr>
              <a:t>: Having lots of small files will result in lots of seeks and lots of movement from one datanode to another datanode to retrieve each small file, this whole process is a very inefficient data access pattern.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5" name=""/>
          <p:cNvSpPr/>
          <p:nvPr/>
        </p:nvSpPr>
        <p:spPr>
          <a:xfrm>
            <a:off x="497520" y="540000"/>
            <a:ext cx="8322120" cy="431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Comparisons of Features between GFS and HDFS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Architecture</a:t>
            </a:r>
            <a:r>
              <a:rPr b="0" lang="en-IN" sz="1800" spc="-1" strike="noStrike">
                <a:solidFill>
                  <a:srgbClr val="000000"/>
                </a:solidFill>
                <a:latin typeface="Arial"/>
                <a:ea typeface="DejaVu Sans"/>
              </a:rPr>
              <a:t>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Both GFS and HDFS use a master-slave architecture. In GFS, the master is called the Master Server, and in HDFS, it's called the NameNode.</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Platform</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GFS works on Linux, while HDFS works on cross platforms.</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Servers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GFS has two servers: master and chunk. HDFS has three servers: name,  data, and secondary.</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Data storage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GFS is designed for storing and managing large files. HDFS is for high throughput and low-latency data access.</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6" name=""/>
          <p:cNvSpPr txBox="1"/>
          <p:nvPr/>
        </p:nvSpPr>
        <p:spPr>
          <a:xfrm>
            <a:off x="540000" y="900000"/>
            <a:ext cx="8182440" cy="37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1800" spc="-1" strike="noStrike">
                <a:solidFill>
                  <a:srgbClr val="000000"/>
                </a:solidFill>
                <a:latin typeface="Arial"/>
                <a:ea typeface="DejaVu Sans"/>
              </a:rPr>
              <a:t>Data size</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ea typeface="DejaVu Sans"/>
              </a:rPr>
              <a:t>GFS has a default chunk size of 64 MB, but this can be changed by the user. HDFS has a default DataNode size of 128 MB, but this can also be changed by the user.</a:t>
            </a:r>
            <a:endParaRPr b="0" lang="en-IN" sz="1800" spc="-1" strike="noStrike">
              <a:latin typeface="Arial"/>
            </a:endParaRPr>
          </a:p>
          <a:p>
            <a:pPr marL="216000" indent="-216000">
              <a:buClr>
                <a:srgbClr val="000000"/>
              </a:buClr>
              <a:buSzPct val="45000"/>
              <a:buFont typeface="Wingdings" charset="2"/>
              <a:buChar char=""/>
            </a:pPr>
            <a:r>
              <a:rPr b="1" lang="en-IN" sz="1800" spc="-1" strike="noStrike">
                <a:solidFill>
                  <a:srgbClr val="000000"/>
                </a:solidFill>
                <a:latin typeface="Arial"/>
                <a:ea typeface="DejaVu Sans"/>
              </a:rPr>
              <a:t>Snapshots</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ea typeface="DejaVu Sans"/>
              </a:rPr>
              <a:t>HDFS allows up to 65,536 snapshots for each directory. In GFS, each directory and file can be snapshotted.</a:t>
            </a:r>
            <a:endParaRPr b="0" lang="en-IN" sz="1800" spc="-1" strike="noStrike">
              <a:latin typeface="Arial"/>
            </a:endParaRPr>
          </a:p>
          <a:p>
            <a:pPr marL="216000" indent="-216000">
              <a:buClr>
                <a:srgbClr val="000000"/>
              </a:buClr>
              <a:buSzPct val="45000"/>
              <a:buFont typeface="Wingdings" charset="2"/>
              <a:buChar char=""/>
            </a:pPr>
            <a:r>
              <a:rPr b="1" lang="en-IN" sz="1800" spc="-1" strike="noStrike">
                <a:solidFill>
                  <a:srgbClr val="000000"/>
                </a:solidFill>
                <a:latin typeface="Arial"/>
                <a:ea typeface="DejaVu Sans"/>
              </a:rPr>
              <a:t>File appends</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ea typeface="DejaVu Sans"/>
              </a:rPr>
              <a:t>GFS allows multiple appends and multiple clients to append simultaneously.</a:t>
            </a:r>
            <a:endParaRPr b="0" lang="en-IN" sz="1800" spc="-1" strike="noStrike">
              <a:latin typeface="Arial"/>
            </a:endParaRPr>
          </a:p>
          <a:p>
            <a:pPr marL="216000" indent="-216000">
              <a:buClr>
                <a:srgbClr val="000000"/>
              </a:buClr>
              <a:buSzPct val="45000"/>
              <a:buFont typeface="Wingdings" charset="2"/>
              <a:buChar char=""/>
            </a:pPr>
            <a:r>
              <a:rPr b="1" lang="en-IN" sz="1800" spc="-1" strike="noStrike">
                <a:solidFill>
                  <a:srgbClr val="000000"/>
                </a:solidFill>
                <a:latin typeface="Arial"/>
                <a:ea typeface="DejaVu Sans"/>
              </a:rPr>
              <a:t>Design</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ea typeface="DejaVu Sans"/>
              </a:rPr>
              <a:t>GFS was designed to meet Google's rapidly growing needs. HDFS has a hierarchical namenode and datanode architecture.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7" name="" descr=""/>
          <p:cNvPicPr/>
          <p:nvPr/>
        </p:nvPicPr>
        <p:blipFill>
          <a:blip r:embed="rId1"/>
          <a:stretch/>
        </p:blipFill>
        <p:spPr>
          <a:xfrm>
            <a:off x="1366560" y="360000"/>
            <a:ext cx="6373440" cy="45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4" name="Picture 2" descr="Insider Threats: How to Stop the Most Common and Damaging Security Risk You  Face -- Security Today"/>
          <p:cNvPicPr/>
          <p:nvPr/>
        </p:nvPicPr>
        <p:blipFill>
          <a:blip r:embed="rId1"/>
          <a:stretch/>
        </p:blipFill>
        <p:spPr>
          <a:xfrm>
            <a:off x="649440" y="596520"/>
            <a:ext cx="3357720" cy="1806120"/>
          </a:xfrm>
          <a:prstGeom prst="rect">
            <a:avLst/>
          </a:prstGeom>
          <a:ln w="0">
            <a:noFill/>
          </a:ln>
        </p:spPr>
      </p:pic>
      <p:pic>
        <p:nvPicPr>
          <p:cNvPr id="1245" name="Picture 4" descr="Combat Advanced Cyber Attacks With Shared Security Intelligence -  ManageEngine Blog"/>
          <p:cNvPicPr/>
          <p:nvPr/>
        </p:nvPicPr>
        <p:blipFill>
          <a:blip r:embed="rId2"/>
          <a:stretch/>
        </p:blipFill>
        <p:spPr>
          <a:xfrm>
            <a:off x="4011840" y="2050920"/>
            <a:ext cx="4913640" cy="2264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1246" name="PlaceHolder 1"/>
          <p:cNvSpPr>
            <a:spLocks noGrp="1"/>
          </p:cNvSpPr>
          <p:nvPr>
            <p:ph/>
          </p:nvPr>
        </p:nvSpPr>
        <p:spPr>
          <a:xfrm>
            <a:off x="1080000" y="1080000"/>
            <a:ext cx="7287840" cy="3094920"/>
          </a:xfrm>
          <a:prstGeom prst="rect">
            <a:avLst/>
          </a:prstGeom>
          <a:noFill/>
          <a:ln w="0">
            <a:noFill/>
          </a:ln>
        </p:spPr>
        <p:txBody>
          <a:bodyPr lIns="0" rIns="0" tIns="91440" bIns="91440" anchor="t">
            <a:noAutofit/>
          </a:bodyPr>
          <a:p>
            <a:pPr algn="just">
              <a:lnSpc>
                <a:spcPct val="100000"/>
              </a:lnSpc>
              <a:buNone/>
              <a:tabLst>
                <a:tab algn="l" pos="0"/>
              </a:tabLst>
            </a:pPr>
            <a:r>
              <a:rPr b="1" lang="en" sz="1600" spc="-1" strike="noStrike">
                <a:solidFill>
                  <a:srgbClr val="421b1a"/>
                </a:solidFill>
                <a:latin typeface="Inter"/>
                <a:ea typeface="Inter"/>
              </a:rPr>
              <a:t>Threat #5—Data loss or leakage: </a:t>
            </a:r>
            <a:r>
              <a:rPr b="0" lang="en" sz="1600" spc="-1" strike="noStrike">
                <a:solidFill>
                  <a:srgbClr val="421b1a"/>
                </a:solidFill>
                <a:latin typeface="Inter"/>
                <a:ea typeface="Inter"/>
              </a:rPr>
              <a:t>Compromised data may encompass:(i) deleted or changed data without producing a backup,</a:t>
            </a:r>
            <a:endParaRPr b="0" lang="en-IN" sz="1600" spc="-1" strike="noStrike">
              <a:latin typeface="Arial"/>
            </a:endParaRPr>
          </a:p>
          <a:p>
            <a:pPr algn="just">
              <a:lnSpc>
                <a:spcPct val="100000"/>
              </a:lnSpc>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(ii) unlinking a record, </a:t>
            </a:r>
            <a:endParaRPr b="0" lang="en-IN" sz="1600" spc="-1" strike="noStrike">
              <a:latin typeface="Arial"/>
            </a:endParaRPr>
          </a:p>
          <a:p>
            <a:pPr algn="just">
              <a:lnSpc>
                <a:spcPct val="100000"/>
              </a:lnSpc>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(iii) decrease of an encoding key and </a:t>
            </a:r>
            <a:endParaRPr b="0" lang="en-IN" sz="1600" spc="-1" strike="noStrike">
              <a:latin typeface="Arial"/>
            </a:endParaRPr>
          </a:p>
          <a:p>
            <a:pPr algn="just">
              <a:lnSpc>
                <a:spcPct val="100000"/>
              </a:lnSpc>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(iv) unauthorized access to perceptive data. </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The likelihood of data compromise considerably rises in cloud computing, due to the architecture and operations. </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algn="just">
              <a:lnSpc>
                <a:spcPct val="100000"/>
              </a:lnSpc>
              <a:buNone/>
              <a:tabLst>
                <a:tab algn="l" pos="0"/>
              </a:tabLst>
            </a:pPr>
            <a:endParaRPr b="0" lang="en-IN" sz="1600" spc="-1" strike="noStrike">
              <a:latin typeface="Arial"/>
            </a:endParaRPr>
          </a:p>
        </p:txBody>
      </p:sp>
      <p:grpSp>
        <p:nvGrpSpPr>
          <p:cNvPr id="1247" name="Google Shape;2102;p44"/>
          <p:cNvGrpSpPr/>
          <p:nvPr/>
        </p:nvGrpSpPr>
        <p:grpSpPr>
          <a:xfrm>
            <a:off x="417240" y="3206880"/>
            <a:ext cx="710640" cy="967320"/>
            <a:chOff x="417240" y="3206880"/>
            <a:chExt cx="710640" cy="967320"/>
          </a:xfrm>
        </p:grpSpPr>
        <p:sp>
          <p:nvSpPr>
            <p:cNvPr id="1248" name="Google Shape;2103;p44"/>
            <p:cNvSpPr/>
            <p:nvPr/>
          </p:nvSpPr>
          <p:spPr>
            <a:xfrm>
              <a:off x="580320" y="34984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249" name="Google Shape;2104;p44"/>
            <p:cNvGrpSpPr/>
            <p:nvPr/>
          </p:nvGrpSpPr>
          <p:grpSpPr>
            <a:xfrm>
              <a:off x="417240" y="3206880"/>
              <a:ext cx="710640" cy="967320"/>
              <a:chOff x="417240" y="3206880"/>
              <a:chExt cx="710640" cy="967320"/>
            </a:xfrm>
          </p:grpSpPr>
          <p:sp>
            <p:nvSpPr>
              <p:cNvPr id="1250" name="Google Shape;2105;p44"/>
              <p:cNvSpPr/>
              <p:nvPr/>
            </p:nvSpPr>
            <p:spPr>
              <a:xfrm>
                <a:off x="709920" y="379764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251" name="Google Shape;2106;p44"/>
              <p:cNvSpPr/>
              <p:nvPr/>
            </p:nvSpPr>
            <p:spPr>
              <a:xfrm>
                <a:off x="699480" y="35600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252" name="Google Shape;2107;p44"/>
              <p:cNvSpPr/>
              <p:nvPr/>
            </p:nvSpPr>
            <p:spPr>
              <a:xfrm>
                <a:off x="716400" y="378972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253" name="Google Shape;2108;p44"/>
              <p:cNvSpPr/>
              <p:nvPr/>
            </p:nvSpPr>
            <p:spPr>
              <a:xfrm>
                <a:off x="570600" y="40154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254" name="Google Shape;2109;p44"/>
              <p:cNvSpPr/>
              <p:nvPr/>
            </p:nvSpPr>
            <p:spPr>
              <a:xfrm>
                <a:off x="535320" y="34556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255" name="Google Shape;2110;p44"/>
              <p:cNvSpPr/>
              <p:nvPr/>
            </p:nvSpPr>
            <p:spPr>
              <a:xfrm>
                <a:off x="979920" y="34556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256" name="Google Shape;2111;p44"/>
              <p:cNvSpPr/>
              <p:nvPr/>
            </p:nvSpPr>
            <p:spPr>
              <a:xfrm>
                <a:off x="858960" y="34556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257" name="Google Shape;2112;p44"/>
              <p:cNvSpPr/>
              <p:nvPr/>
            </p:nvSpPr>
            <p:spPr>
              <a:xfrm>
                <a:off x="509040" y="345240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258" name="Google Shape;2113;p44"/>
              <p:cNvSpPr/>
              <p:nvPr/>
            </p:nvSpPr>
            <p:spPr>
              <a:xfrm>
                <a:off x="509040" y="406152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259" name="Google Shape;2114;p44"/>
              <p:cNvSpPr/>
              <p:nvPr/>
            </p:nvSpPr>
            <p:spPr>
              <a:xfrm>
                <a:off x="504360" y="32792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260" name="Google Shape;2115;p44"/>
              <p:cNvSpPr/>
              <p:nvPr/>
            </p:nvSpPr>
            <p:spPr>
              <a:xfrm>
                <a:off x="765360" y="32068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261" name="Google Shape;2116;p44"/>
              <p:cNvSpPr/>
              <p:nvPr/>
            </p:nvSpPr>
            <p:spPr>
              <a:xfrm>
                <a:off x="417240" y="33973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262" name="Google Shape;2117;p44"/>
              <p:cNvSpPr/>
              <p:nvPr/>
            </p:nvSpPr>
            <p:spPr>
              <a:xfrm>
                <a:off x="441720" y="41108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263" name="Google Shape;2118;p44"/>
              <p:cNvSpPr/>
              <p:nvPr/>
            </p:nvSpPr>
            <p:spPr>
              <a:xfrm>
                <a:off x="582840" y="32792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264" name="Google Shape;2119;p44"/>
              <p:cNvSpPr/>
              <p:nvPr/>
            </p:nvSpPr>
            <p:spPr>
              <a:xfrm>
                <a:off x="438480" y="33973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265" name="Google Shape;2120;p44"/>
              <p:cNvSpPr/>
              <p:nvPr/>
            </p:nvSpPr>
            <p:spPr>
              <a:xfrm>
                <a:off x="455400" y="41104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266" name="Google Shape;2121;p44"/>
              <p:cNvSpPr/>
              <p:nvPr/>
            </p:nvSpPr>
            <p:spPr>
              <a:xfrm>
                <a:off x="519840" y="41108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267" name="Google Shape;2122;p44"/>
              <p:cNvSpPr/>
              <p:nvPr/>
            </p:nvSpPr>
            <p:spPr>
              <a:xfrm>
                <a:off x="722520" y="37900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268" name="Google Shape;2123;p44"/>
              <p:cNvSpPr/>
              <p:nvPr/>
            </p:nvSpPr>
            <p:spPr>
              <a:xfrm>
                <a:off x="722520" y="366264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269" name="Google Shape;2124;p44"/>
              <p:cNvSpPr/>
              <p:nvPr/>
            </p:nvSpPr>
            <p:spPr>
              <a:xfrm>
                <a:off x="739080" y="370404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270" name="Google Shape;2125;p44"/>
              <p:cNvSpPr/>
              <p:nvPr/>
            </p:nvSpPr>
            <p:spPr>
              <a:xfrm>
                <a:off x="725400" y="38883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271" name="Google Shape;2126;p44"/>
              <p:cNvSpPr/>
              <p:nvPr/>
            </p:nvSpPr>
            <p:spPr>
              <a:xfrm>
                <a:off x="759240" y="38023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272" name="Google Shape;2127;p44"/>
              <p:cNvSpPr/>
              <p:nvPr/>
            </p:nvSpPr>
            <p:spPr>
              <a:xfrm>
                <a:off x="568800" y="33973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273" name="Google Shape;2128;p44"/>
              <p:cNvSpPr/>
              <p:nvPr/>
            </p:nvSpPr>
            <p:spPr>
              <a:xfrm>
                <a:off x="800640" y="33973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274" name="Google Shape;2129;p44"/>
              <p:cNvSpPr/>
              <p:nvPr/>
            </p:nvSpPr>
            <p:spPr>
              <a:xfrm>
                <a:off x="860400" y="33152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275" name="Google Shape;2130;p44"/>
              <p:cNvSpPr/>
              <p:nvPr/>
            </p:nvSpPr>
            <p:spPr>
              <a:xfrm>
                <a:off x="788400" y="32914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276" name="Google Shape;2131;p44"/>
          <p:cNvGrpSpPr/>
          <p:nvPr/>
        </p:nvGrpSpPr>
        <p:grpSpPr>
          <a:xfrm>
            <a:off x="8374320" y="2480760"/>
            <a:ext cx="648360" cy="484920"/>
            <a:chOff x="8374320" y="2480760"/>
            <a:chExt cx="648360" cy="484920"/>
          </a:xfrm>
        </p:grpSpPr>
        <p:sp>
          <p:nvSpPr>
            <p:cNvPr id="1277" name="Google Shape;2132;p44"/>
            <p:cNvSpPr/>
            <p:nvPr/>
          </p:nvSpPr>
          <p:spPr>
            <a:xfrm flipV="1" rot="12124200">
              <a:off x="8771400" y="2638800"/>
              <a:ext cx="150840" cy="9540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278" name="Google Shape;2133;p44"/>
            <p:cNvSpPr/>
            <p:nvPr/>
          </p:nvSpPr>
          <p:spPr>
            <a:xfrm flipV="1" rot="12122400">
              <a:off x="8476560" y="2570760"/>
              <a:ext cx="524880" cy="2152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279" name="Google Shape;2134;p44"/>
            <p:cNvSpPr/>
            <p:nvPr/>
          </p:nvSpPr>
          <p:spPr>
            <a:xfrm flipV="1" rot="12115200">
              <a:off x="8929800" y="2698560"/>
              <a:ext cx="62280" cy="4716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280" name="Google Shape;2135;p44"/>
            <p:cNvSpPr/>
            <p:nvPr/>
          </p:nvSpPr>
          <p:spPr>
            <a:xfrm flipV="1" rot="12124800">
              <a:off x="8877240" y="2685960"/>
              <a:ext cx="77040" cy="169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281" name="Google Shape;2136;p44"/>
            <p:cNvSpPr/>
            <p:nvPr/>
          </p:nvSpPr>
          <p:spPr>
            <a:xfrm flipV="1" rot="12130800">
              <a:off x="8708040" y="2590560"/>
              <a:ext cx="129240" cy="7308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282" name="Google Shape;2137;p44"/>
            <p:cNvSpPr/>
            <p:nvPr/>
          </p:nvSpPr>
          <p:spPr>
            <a:xfrm flipV="1" rot="12121200">
              <a:off x="8650440" y="2572560"/>
              <a:ext cx="120960" cy="158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283" name="Google Shape;2138;p44"/>
            <p:cNvSpPr/>
            <p:nvPr/>
          </p:nvSpPr>
          <p:spPr>
            <a:xfrm flipV="1" rot="12122400">
              <a:off x="8819280" y="2684160"/>
              <a:ext cx="29160" cy="1728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284" name="Google Shape;2139;p44"/>
            <p:cNvSpPr/>
            <p:nvPr/>
          </p:nvSpPr>
          <p:spPr>
            <a:xfrm flipV="1" rot="12120600">
              <a:off x="8405640" y="2584440"/>
              <a:ext cx="584280" cy="28188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285" name="Google Shape;2140;p44"/>
            <p:cNvSpPr/>
            <p:nvPr/>
          </p:nvSpPr>
          <p:spPr>
            <a:xfrm flipV="1" rot="12124800">
              <a:off x="8448120" y="2567880"/>
              <a:ext cx="331920" cy="25884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286" name="Google Shape;2141;p44"/>
            <p:cNvSpPr/>
            <p:nvPr/>
          </p:nvSpPr>
          <p:spPr>
            <a:xfrm flipV="1" rot="12119400">
              <a:off x="8634240" y="2694960"/>
              <a:ext cx="333720" cy="21204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287" name="Google Shape;2142;p44"/>
            <p:cNvSpPr/>
            <p:nvPr/>
          </p:nvSpPr>
          <p:spPr>
            <a:xfrm flipV="1" rot="12121200">
              <a:off x="8667360" y="2709000"/>
              <a:ext cx="281160" cy="18612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
          <p:cNvSpPr/>
          <p:nvPr/>
        </p:nvSpPr>
        <p:spPr>
          <a:xfrm>
            <a:off x="573840" y="720000"/>
            <a:ext cx="8397360" cy="3842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600" spc="-1" strike="noStrike">
              <a:latin typeface="Arial"/>
            </a:endParaRPr>
          </a:p>
          <a:p>
            <a:pPr marL="216000" indent="-216000">
              <a:lnSpc>
                <a:spcPct val="100000"/>
              </a:lnSpc>
              <a:buClr>
                <a:srgbClr val="000000"/>
              </a:buClr>
              <a:buSzPct val="45000"/>
              <a:buFont typeface="Wingdings" charset="2"/>
              <a:buChar char=""/>
            </a:pPr>
            <a:r>
              <a:rPr b="0" lang="en" sz="1600" spc="-1" strike="noStrike">
                <a:solidFill>
                  <a:srgbClr val="421b1a"/>
                </a:solidFill>
                <a:latin typeface="Inter"/>
                <a:ea typeface="Inter"/>
              </a:rPr>
              <a:t>Examples of data loss/ leakage include:</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(i) insufficient authentication,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(ii) authorization,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(iii) review controls,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(iv) inconsistent encryption,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(v) inconsistent programs keys,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(vi) operational flops,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(vii) disposal challenges,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(viii) risk of association,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(xi) jurisdiction/political issues, </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(x) persistence and trials,</a:t>
            </a:r>
            <a:endParaRPr b="0" lang="en-IN" sz="1600" spc="-1" strike="noStrike">
              <a:latin typeface="Arial"/>
            </a:endParaRPr>
          </a:p>
          <a:p>
            <a:pPr>
              <a:lnSpc>
                <a:spcPct val="100000"/>
              </a:lnSpc>
              <a:buNone/>
            </a:pPr>
            <a:r>
              <a:rPr b="0" lang="en" sz="1600" spc="-1" strike="noStrike">
                <a:solidFill>
                  <a:srgbClr val="421b1a"/>
                </a:solidFill>
                <a:latin typeface="Inter"/>
                <a:ea typeface="Inter"/>
              </a:rPr>
              <a:t>      </a:t>
            </a:r>
            <a:r>
              <a:rPr b="0" lang="en" sz="1600" spc="-1" strike="noStrike">
                <a:solidFill>
                  <a:srgbClr val="421b1a"/>
                </a:solidFill>
                <a:latin typeface="Inter"/>
                <a:ea typeface="Inter"/>
              </a:rPr>
              <a:t>(xi) datacentre reliability and catastrophe recovery. </a:t>
            </a:r>
            <a:endParaRPr b="0" lang="en-IN" sz="1600" spc="-1" strike="noStrike">
              <a:latin typeface="Arial"/>
            </a:endParaRPr>
          </a:p>
          <a:p>
            <a:pPr>
              <a:lnSpc>
                <a:spcPct val="100000"/>
              </a:lnSpc>
              <a:buNone/>
            </a:pPr>
            <a:endParaRPr b="0" lang="en-IN" sz="1600" spc="-1" strike="noStrike">
              <a:latin typeface="Arial"/>
            </a:endParaRPr>
          </a:p>
          <a:p>
            <a:pPr marL="216000" indent="-216000">
              <a:lnSpc>
                <a:spcPct val="100000"/>
              </a:lnSpc>
              <a:buClr>
                <a:srgbClr val="000000"/>
              </a:buClr>
              <a:buSzPct val="45000"/>
              <a:buFont typeface="Wingdings" charset="2"/>
              <a:buChar char=""/>
            </a:pPr>
            <a:r>
              <a:rPr b="0" lang="en" sz="1600" spc="-1" strike="noStrike">
                <a:solidFill>
                  <a:srgbClr val="421b1a"/>
                </a:solidFill>
                <a:latin typeface="Inter"/>
                <a:ea typeface="Inter"/>
              </a:rPr>
              <a:t>Targets are IaaS, PaaS, SaaS.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9" name="Picture 2" descr="Ransomware Attack Options: Restore, Pay, or Lose Patient Data"/>
          <p:cNvPicPr/>
          <p:nvPr/>
        </p:nvPicPr>
        <p:blipFill>
          <a:blip r:embed="rId1"/>
          <a:stretch/>
        </p:blipFill>
        <p:spPr>
          <a:xfrm>
            <a:off x="1306440" y="845640"/>
            <a:ext cx="6366960" cy="3175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1290" name="PlaceHolder 1"/>
          <p:cNvSpPr>
            <a:spLocks noGrp="1"/>
          </p:cNvSpPr>
          <p:nvPr>
            <p:ph/>
          </p:nvPr>
        </p:nvSpPr>
        <p:spPr>
          <a:xfrm>
            <a:off x="988920" y="481320"/>
            <a:ext cx="7287840" cy="4098240"/>
          </a:xfrm>
          <a:prstGeom prst="rect">
            <a:avLst/>
          </a:prstGeom>
          <a:noFill/>
          <a:ln w="0">
            <a:noFill/>
          </a:ln>
        </p:spPr>
        <p:txBody>
          <a:bodyPr lIns="0" rIns="0" tIns="91440" bIns="91440" anchor="t">
            <a:noAutofit/>
          </a:bodyPr>
          <a:p>
            <a:pPr algn="just">
              <a:lnSpc>
                <a:spcPct val="100000"/>
              </a:lnSpc>
              <a:buNone/>
              <a:tabLst>
                <a:tab algn="l" pos="0"/>
              </a:tabLst>
            </a:pPr>
            <a:endParaRPr b="0" lang="en-IN" sz="1600" spc="-1" strike="noStrike">
              <a:latin typeface="Arial"/>
            </a:endParaRPr>
          </a:p>
          <a:p>
            <a:pPr algn="just">
              <a:lnSpc>
                <a:spcPct val="100000"/>
              </a:lnSpc>
              <a:buNone/>
              <a:tabLst>
                <a:tab algn="l" pos="0"/>
              </a:tabLst>
            </a:pPr>
            <a:r>
              <a:rPr b="1" lang="en" sz="1600" spc="-1" strike="noStrike">
                <a:solidFill>
                  <a:srgbClr val="421b1a"/>
                </a:solidFill>
                <a:latin typeface="Inter"/>
                <a:ea typeface="Inter"/>
              </a:rPr>
              <a:t>Threat #6—Hijacking (Account/Service): </a:t>
            </a:r>
            <a:r>
              <a:rPr b="0" lang="en" sz="1600" spc="-1" strike="noStrike">
                <a:solidFill>
                  <a:srgbClr val="421b1a"/>
                </a:solidFill>
                <a:latin typeface="Inter"/>
                <a:ea typeface="Inter"/>
              </a:rPr>
              <a:t>Account or service hijacking is generally carried out with pilfered (stolen) credentials. </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Such attacks encompass phishing, deception and exploitation of programs vulnerabilities.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Using pilfered(</a:t>
            </a:r>
            <a:r>
              <a:rPr b="0" lang="en-US" sz="1600" spc="-1" strike="noStrike">
                <a:solidFill>
                  <a:srgbClr val="421b1a"/>
                </a:solidFill>
                <a:latin typeface="Inter"/>
                <a:ea typeface="Inter"/>
              </a:rPr>
              <a:t>to steal something in small quantity</a:t>
            </a:r>
            <a:r>
              <a:rPr b="0" lang="en" sz="1600" spc="-1" strike="noStrike">
                <a:solidFill>
                  <a:srgbClr val="421b1a"/>
                </a:solidFill>
                <a:latin typeface="Inter"/>
                <a:ea typeface="Inter"/>
              </a:rPr>
              <a:t>) credentials, attackers can access critical localities of cloud computing services and compromise the confidentiality, integrity and accessibility (CIA) of such services.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Examples of such attacks include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eavesdropping on transactions/sensitive undertakings,               -- manipulation of data,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coming back with falsified data,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redirection to illegitimate sites.</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algn="just">
              <a:lnSpc>
                <a:spcPct val="100000"/>
              </a:lnSpc>
              <a:buNone/>
              <a:tabLst>
                <a:tab algn="l" pos="0"/>
              </a:tabLst>
            </a:pPr>
            <a:endParaRPr b="0" lang="en-IN" sz="1600" spc="-1" strike="noStrike">
              <a:latin typeface="Arial"/>
            </a:endParaRPr>
          </a:p>
        </p:txBody>
      </p:sp>
      <p:grpSp>
        <p:nvGrpSpPr>
          <p:cNvPr id="1291" name="Google Shape;2148;p45"/>
          <p:cNvGrpSpPr/>
          <p:nvPr/>
        </p:nvGrpSpPr>
        <p:grpSpPr>
          <a:xfrm>
            <a:off x="417240" y="3206880"/>
            <a:ext cx="710640" cy="967320"/>
            <a:chOff x="417240" y="3206880"/>
            <a:chExt cx="710640" cy="967320"/>
          </a:xfrm>
        </p:grpSpPr>
        <p:sp>
          <p:nvSpPr>
            <p:cNvPr id="1292" name="Google Shape;2149;p45"/>
            <p:cNvSpPr/>
            <p:nvPr/>
          </p:nvSpPr>
          <p:spPr>
            <a:xfrm>
              <a:off x="580320" y="34984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293" name="Google Shape;2150;p45"/>
            <p:cNvGrpSpPr/>
            <p:nvPr/>
          </p:nvGrpSpPr>
          <p:grpSpPr>
            <a:xfrm>
              <a:off x="417240" y="3206880"/>
              <a:ext cx="710640" cy="967320"/>
              <a:chOff x="417240" y="3206880"/>
              <a:chExt cx="710640" cy="967320"/>
            </a:xfrm>
          </p:grpSpPr>
          <p:sp>
            <p:nvSpPr>
              <p:cNvPr id="1294" name="Google Shape;2151;p45"/>
              <p:cNvSpPr/>
              <p:nvPr/>
            </p:nvSpPr>
            <p:spPr>
              <a:xfrm>
                <a:off x="709920" y="379764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295" name="Google Shape;2152;p45"/>
              <p:cNvSpPr/>
              <p:nvPr/>
            </p:nvSpPr>
            <p:spPr>
              <a:xfrm>
                <a:off x="699480" y="35600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296" name="Google Shape;2153;p45"/>
              <p:cNvSpPr/>
              <p:nvPr/>
            </p:nvSpPr>
            <p:spPr>
              <a:xfrm>
                <a:off x="716400" y="378972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297" name="Google Shape;2154;p45"/>
              <p:cNvSpPr/>
              <p:nvPr/>
            </p:nvSpPr>
            <p:spPr>
              <a:xfrm>
                <a:off x="570600" y="40154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298" name="Google Shape;2155;p45"/>
              <p:cNvSpPr/>
              <p:nvPr/>
            </p:nvSpPr>
            <p:spPr>
              <a:xfrm>
                <a:off x="535320" y="34556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299" name="Google Shape;2156;p45"/>
              <p:cNvSpPr/>
              <p:nvPr/>
            </p:nvSpPr>
            <p:spPr>
              <a:xfrm>
                <a:off x="979920" y="34556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300" name="Google Shape;2157;p45"/>
              <p:cNvSpPr/>
              <p:nvPr/>
            </p:nvSpPr>
            <p:spPr>
              <a:xfrm>
                <a:off x="858960" y="34556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301" name="Google Shape;2158;p45"/>
              <p:cNvSpPr/>
              <p:nvPr/>
            </p:nvSpPr>
            <p:spPr>
              <a:xfrm>
                <a:off x="509040" y="345240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302" name="Google Shape;2159;p45"/>
              <p:cNvSpPr/>
              <p:nvPr/>
            </p:nvSpPr>
            <p:spPr>
              <a:xfrm>
                <a:off x="509040" y="406152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303" name="Google Shape;2160;p45"/>
              <p:cNvSpPr/>
              <p:nvPr/>
            </p:nvSpPr>
            <p:spPr>
              <a:xfrm>
                <a:off x="504360" y="32792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304" name="Google Shape;2161;p45"/>
              <p:cNvSpPr/>
              <p:nvPr/>
            </p:nvSpPr>
            <p:spPr>
              <a:xfrm>
                <a:off x="765360" y="32068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305" name="Google Shape;2162;p45"/>
              <p:cNvSpPr/>
              <p:nvPr/>
            </p:nvSpPr>
            <p:spPr>
              <a:xfrm>
                <a:off x="417240" y="33973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306" name="Google Shape;2163;p45"/>
              <p:cNvSpPr/>
              <p:nvPr/>
            </p:nvSpPr>
            <p:spPr>
              <a:xfrm>
                <a:off x="441720" y="41108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307" name="Google Shape;2164;p45"/>
              <p:cNvSpPr/>
              <p:nvPr/>
            </p:nvSpPr>
            <p:spPr>
              <a:xfrm>
                <a:off x="582840" y="32792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308" name="Google Shape;2165;p45"/>
              <p:cNvSpPr/>
              <p:nvPr/>
            </p:nvSpPr>
            <p:spPr>
              <a:xfrm>
                <a:off x="438480" y="33973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309" name="Google Shape;2166;p45"/>
              <p:cNvSpPr/>
              <p:nvPr/>
            </p:nvSpPr>
            <p:spPr>
              <a:xfrm>
                <a:off x="455400" y="41104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310" name="Google Shape;2167;p45"/>
              <p:cNvSpPr/>
              <p:nvPr/>
            </p:nvSpPr>
            <p:spPr>
              <a:xfrm>
                <a:off x="519840" y="41108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311" name="Google Shape;2168;p45"/>
              <p:cNvSpPr/>
              <p:nvPr/>
            </p:nvSpPr>
            <p:spPr>
              <a:xfrm>
                <a:off x="722520" y="37900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312" name="Google Shape;2169;p45"/>
              <p:cNvSpPr/>
              <p:nvPr/>
            </p:nvSpPr>
            <p:spPr>
              <a:xfrm>
                <a:off x="722520" y="366264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313" name="Google Shape;2170;p45"/>
              <p:cNvSpPr/>
              <p:nvPr/>
            </p:nvSpPr>
            <p:spPr>
              <a:xfrm>
                <a:off x="739080" y="370404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314" name="Google Shape;2171;p45"/>
              <p:cNvSpPr/>
              <p:nvPr/>
            </p:nvSpPr>
            <p:spPr>
              <a:xfrm>
                <a:off x="725400" y="38883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315" name="Google Shape;2172;p45"/>
              <p:cNvSpPr/>
              <p:nvPr/>
            </p:nvSpPr>
            <p:spPr>
              <a:xfrm>
                <a:off x="759240" y="38023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316" name="Google Shape;2173;p45"/>
              <p:cNvSpPr/>
              <p:nvPr/>
            </p:nvSpPr>
            <p:spPr>
              <a:xfrm>
                <a:off x="568800" y="33973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317" name="Google Shape;2174;p45"/>
              <p:cNvSpPr/>
              <p:nvPr/>
            </p:nvSpPr>
            <p:spPr>
              <a:xfrm>
                <a:off x="800640" y="33973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318" name="Google Shape;2175;p45"/>
              <p:cNvSpPr/>
              <p:nvPr/>
            </p:nvSpPr>
            <p:spPr>
              <a:xfrm>
                <a:off x="860400" y="33152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319" name="Google Shape;2176;p45"/>
              <p:cNvSpPr/>
              <p:nvPr/>
            </p:nvSpPr>
            <p:spPr>
              <a:xfrm>
                <a:off x="788400" y="32914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320" name="Google Shape;2177;p45"/>
          <p:cNvGrpSpPr/>
          <p:nvPr/>
        </p:nvGrpSpPr>
        <p:grpSpPr>
          <a:xfrm>
            <a:off x="8280720" y="2447280"/>
            <a:ext cx="742320" cy="551880"/>
            <a:chOff x="8280720" y="2447280"/>
            <a:chExt cx="742320" cy="551880"/>
          </a:xfrm>
        </p:grpSpPr>
        <p:sp>
          <p:nvSpPr>
            <p:cNvPr id="1321" name="Google Shape;2178;p45"/>
            <p:cNvSpPr/>
            <p:nvPr/>
          </p:nvSpPr>
          <p:spPr>
            <a:xfrm flipV="1" rot="12122400">
              <a:off x="8735400" y="2627640"/>
              <a:ext cx="172080" cy="10800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322" name="Google Shape;2179;p45"/>
            <p:cNvSpPr/>
            <p:nvPr/>
          </p:nvSpPr>
          <p:spPr>
            <a:xfrm flipV="1" rot="12120600">
              <a:off x="8398080" y="2550240"/>
              <a:ext cx="600480" cy="24552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323" name="Google Shape;2180;p45"/>
            <p:cNvSpPr/>
            <p:nvPr/>
          </p:nvSpPr>
          <p:spPr>
            <a:xfrm flipV="1" rot="12120600">
              <a:off x="8916120" y="2696040"/>
              <a:ext cx="71640" cy="529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324" name="Google Shape;2181;p45"/>
            <p:cNvSpPr/>
            <p:nvPr/>
          </p:nvSpPr>
          <p:spPr>
            <a:xfrm flipV="1" rot="12115800">
              <a:off x="8856720" y="2679480"/>
              <a:ext cx="88200" cy="1908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325" name="Google Shape;2182;p45"/>
            <p:cNvSpPr/>
            <p:nvPr/>
          </p:nvSpPr>
          <p:spPr>
            <a:xfrm flipV="1" rot="12126600">
              <a:off x="8664120" y="2570400"/>
              <a:ext cx="147600" cy="8388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326" name="Google Shape;2183;p45"/>
            <p:cNvSpPr/>
            <p:nvPr/>
          </p:nvSpPr>
          <p:spPr>
            <a:xfrm flipV="1" rot="12119400">
              <a:off x="8599680" y="2549880"/>
              <a:ext cx="138240" cy="1836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327" name="Google Shape;2184;p45"/>
            <p:cNvSpPr/>
            <p:nvPr/>
          </p:nvSpPr>
          <p:spPr>
            <a:xfrm flipV="1" rot="12144600">
              <a:off x="8788680" y="2679840"/>
              <a:ext cx="36000" cy="2052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328" name="Google Shape;2185;p45"/>
            <p:cNvSpPr/>
            <p:nvPr/>
          </p:nvSpPr>
          <p:spPr>
            <a:xfrm flipV="1" rot="12122400">
              <a:off x="8316360" y="2563200"/>
              <a:ext cx="667800" cy="32184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329" name="Google Shape;2186;p45"/>
            <p:cNvSpPr/>
            <p:nvPr/>
          </p:nvSpPr>
          <p:spPr>
            <a:xfrm flipV="1" rot="12122400">
              <a:off x="8364240" y="2548080"/>
              <a:ext cx="381960" cy="29412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330" name="Google Shape;2187;p45"/>
            <p:cNvSpPr/>
            <p:nvPr/>
          </p:nvSpPr>
          <p:spPr>
            <a:xfrm flipV="1" rot="12120600">
              <a:off x="8577360" y="2691720"/>
              <a:ext cx="381960" cy="24372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331" name="Google Shape;2188;p45"/>
            <p:cNvSpPr/>
            <p:nvPr/>
          </p:nvSpPr>
          <p:spPr>
            <a:xfrm flipV="1" rot="12120000">
              <a:off x="8613360" y="2710440"/>
              <a:ext cx="324000" cy="2120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
          <p:cNvSpPr/>
          <p:nvPr/>
        </p:nvSpPr>
        <p:spPr>
          <a:xfrm>
            <a:off x="540000" y="1440000"/>
            <a:ext cx="8236080" cy="1964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 sz="1600" spc="-1" strike="noStrike">
                <a:solidFill>
                  <a:srgbClr val="421b1a"/>
                </a:solidFill>
                <a:latin typeface="Inter"/>
                <a:ea typeface="Inter"/>
              </a:rPr>
              <a:t>Threat #7—Unknown Risk Profile: </a:t>
            </a:r>
            <a:r>
              <a:rPr b="0" lang="en" sz="1600" spc="-1" strike="noStrike">
                <a:solidFill>
                  <a:srgbClr val="421b1a"/>
                </a:solidFill>
                <a:latin typeface="Inter"/>
                <a:ea typeface="Inter"/>
              </a:rPr>
              <a:t>Cloud services signify the organizations that are less engaged with hardware and software ownership and maintenance.</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r>
              <a:rPr b="0" lang="en" sz="1600" spc="-1" strike="noStrike">
                <a:solidFill>
                  <a:srgbClr val="421b1a"/>
                </a:solidFill>
                <a:latin typeface="Inter"/>
                <a:ea typeface="Inter"/>
              </a:rPr>
              <a:t>Although this boasts important benefits, organizations should be cognizant that matters like internal security systems, security compliance, configuration hardening, patching, auditing and logging may be overlooked.</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r>
              <a:rPr b="0" lang="en" sz="1600" spc="-1" strike="noStrike">
                <a:solidFill>
                  <a:srgbClr val="421b1a"/>
                </a:solidFill>
                <a:latin typeface="Inter"/>
                <a:ea typeface="Inter"/>
              </a:rPr>
              <a:t>So it is important to pay attention to these unknown risks.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3" name="Picture 2" descr="Session Hijacking"/>
          <p:cNvPicPr/>
          <p:nvPr/>
        </p:nvPicPr>
        <p:blipFill>
          <a:blip r:embed="rId1"/>
          <a:stretch/>
        </p:blipFill>
        <p:spPr>
          <a:xfrm>
            <a:off x="493920" y="501840"/>
            <a:ext cx="4821120" cy="2710080"/>
          </a:xfrm>
          <a:prstGeom prst="rect">
            <a:avLst/>
          </a:prstGeom>
          <a:ln w="0">
            <a:noFill/>
          </a:ln>
        </p:spPr>
      </p:pic>
      <p:pic>
        <p:nvPicPr>
          <p:cNvPr id="1334" name="Picture 4" descr="What is a Zero-Day Exploit | Protecting Against 0day Vulnerabilities |  Imperva"/>
          <p:cNvPicPr/>
          <p:nvPr/>
        </p:nvPicPr>
        <p:blipFill>
          <a:blip r:embed="rId2"/>
          <a:stretch/>
        </p:blipFill>
        <p:spPr>
          <a:xfrm>
            <a:off x="4181040" y="2619360"/>
            <a:ext cx="3816000" cy="25200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35" name="Google Shape;2193;p46"/>
          <p:cNvGrpSpPr/>
          <p:nvPr/>
        </p:nvGrpSpPr>
        <p:grpSpPr>
          <a:xfrm>
            <a:off x="7192080" y="3720240"/>
            <a:ext cx="877680" cy="780840"/>
            <a:chOff x="7192080" y="3720240"/>
            <a:chExt cx="877680" cy="780840"/>
          </a:xfrm>
        </p:grpSpPr>
        <p:grpSp>
          <p:nvGrpSpPr>
            <p:cNvPr id="1336" name="Google Shape;2194;p46"/>
            <p:cNvGrpSpPr/>
            <p:nvPr/>
          </p:nvGrpSpPr>
          <p:grpSpPr>
            <a:xfrm>
              <a:off x="7278840" y="4103640"/>
              <a:ext cx="790920" cy="397440"/>
              <a:chOff x="7278840" y="4103640"/>
              <a:chExt cx="790920" cy="397440"/>
            </a:xfrm>
          </p:grpSpPr>
          <p:sp>
            <p:nvSpPr>
              <p:cNvPr id="1337" name="Google Shape;2195;p46"/>
              <p:cNvSpPr/>
              <p:nvPr/>
            </p:nvSpPr>
            <p:spPr>
              <a:xfrm>
                <a:off x="7450560" y="425592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1338" name="Google Shape;2196;p46"/>
              <p:cNvGrpSpPr/>
              <p:nvPr/>
            </p:nvGrpSpPr>
            <p:grpSpPr>
              <a:xfrm>
                <a:off x="7450560" y="4103640"/>
                <a:ext cx="619200" cy="168840"/>
                <a:chOff x="7450560" y="4103640"/>
                <a:chExt cx="619200" cy="168840"/>
              </a:xfrm>
            </p:grpSpPr>
            <p:sp>
              <p:nvSpPr>
                <p:cNvPr id="1339" name="Google Shape;2197;p46"/>
                <p:cNvSpPr/>
                <p:nvPr/>
              </p:nvSpPr>
              <p:spPr>
                <a:xfrm>
                  <a:off x="7468200" y="411408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1340" name="Google Shape;2198;p46"/>
                <p:cNvSpPr/>
                <p:nvPr/>
              </p:nvSpPr>
              <p:spPr>
                <a:xfrm>
                  <a:off x="7713360" y="41036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1341" name="Google Shape;2199;p46"/>
                <p:cNvSpPr/>
                <p:nvPr/>
              </p:nvSpPr>
              <p:spPr>
                <a:xfrm>
                  <a:off x="7450560" y="41036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1342" name="Google Shape;2200;p46"/>
                <p:cNvSpPr/>
                <p:nvPr/>
              </p:nvSpPr>
              <p:spPr>
                <a:xfrm>
                  <a:off x="7481880" y="416772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1343" name="Google Shape;2201;p46"/>
                <p:cNvSpPr/>
                <p:nvPr/>
              </p:nvSpPr>
              <p:spPr>
                <a:xfrm>
                  <a:off x="7561800" y="414324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1344" name="Google Shape;2202;p46"/>
                <p:cNvSpPr/>
                <p:nvPr/>
              </p:nvSpPr>
              <p:spPr>
                <a:xfrm>
                  <a:off x="7526160" y="420192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1345" name="Google Shape;2203;p46"/>
              <p:cNvSpPr/>
              <p:nvPr/>
            </p:nvSpPr>
            <p:spPr>
              <a:xfrm>
                <a:off x="7278840" y="427536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1346" name="Google Shape;2204;p46"/>
              <p:cNvGrpSpPr/>
              <p:nvPr/>
            </p:nvGrpSpPr>
            <p:grpSpPr>
              <a:xfrm>
                <a:off x="7278840" y="4275360"/>
                <a:ext cx="696600" cy="225720"/>
                <a:chOff x="7278840" y="4275360"/>
                <a:chExt cx="696600" cy="225720"/>
              </a:xfrm>
            </p:grpSpPr>
            <p:sp>
              <p:nvSpPr>
                <p:cNvPr id="1347" name="Google Shape;2205;p46"/>
                <p:cNvSpPr/>
                <p:nvPr/>
              </p:nvSpPr>
              <p:spPr>
                <a:xfrm>
                  <a:off x="7304400" y="429300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1348" name="Google Shape;2206;p46"/>
                <p:cNvSpPr/>
                <p:nvPr/>
              </p:nvSpPr>
              <p:spPr>
                <a:xfrm>
                  <a:off x="7299360" y="428436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1349" name="Google Shape;2207;p46"/>
                <p:cNvSpPr/>
                <p:nvPr/>
              </p:nvSpPr>
              <p:spPr>
                <a:xfrm>
                  <a:off x="7507440" y="427536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1350" name="Google Shape;2208;p46"/>
                <p:cNvSpPr/>
                <p:nvPr/>
              </p:nvSpPr>
              <p:spPr>
                <a:xfrm>
                  <a:off x="7279560" y="44877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1351" name="Google Shape;2209;p46"/>
                <p:cNvSpPr/>
                <p:nvPr/>
              </p:nvSpPr>
              <p:spPr>
                <a:xfrm>
                  <a:off x="7278840" y="427536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1352" name="Google Shape;2210;p46"/>
                <p:cNvSpPr/>
                <p:nvPr/>
              </p:nvSpPr>
              <p:spPr>
                <a:xfrm>
                  <a:off x="7590240" y="432936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1353" name="Google Shape;2211;p46"/>
                <p:cNvSpPr/>
                <p:nvPr/>
              </p:nvSpPr>
              <p:spPr>
                <a:xfrm>
                  <a:off x="7656480" y="43502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nvGrpSpPr>
            <p:cNvPr id="1354" name="Google Shape;2212;p46"/>
            <p:cNvGrpSpPr/>
            <p:nvPr/>
          </p:nvGrpSpPr>
          <p:grpSpPr>
            <a:xfrm>
              <a:off x="7192080" y="3720240"/>
              <a:ext cx="790560" cy="397440"/>
              <a:chOff x="7192080" y="3720240"/>
              <a:chExt cx="790560" cy="397440"/>
            </a:xfrm>
          </p:grpSpPr>
          <p:sp>
            <p:nvSpPr>
              <p:cNvPr id="1355" name="Google Shape;2213;p46"/>
              <p:cNvSpPr/>
              <p:nvPr/>
            </p:nvSpPr>
            <p:spPr>
              <a:xfrm>
                <a:off x="7363800" y="38721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1356" name="Google Shape;2214;p46"/>
              <p:cNvGrpSpPr/>
              <p:nvPr/>
            </p:nvGrpSpPr>
            <p:grpSpPr>
              <a:xfrm>
                <a:off x="7363800" y="3720240"/>
                <a:ext cx="618840" cy="168840"/>
                <a:chOff x="7363800" y="3720240"/>
                <a:chExt cx="618840" cy="168840"/>
              </a:xfrm>
            </p:grpSpPr>
            <p:sp>
              <p:nvSpPr>
                <p:cNvPr id="1357" name="Google Shape;2215;p46"/>
                <p:cNvSpPr/>
                <p:nvPr/>
              </p:nvSpPr>
              <p:spPr>
                <a:xfrm>
                  <a:off x="7381080" y="37303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1358" name="Google Shape;2216;p46"/>
                <p:cNvSpPr/>
                <p:nvPr/>
              </p:nvSpPr>
              <p:spPr>
                <a:xfrm>
                  <a:off x="7626240" y="37202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1359" name="Google Shape;2217;p46"/>
                <p:cNvSpPr/>
                <p:nvPr/>
              </p:nvSpPr>
              <p:spPr>
                <a:xfrm>
                  <a:off x="7363800" y="37202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1360" name="Google Shape;2218;p46"/>
                <p:cNvSpPr/>
                <p:nvPr/>
              </p:nvSpPr>
              <p:spPr>
                <a:xfrm>
                  <a:off x="7395120" y="378432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1361" name="Google Shape;2219;p46"/>
                <p:cNvSpPr/>
                <p:nvPr/>
              </p:nvSpPr>
              <p:spPr>
                <a:xfrm>
                  <a:off x="7475040" y="375948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1362" name="Google Shape;2220;p46"/>
                <p:cNvSpPr/>
                <p:nvPr/>
              </p:nvSpPr>
              <p:spPr>
                <a:xfrm>
                  <a:off x="7439400" y="381852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1363" name="Google Shape;2221;p46"/>
              <p:cNvSpPr/>
              <p:nvPr/>
            </p:nvSpPr>
            <p:spPr>
              <a:xfrm>
                <a:off x="7192080" y="389196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1364" name="Google Shape;2222;p46"/>
              <p:cNvGrpSpPr/>
              <p:nvPr/>
            </p:nvGrpSpPr>
            <p:grpSpPr>
              <a:xfrm>
                <a:off x="7192080" y="3891960"/>
                <a:ext cx="696240" cy="225720"/>
                <a:chOff x="7192080" y="3891960"/>
                <a:chExt cx="696240" cy="225720"/>
              </a:xfrm>
            </p:grpSpPr>
            <p:sp>
              <p:nvSpPr>
                <p:cNvPr id="1365" name="Google Shape;2223;p46"/>
                <p:cNvSpPr/>
                <p:nvPr/>
              </p:nvSpPr>
              <p:spPr>
                <a:xfrm>
                  <a:off x="7217640" y="39092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1366" name="Google Shape;2224;p46"/>
                <p:cNvSpPr/>
                <p:nvPr/>
              </p:nvSpPr>
              <p:spPr>
                <a:xfrm>
                  <a:off x="7212240" y="39006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1367" name="Google Shape;2225;p46"/>
                <p:cNvSpPr/>
                <p:nvPr/>
              </p:nvSpPr>
              <p:spPr>
                <a:xfrm>
                  <a:off x="7420320" y="389196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1368" name="Google Shape;2226;p46"/>
                <p:cNvSpPr/>
                <p:nvPr/>
              </p:nvSpPr>
              <p:spPr>
                <a:xfrm>
                  <a:off x="7192800" y="41043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1369" name="Google Shape;2227;p46"/>
                <p:cNvSpPr/>
                <p:nvPr/>
              </p:nvSpPr>
              <p:spPr>
                <a:xfrm>
                  <a:off x="7192080" y="389196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1370" name="Google Shape;2228;p46"/>
                <p:cNvSpPr/>
                <p:nvPr/>
              </p:nvSpPr>
              <p:spPr>
                <a:xfrm>
                  <a:off x="7503480" y="39456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1371" name="Google Shape;2229;p46"/>
                <p:cNvSpPr/>
                <p:nvPr/>
              </p:nvSpPr>
              <p:spPr>
                <a:xfrm>
                  <a:off x="7569720" y="39668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sp>
        <p:nvSpPr>
          <p:cNvPr id="1372" name="PlaceHolder 1"/>
          <p:cNvSpPr>
            <a:spLocks noGrp="1"/>
          </p:cNvSpPr>
          <p:nvPr>
            <p:ph type="title"/>
          </p:nvPr>
        </p:nvSpPr>
        <p:spPr>
          <a:xfrm>
            <a:off x="2038320" y="3191760"/>
            <a:ext cx="5063400" cy="587880"/>
          </a:xfrm>
          <a:prstGeom prst="rect">
            <a:avLst/>
          </a:prstGeom>
          <a:noFill/>
          <a:ln w="0">
            <a:noFill/>
          </a:ln>
        </p:spPr>
        <p:txBody>
          <a:bodyPr lIns="90000" rIns="90000" tIns="91440" bIns="91440" anchor="ctr">
            <a:noAutofit/>
          </a:bodyPr>
          <a:p>
            <a:pPr algn="ctr">
              <a:lnSpc>
                <a:spcPct val="100000"/>
              </a:lnSpc>
              <a:buNone/>
              <a:tabLst>
                <a:tab algn="l" pos="0"/>
              </a:tabLst>
            </a:pPr>
            <a:r>
              <a:rPr b="0" lang="en" sz="5000" spc="-1" strike="noStrike">
                <a:solidFill>
                  <a:srgbClr val="fff0d7"/>
                </a:solidFill>
                <a:latin typeface="Abril Fatface"/>
                <a:ea typeface="Abril Fatface"/>
              </a:rPr>
              <a:t>Security mechanisms</a:t>
            </a:r>
            <a:endParaRPr b="0" lang="en-IN" sz="5000" spc="-1" strike="noStrike">
              <a:latin typeface="Arial"/>
            </a:endParaRPr>
          </a:p>
        </p:txBody>
      </p:sp>
      <p:sp>
        <p:nvSpPr>
          <p:cNvPr id="1373" name="Google Shape;2231;p46"/>
          <p:cNvSpPr/>
          <p:nvPr/>
        </p:nvSpPr>
        <p:spPr>
          <a:xfrm>
            <a:off x="3815640" y="1574280"/>
            <a:ext cx="1508040" cy="15087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sp>
        <p:nvSpPr>
          <p:cNvPr id="1374" name="PlaceHolder 2"/>
          <p:cNvSpPr>
            <a:spLocks noGrp="1"/>
          </p:cNvSpPr>
          <p:nvPr>
            <p:ph type="title"/>
          </p:nvPr>
        </p:nvSpPr>
        <p:spPr>
          <a:xfrm>
            <a:off x="3951000" y="1909800"/>
            <a:ext cx="1238040" cy="837360"/>
          </a:xfrm>
          <a:prstGeom prst="rect">
            <a:avLst/>
          </a:prstGeom>
          <a:noFill/>
          <a:ln w="0">
            <a:noFill/>
          </a:ln>
        </p:spPr>
        <p:txBody>
          <a:bodyPr lIns="90000" rIns="90000" tIns="91440" bIns="91440" anchor="ctr">
            <a:noAutofit/>
          </a:bodyPr>
          <a:p>
            <a:pPr algn="ctr">
              <a:lnSpc>
                <a:spcPct val="100000"/>
              </a:lnSpc>
              <a:buNone/>
              <a:tabLst>
                <a:tab algn="l" pos="0"/>
              </a:tabLst>
            </a:pPr>
            <a:r>
              <a:rPr b="0" lang="en" sz="6000" spc="-1" strike="noStrike">
                <a:solidFill>
                  <a:srgbClr val="fff0d7"/>
                </a:solidFill>
                <a:latin typeface="Abril Fatface"/>
                <a:ea typeface="Abril Fatface"/>
              </a:rPr>
              <a:t>02</a:t>
            </a:r>
            <a:endParaRPr b="0" lang="en-IN" sz="6000" spc="-1" strike="noStrike">
              <a:latin typeface="Arial"/>
            </a:endParaRPr>
          </a:p>
        </p:txBody>
      </p:sp>
      <p:grpSp>
        <p:nvGrpSpPr>
          <p:cNvPr id="1375" name="Google Shape;2233;p46"/>
          <p:cNvGrpSpPr/>
          <p:nvPr/>
        </p:nvGrpSpPr>
        <p:grpSpPr>
          <a:xfrm>
            <a:off x="1065600" y="3736080"/>
            <a:ext cx="877680" cy="781200"/>
            <a:chOff x="1065600" y="3736080"/>
            <a:chExt cx="877680" cy="781200"/>
          </a:xfrm>
        </p:grpSpPr>
        <p:grpSp>
          <p:nvGrpSpPr>
            <p:cNvPr id="1376" name="Google Shape;2234;p46"/>
            <p:cNvGrpSpPr/>
            <p:nvPr/>
          </p:nvGrpSpPr>
          <p:grpSpPr>
            <a:xfrm>
              <a:off x="1065600" y="4119840"/>
              <a:ext cx="790920" cy="397440"/>
              <a:chOff x="1065600" y="4119840"/>
              <a:chExt cx="790920" cy="397440"/>
            </a:xfrm>
          </p:grpSpPr>
          <p:sp>
            <p:nvSpPr>
              <p:cNvPr id="1377" name="Google Shape;2235;p46"/>
              <p:cNvSpPr/>
              <p:nvPr/>
            </p:nvSpPr>
            <p:spPr>
              <a:xfrm flipH="1">
                <a:off x="1387800" y="42717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1378" name="Google Shape;2236;p46"/>
              <p:cNvGrpSpPr/>
              <p:nvPr/>
            </p:nvGrpSpPr>
            <p:grpSpPr>
              <a:xfrm>
                <a:off x="1065600" y="4119840"/>
                <a:ext cx="619560" cy="168840"/>
                <a:chOff x="1065600" y="4119840"/>
                <a:chExt cx="619560" cy="168840"/>
              </a:xfrm>
            </p:grpSpPr>
            <p:sp>
              <p:nvSpPr>
                <p:cNvPr id="1379" name="Google Shape;2237;p46"/>
                <p:cNvSpPr/>
                <p:nvPr/>
              </p:nvSpPr>
              <p:spPr>
                <a:xfrm flipH="1">
                  <a:off x="1358640" y="41299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1380" name="Google Shape;2238;p46"/>
                <p:cNvSpPr/>
                <p:nvPr/>
              </p:nvSpPr>
              <p:spPr>
                <a:xfrm flipH="1">
                  <a:off x="1065600" y="41198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1381" name="Google Shape;2239;p46"/>
                <p:cNvSpPr/>
                <p:nvPr/>
              </p:nvSpPr>
              <p:spPr>
                <a:xfrm flipH="1">
                  <a:off x="1387800" y="41198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1382" name="Google Shape;2240;p46"/>
                <p:cNvSpPr/>
                <p:nvPr/>
              </p:nvSpPr>
              <p:spPr>
                <a:xfrm flipH="1">
                  <a:off x="1446840" y="418356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1383" name="Google Shape;2241;p46"/>
                <p:cNvSpPr/>
                <p:nvPr/>
              </p:nvSpPr>
              <p:spPr>
                <a:xfrm flipH="1">
                  <a:off x="1420560" y="415908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1384" name="Google Shape;2242;p46"/>
                <p:cNvSpPr/>
                <p:nvPr/>
              </p:nvSpPr>
              <p:spPr>
                <a:xfrm flipH="1">
                  <a:off x="1410480" y="421776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1385" name="Google Shape;2243;p46"/>
              <p:cNvSpPr/>
              <p:nvPr/>
            </p:nvSpPr>
            <p:spPr>
              <a:xfrm flipH="1">
                <a:off x="1589400" y="429120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1386" name="Google Shape;2244;p46"/>
              <p:cNvGrpSpPr/>
              <p:nvPr/>
            </p:nvGrpSpPr>
            <p:grpSpPr>
              <a:xfrm>
                <a:off x="1160280" y="4291200"/>
                <a:ext cx="696240" cy="226080"/>
                <a:chOff x="1160280" y="4291200"/>
                <a:chExt cx="696240" cy="226080"/>
              </a:xfrm>
            </p:grpSpPr>
            <p:sp>
              <p:nvSpPr>
                <p:cNvPr id="1387" name="Google Shape;2245;p46"/>
                <p:cNvSpPr/>
                <p:nvPr/>
              </p:nvSpPr>
              <p:spPr>
                <a:xfrm flipH="1">
                  <a:off x="1552320" y="43088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1388" name="Google Shape;2246;p46"/>
                <p:cNvSpPr/>
                <p:nvPr/>
              </p:nvSpPr>
              <p:spPr>
                <a:xfrm flipH="1">
                  <a:off x="1557360" y="43002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1389" name="Google Shape;2247;p46"/>
                <p:cNvSpPr/>
                <p:nvPr/>
              </p:nvSpPr>
              <p:spPr>
                <a:xfrm flipH="1">
                  <a:off x="1160280" y="429120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1390" name="Google Shape;2248;p46"/>
                <p:cNvSpPr/>
                <p:nvPr/>
              </p:nvSpPr>
              <p:spPr>
                <a:xfrm flipH="1">
                  <a:off x="1589400" y="45039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1391" name="Google Shape;2249;p46"/>
                <p:cNvSpPr/>
                <p:nvPr/>
              </p:nvSpPr>
              <p:spPr>
                <a:xfrm flipH="1">
                  <a:off x="1377000" y="429120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1392" name="Google Shape;2250;p46"/>
                <p:cNvSpPr/>
                <p:nvPr/>
              </p:nvSpPr>
              <p:spPr>
                <a:xfrm flipH="1">
                  <a:off x="1501200" y="43452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1393" name="Google Shape;2251;p46"/>
                <p:cNvSpPr/>
                <p:nvPr/>
              </p:nvSpPr>
              <p:spPr>
                <a:xfrm flipH="1">
                  <a:off x="1451880" y="43664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nvGrpSpPr>
            <p:cNvPr id="1394" name="Google Shape;2252;p46"/>
            <p:cNvGrpSpPr/>
            <p:nvPr/>
          </p:nvGrpSpPr>
          <p:grpSpPr>
            <a:xfrm>
              <a:off x="1152360" y="3736080"/>
              <a:ext cx="790920" cy="397440"/>
              <a:chOff x="1152360" y="3736080"/>
              <a:chExt cx="790920" cy="397440"/>
            </a:xfrm>
          </p:grpSpPr>
          <p:sp>
            <p:nvSpPr>
              <p:cNvPr id="1395" name="Google Shape;2253;p46"/>
              <p:cNvSpPr/>
              <p:nvPr/>
            </p:nvSpPr>
            <p:spPr>
              <a:xfrm flipH="1">
                <a:off x="1474920" y="388800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1396" name="Google Shape;2254;p46"/>
              <p:cNvGrpSpPr/>
              <p:nvPr/>
            </p:nvGrpSpPr>
            <p:grpSpPr>
              <a:xfrm>
                <a:off x="1152360" y="3736080"/>
                <a:ext cx="619920" cy="168840"/>
                <a:chOff x="1152360" y="3736080"/>
                <a:chExt cx="619920" cy="168840"/>
              </a:xfrm>
            </p:grpSpPr>
            <p:sp>
              <p:nvSpPr>
                <p:cNvPr id="1397" name="Google Shape;2255;p46"/>
                <p:cNvSpPr/>
                <p:nvPr/>
              </p:nvSpPr>
              <p:spPr>
                <a:xfrm flipH="1">
                  <a:off x="1445760" y="374616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1398" name="Google Shape;2256;p46"/>
                <p:cNvSpPr/>
                <p:nvPr/>
              </p:nvSpPr>
              <p:spPr>
                <a:xfrm flipH="1">
                  <a:off x="1152360" y="373608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1399" name="Google Shape;2257;p46"/>
                <p:cNvSpPr/>
                <p:nvPr/>
              </p:nvSpPr>
              <p:spPr>
                <a:xfrm flipH="1">
                  <a:off x="1474920" y="373608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1400" name="Google Shape;2258;p46"/>
                <p:cNvSpPr/>
                <p:nvPr/>
              </p:nvSpPr>
              <p:spPr>
                <a:xfrm flipH="1">
                  <a:off x="1533600" y="380016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1401" name="Google Shape;2259;p46"/>
                <p:cNvSpPr/>
                <p:nvPr/>
              </p:nvSpPr>
              <p:spPr>
                <a:xfrm flipH="1">
                  <a:off x="1507320" y="377532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1402" name="Google Shape;2260;p46"/>
                <p:cNvSpPr/>
                <p:nvPr/>
              </p:nvSpPr>
              <p:spPr>
                <a:xfrm flipH="1">
                  <a:off x="1497240" y="383436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1403" name="Google Shape;2261;p46"/>
              <p:cNvSpPr/>
              <p:nvPr/>
            </p:nvSpPr>
            <p:spPr>
              <a:xfrm flipH="1">
                <a:off x="1676160" y="390780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1404" name="Google Shape;2262;p46"/>
              <p:cNvGrpSpPr/>
              <p:nvPr/>
            </p:nvGrpSpPr>
            <p:grpSpPr>
              <a:xfrm>
                <a:off x="1247040" y="3907800"/>
                <a:ext cx="696240" cy="225720"/>
                <a:chOff x="1247040" y="3907800"/>
                <a:chExt cx="696240" cy="225720"/>
              </a:xfrm>
            </p:grpSpPr>
            <p:sp>
              <p:nvSpPr>
                <p:cNvPr id="1405" name="Google Shape;2263;p46"/>
                <p:cNvSpPr/>
                <p:nvPr/>
              </p:nvSpPr>
              <p:spPr>
                <a:xfrm flipH="1">
                  <a:off x="1639080" y="392508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1406" name="Google Shape;2264;p46"/>
                <p:cNvSpPr/>
                <p:nvPr/>
              </p:nvSpPr>
              <p:spPr>
                <a:xfrm flipH="1">
                  <a:off x="1644120" y="391644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1407" name="Google Shape;2265;p46"/>
                <p:cNvSpPr/>
                <p:nvPr/>
              </p:nvSpPr>
              <p:spPr>
                <a:xfrm flipH="1">
                  <a:off x="1247040" y="390780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1408" name="Google Shape;2266;p46"/>
                <p:cNvSpPr/>
                <p:nvPr/>
              </p:nvSpPr>
              <p:spPr>
                <a:xfrm flipH="1">
                  <a:off x="1676160" y="412020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1409" name="Google Shape;2267;p46"/>
                <p:cNvSpPr/>
                <p:nvPr/>
              </p:nvSpPr>
              <p:spPr>
                <a:xfrm flipH="1">
                  <a:off x="1463760" y="390780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1410" name="Google Shape;2268;p46"/>
                <p:cNvSpPr/>
                <p:nvPr/>
              </p:nvSpPr>
              <p:spPr>
                <a:xfrm flipH="1">
                  <a:off x="1588320" y="396144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1411" name="Google Shape;2269;p46"/>
                <p:cNvSpPr/>
                <p:nvPr/>
              </p:nvSpPr>
              <p:spPr>
                <a:xfrm flipH="1">
                  <a:off x="1538640" y="398268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grpSp>
        <p:nvGrpSpPr>
          <p:cNvPr id="1412" name="Google Shape;2270;p46"/>
          <p:cNvGrpSpPr/>
          <p:nvPr/>
        </p:nvGrpSpPr>
        <p:grpSpPr>
          <a:xfrm>
            <a:off x="713160" y="1317960"/>
            <a:ext cx="644040" cy="876600"/>
            <a:chOff x="713160" y="1317960"/>
            <a:chExt cx="644040" cy="876600"/>
          </a:xfrm>
        </p:grpSpPr>
        <p:sp>
          <p:nvSpPr>
            <p:cNvPr id="1413" name="Google Shape;2271;p46"/>
            <p:cNvSpPr/>
            <p:nvPr/>
          </p:nvSpPr>
          <p:spPr>
            <a:xfrm>
              <a:off x="86112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414" name="Google Shape;2272;p46"/>
            <p:cNvGrpSpPr/>
            <p:nvPr/>
          </p:nvGrpSpPr>
          <p:grpSpPr>
            <a:xfrm>
              <a:off x="713160" y="1317960"/>
              <a:ext cx="644040" cy="876600"/>
              <a:chOff x="713160" y="1317960"/>
              <a:chExt cx="644040" cy="876600"/>
            </a:xfrm>
          </p:grpSpPr>
          <p:sp>
            <p:nvSpPr>
              <p:cNvPr id="1415" name="Google Shape;2273;p46"/>
              <p:cNvSpPr/>
              <p:nvPr/>
            </p:nvSpPr>
            <p:spPr>
              <a:xfrm>
                <a:off x="97884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416" name="Google Shape;2274;p46"/>
              <p:cNvSpPr/>
              <p:nvPr/>
            </p:nvSpPr>
            <p:spPr>
              <a:xfrm>
                <a:off x="96912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417" name="Google Shape;2275;p46"/>
              <p:cNvSpPr/>
              <p:nvPr/>
            </p:nvSpPr>
            <p:spPr>
              <a:xfrm>
                <a:off x="98460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418" name="Google Shape;2276;p46"/>
              <p:cNvSpPr/>
              <p:nvPr/>
            </p:nvSpPr>
            <p:spPr>
              <a:xfrm>
                <a:off x="85248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419" name="Google Shape;2277;p46"/>
              <p:cNvSpPr/>
              <p:nvPr/>
            </p:nvSpPr>
            <p:spPr>
              <a:xfrm>
                <a:off x="82044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420" name="Google Shape;2278;p46"/>
              <p:cNvSpPr/>
              <p:nvPr/>
            </p:nvSpPr>
            <p:spPr>
              <a:xfrm>
                <a:off x="122364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421" name="Google Shape;2279;p46"/>
              <p:cNvSpPr/>
              <p:nvPr/>
            </p:nvSpPr>
            <p:spPr>
              <a:xfrm>
                <a:off x="111384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422" name="Google Shape;2280;p46"/>
              <p:cNvSpPr/>
              <p:nvPr/>
            </p:nvSpPr>
            <p:spPr>
              <a:xfrm>
                <a:off x="79668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423" name="Google Shape;2281;p46"/>
              <p:cNvSpPr/>
              <p:nvPr/>
            </p:nvSpPr>
            <p:spPr>
              <a:xfrm>
                <a:off x="79668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424" name="Google Shape;2282;p46"/>
              <p:cNvSpPr/>
              <p:nvPr/>
            </p:nvSpPr>
            <p:spPr>
              <a:xfrm>
                <a:off x="79236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425" name="Google Shape;2283;p46"/>
              <p:cNvSpPr/>
              <p:nvPr/>
            </p:nvSpPr>
            <p:spPr>
              <a:xfrm>
                <a:off x="102888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426" name="Google Shape;2284;p46"/>
              <p:cNvSpPr/>
              <p:nvPr/>
            </p:nvSpPr>
            <p:spPr>
              <a:xfrm>
                <a:off x="71316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427" name="Google Shape;2285;p46"/>
              <p:cNvSpPr/>
              <p:nvPr/>
            </p:nvSpPr>
            <p:spPr>
              <a:xfrm>
                <a:off x="73548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428" name="Google Shape;2286;p46"/>
              <p:cNvSpPr/>
              <p:nvPr/>
            </p:nvSpPr>
            <p:spPr>
              <a:xfrm>
                <a:off x="86364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429" name="Google Shape;2287;p46"/>
              <p:cNvSpPr/>
              <p:nvPr/>
            </p:nvSpPr>
            <p:spPr>
              <a:xfrm>
                <a:off x="73260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430" name="Google Shape;2288;p46"/>
              <p:cNvSpPr/>
              <p:nvPr/>
            </p:nvSpPr>
            <p:spPr>
              <a:xfrm>
                <a:off x="74808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431" name="Google Shape;2289;p46"/>
              <p:cNvSpPr/>
              <p:nvPr/>
            </p:nvSpPr>
            <p:spPr>
              <a:xfrm>
                <a:off x="80640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432" name="Google Shape;2290;p46"/>
              <p:cNvSpPr/>
              <p:nvPr/>
            </p:nvSpPr>
            <p:spPr>
              <a:xfrm>
                <a:off x="99000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433" name="Google Shape;2291;p46"/>
              <p:cNvSpPr/>
              <p:nvPr/>
            </p:nvSpPr>
            <p:spPr>
              <a:xfrm>
                <a:off x="99000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434" name="Google Shape;2292;p46"/>
              <p:cNvSpPr/>
              <p:nvPr/>
            </p:nvSpPr>
            <p:spPr>
              <a:xfrm>
                <a:off x="100548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435" name="Google Shape;2293;p46"/>
              <p:cNvSpPr/>
              <p:nvPr/>
            </p:nvSpPr>
            <p:spPr>
              <a:xfrm>
                <a:off x="99288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436" name="Google Shape;2294;p46"/>
              <p:cNvSpPr/>
              <p:nvPr/>
            </p:nvSpPr>
            <p:spPr>
              <a:xfrm>
                <a:off x="102348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437" name="Google Shape;2295;p46"/>
              <p:cNvSpPr/>
              <p:nvPr/>
            </p:nvSpPr>
            <p:spPr>
              <a:xfrm>
                <a:off x="85104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438" name="Google Shape;2296;p46"/>
              <p:cNvSpPr/>
              <p:nvPr/>
            </p:nvSpPr>
            <p:spPr>
              <a:xfrm>
                <a:off x="106092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439" name="Google Shape;2297;p46"/>
              <p:cNvSpPr/>
              <p:nvPr/>
            </p:nvSpPr>
            <p:spPr>
              <a:xfrm>
                <a:off x="111528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440" name="Google Shape;2298;p46"/>
              <p:cNvSpPr/>
              <p:nvPr/>
            </p:nvSpPr>
            <p:spPr>
              <a:xfrm>
                <a:off x="104976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441" name="Google Shape;2299;p46"/>
          <p:cNvGrpSpPr/>
          <p:nvPr/>
        </p:nvGrpSpPr>
        <p:grpSpPr>
          <a:xfrm>
            <a:off x="7782480" y="1317960"/>
            <a:ext cx="644040" cy="876600"/>
            <a:chOff x="7782480" y="1317960"/>
            <a:chExt cx="644040" cy="876600"/>
          </a:xfrm>
        </p:grpSpPr>
        <p:sp>
          <p:nvSpPr>
            <p:cNvPr id="1442" name="Google Shape;2300;p46"/>
            <p:cNvSpPr/>
            <p:nvPr/>
          </p:nvSpPr>
          <p:spPr>
            <a:xfrm>
              <a:off x="793044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443" name="Google Shape;2301;p46"/>
            <p:cNvGrpSpPr/>
            <p:nvPr/>
          </p:nvGrpSpPr>
          <p:grpSpPr>
            <a:xfrm>
              <a:off x="7782480" y="1317960"/>
              <a:ext cx="644040" cy="876600"/>
              <a:chOff x="7782480" y="1317960"/>
              <a:chExt cx="644040" cy="876600"/>
            </a:xfrm>
          </p:grpSpPr>
          <p:sp>
            <p:nvSpPr>
              <p:cNvPr id="1444" name="Google Shape;2302;p46"/>
              <p:cNvSpPr/>
              <p:nvPr/>
            </p:nvSpPr>
            <p:spPr>
              <a:xfrm>
                <a:off x="804816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445" name="Google Shape;2303;p46"/>
              <p:cNvSpPr/>
              <p:nvPr/>
            </p:nvSpPr>
            <p:spPr>
              <a:xfrm>
                <a:off x="803844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446" name="Google Shape;2304;p46"/>
              <p:cNvSpPr/>
              <p:nvPr/>
            </p:nvSpPr>
            <p:spPr>
              <a:xfrm>
                <a:off x="805356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447" name="Google Shape;2305;p46"/>
              <p:cNvSpPr/>
              <p:nvPr/>
            </p:nvSpPr>
            <p:spPr>
              <a:xfrm>
                <a:off x="792144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448" name="Google Shape;2306;p46"/>
              <p:cNvSpPr/>
              <p:nvPr/>
            </p:nvSpPr>
            <p:spPr>
              <a:xfrm>
                <a:off x="788940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449" name="Google Shape;2307;p46"/>
              <p:cNvSpPr/>
              <p:nvPr/>
            </p:nvSpPr>
            <p:spPr>
              <a:xfrm>
                <a:off x="829296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450" name="Google Shape;2308;p46"/>
              <p:cNvSpPr/>
              <p:nvPr/>
            </p:nvSpPr>
            <p:spPr>
              <a:xfrm>
                <a:off x="818316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451" name="Google Shape;2309;p46"/>
              <p:cNvSpPr/>
              <p:nvPr/>
            </p:nvSpPr>
            <p:spPr>
              <a:xfrm>
                <a:off x="786600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452" name="Google Shape;2310;p46"/>
              <p:cNvSpPr/>
              <p:nvPr/>
            </p:nvSpPr>
            <p:spPr>
              <a:xfrm>
                <a:off x="786600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453" name="Google Shape;2311;p46"/>
              <p:cNvSpPr/>
              <p:nvPr/>
            </p:nvSpPr>
            <p:spPr>
              <a:xfrm>
                <a:off x="786168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454" name="Google Shape;2312;p46"/>
              <p:cNvSpPr/>
              <p:nvPr/>
            </p:nvSpPr>
            <p:spPr>
              <a:xfrm>
                <a:off x="809820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455" name="Google Shape;2313;p46"/>
              <p:cNvSpPr/>
              <p:nvPr/>
            </p:nvSpPr>
            <p:spPr>
              <a:xfrm>
                <a:off x="778248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456" name="Google Shape;2314;p46"/>
              <p:cNvSpPr/>
              <p:nvPr/>
            </p:nvSpPr>
            <p:spPr>
              <a:xfrm>
                <a:off x="780480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457" name="Google Shape;2315;p46"/>
              <p:cNvSpPr/>
              <p:nvPr/>
            </p:nvSpPr>
            <p:spPr>
              <a:xfrm>
                <a:off x="793260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458" name="Google Shape;2316;p46"/>
              <p:cNvSpPr/>
              <p:nvPr/>
            </p:nvSpPr>
            <p:spPr>
              <a:xfrm>
                <a:off x="780192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459" name="Google Shape;2317;p46"/>
              <p:cNvSpPr/>
              <p:nvPr/>
            </p:nvSpPr>
            <p:spPr>
              <a:xfrm>
                <a:off x="781704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460" name="Google Shape;2318;p46"/>
              <p:cNvSpPr/>
              <p:nvPr/>
            </p:nvSpPr>
            <p:spPr>
              <a:xfrm>
                <a:off x="787572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461" name="Google Shape;2319;p46"/>
              <p:cNvSpPr/>
              <p:nvPr/>
            </p:nvSpPr>
            <p:spPr>
              <a:xfrm>
                <a:off x="805932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462" name="Google Shape;2320;p46"/>
              <p:cNvSpPr/>
              <p:nvPr/>
            </p:nvSpPr>
            <p:spPr>
              <a:xfrm>
                <a:off x="805932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463" name="Google Shape;2321;p46"/>
              <p:cNvSpPr/>
              <p:nvPr/>
            </p:nvSpPr>
            <p:spPr>
              <a:xfrm>
                <a:off x="807444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464" name="Google Shape;2322;p46"/>
              <p:cNvSpPr/>
              <p:nvPr/>
            </p:nvSpPr>
            <p:spPr>
              <a:xfrm>
                <a:off x="806220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465" name="Google Shape;2323;p46"/>
              <p:cNvSpPr/>
              <p:nvPr/>
            </p:nvSpPr>
            <p:spPr>
              <a:xfrm>
                <a:off x="809280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466" name="Google Shape;2324;p46"/>
              <p:cNvSpPr/>
              <p:nvPr/>
            </p:nvSpPr>
            <p:spPr>
              <a:xfrm>
                <a:off x="792000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467" name="Google Shape;2325;p46"/>
              <p:cNvSpPr/>
              <p:nvPr/>
            </p:nvSpPr>
            <p:spPr>
              <a:xfrm>
                <a:off x="813024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468" name="Google Shape;2326;p46"/>
              <p:cNvSpPr/>
              <p:nvPr/>
            </p:nvSpPr>
            <p:spPr>
              <a:xfrm>
                <a:off x="818460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469" name="Google Shape;2327;p46"/>
              <p:cNvSpPr/>
              <p:nvPr/>
            </p:nvSpPr>
            <p:spPr>
              <a:xfrm>
                <a:off x="811908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470" name="Google Shape;2328;p46"/>
          <p:cNvGrpSpPr/>
          <p:nvPr/>
        </p:nvGrpSpPr>
        <p:grpSpPr>
          <a:xfrm>
            <a:off x="6549480" y="1676520"/>
            <a:ext cx="789480" cy="592560"/>
            <a:chOff x="6549480" y="1676520"/>
            <a:chExt cx="789480" cy="592560"/>
          </a:xfrm>
        </p:grpSpPr>
        <p:sp>
          <p:nvSpPr>
            <p:cNvPr id="1471" name="Google Shape;2329;p46"/>
            <p:cNvSpPr/>
            <p:nvPr/>
          </p:nvSpPr>
          <p:spPr>
            <a:xfrm flipV="1" rot="12121200">
              <a:off x="7031520" y="187380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472" name="Google Shape;2330;p46"/>
            <p:cNvSpPr/>
            <p:nvPr/>
          </p:nvSpPr>
          <p:spPr>
            <a:xfrm flipV="1" rot="12121200">
              <a:off x="6673320" y="178632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473" name="Google Shape;2331;p46"/>
            <p:cNvSpPr/>
            <p:nvPr/>
          </p:nvSpPr>
          <p:spPr>
            <a:xfrm flipV="1" rot="12121200">
              <a:off x="7225200" y="194400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474" name="Google Shape;2332;p46"/>
            <p:cNvSpPr/>
            <p:nvPr/>
          </p:nvSpPr>
          <p:spPr>
            <a:xfrm flipV="1" rot="12121200">
              <a:off x="7161120" y="192672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475" name="Google Shape;2333;p46"/>
            <p:cNvSpPr/>
            <p:nvPr/>
          </p:nvSpPr>
          <p:spPr>
            <a:xfrm flipV="1" rot="12121200">
              <a:off x="6956280" y="181116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476" name="Google Shape;2334;p46"/>
            <p:cNvSpPr/>
            <p:nvPr/>
          </p:nvSpPr>
          <p:spPr>
            <a:xfrm flipV="1" rot="12121200">
              <a:off x="6883560" y="178956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477" name="Google Shape;2335;p46"/>
            <p:cNvSpPr/>
            <p:nvPr/>
          </p:nvSpPr>
          <p:spPr>
            <a:xfrm flipV="1" rot="12121200">
              <a:off x="7090920" y="192456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478" name="Google Shape;2336;p46"/>
            <p:cNvSpPr/>
            <p:nvPr/>
          </p:nvSpPr>
          <p:spPr>
            <a:xfrm flipV="1" rot="12121200">
              <a:off x="6587640" y="180360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479" name="Google Shape;2337;p46"/>
            <p:cNvSpPr/>
            <p:nvPr/>
          </p:nvSpPr>
          <p:spPr>
            <a:xfrm flipV="1" rot="12121200">
              <a:off x="6636240" y="178740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480" name="Google Shape;2338;p46"/>
            <p:cNvSpPr/>
            <p:nvPr/>
          </p:nvSpPr>
          <p:spPr>
            <a:xfrm flipV="1" rot="12121200">
              <a:off x="6864480" y="194220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481" name="Google Shape;2339;p46"/>
            <p:cNvSpPr/>
            <p:nvPr/>
          </p:nvSpPr>
          <p:spPr>
            <a:xfrm flipV="1" rot="12121200">
              <a:off x="6905160" y="195624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1482" name="Google Shape;2340;p46"/>
          <p:cNvGrpSpPr/>
          <p:nvPr/>
        </p:nvGrpSpPr>
        <p:grpSpPr>
          <a:xfrm>
            <a:off x="1811160" y="2751840"/>
            <a:ext cx="710640" cy="374040"/>
            <a:chOff x="1811160" y="2751840"/>
            <a:chExt cx="710640" cy="374040"/>
          </a:xfrm>
        </p:grpSpPr>
        <p:sp>
          <p:nvSpPr>
            <p:cNvPr id="1483" name="Google Shape;2341;p46"/>
            <p:cNvSpPr/>
            <p:nvPr/>
          </p:nvSpPr>
          <p:spPr>
            <a:xfrm>
              <a:off x="1922760" y="278712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484" name="Google Shape;2342;p46"/>
            <p:cNvSpPr/>
            <p:nvPr/>
          </p:nvSpPr>
          <p:spPr>
            <a:xfrm>
              <a:off x="1821240" y="275184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485" name="Google Shape;2343;p46"/>
            <p:cNvSpPr/>
            <p:nvPr/>
          </p:nvSpPr>
          <p:spPr>
            <a:xfrm>
              <a:off x="1831320" y="280332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486" name="Google Shape;2344;p46"/>
            <p:cNvSpPr/>
            <p:nvPr/>
          </p:nvSpPr>
          <p:spPr>
            <a:xfrm>
              <a:off x="1887480" y="280908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487" name="Google Shape;2345;p46"/>
            <p:cNvSpPr/>
            <p:nvPr/>
          </p:nvSpPr>
          <p:spPr>
            <a:xfrm>
              <a:off x="2047680" y="276480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488" name="Google Shape;2346;p46"/>
            <p:cNvSpPr/>
            <p:nvPr/>
          </p:nvSpPr>
          <p:spPr>
            <a:xfrm>
              <a:off x="2142720" y="277560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489" name="Google Shape;2347;p46"/>
            <p:cNvSpPr/>
            <p:nvPr/>
          </p:nvSpPr>
          <p:spPr>
            <a:xfrm>
              <a:off x="2008440" y="284508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490" name="Google Shape;2348;p46"/>
            <p:cNvSpPr/>
            <p:nvPr/>
          </p:nvSpPr>
          <p:spPr>
            <a:xfrm>
              <a:off x="1811160" y="278316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1491" name="Google Shape;2349;p46"/>
            <p:cNvSpPr/>
            <p:nvPr/>
          </p:nvSpPr>
          <p:spPr>
            <a:xfrm>
              <a:off x="2048760" y="278712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1492" name="Google Shape;2350;p46"/>
            <p:cNvSpPr/>
            <p:nvPr/>
          </p:nvSpPr>
          <p:spPr>
            <a:xfrm>
              <a:off x="2069640" y="280476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493" name="Google Shape;2351;p46"/>
            <p:cNvSpPr/>
            <p:nvPr/>
          </p:nvSpPr>
          <p:spPr>
            <a:xfrm>
              <a:off x="1811160" y="286632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1494" name="Google Shape;2352;p46"/>
            <p:cNvSpPr/>
            <p:nvPr/>
          </p:nvSpPr>
          <p:spPr>
            <a:xfrm>
              <a:off x="1836360" y="287892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1495" name="Google Shape;2353;p46"/>
          <p:cNvGrpSpPr/>
          <p:nvPr/>
        </p:nvGrpSpPr>
        <p:grpSpPr>
          <a:xfrm>
            <a:off x="704880" y="859680"/>
            <a:ext cx="3264480" cy="375840"/>
            <a:chOff x="704880" y="859680"/>
            <a:chExt cx="3264480" cy="375840"/>
          </a:xfrm>
        </p:grpSpPr>
        <p:sp>
          <p:nvSpPr>
            <p:cNvPr id="1496" name="Google Shape;2354;p46"/>
            <p:cNvSpPr/>
            <p:nvPr/>
          </p:nvSpPr>
          <p:spPr>
            <a:xfrm>
              <a:off x="378792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1497" name="Google Shape;2355;p46"/>
            <p:cNvSpPr/>
            <p:nvPr/>
          </p:nvSpPr>
          <p:spPr>
            <a:xfrm>
              <a:off x="390312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1498" name="Google Shape;2356;p46"/>
            <p:cNvSpPr/>
            <p:nvPr/>
          </p:nvSpPr>
          <p:spPr>
            <a:xfrm>
              <a:off x="251676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1499" name="Google Shape;2357;p46"/>
            <p:cNvSpPr/>
            <p:nvPr/>
          </p:nvSpPr>
          <p:spPr>
            <a:xfrm>
              <a:off x="259920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1500" name="Google Shape;2358;p46"/>
            <p:cNvSpPr/>
            <p:nvPr/>
          </p:nvSpPr>
          <p:spPr>
            <a:xfrm>
              <a:off x="272844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1501" name="Google Shape;2359;p46"/>
            <p:cNvSpPr/>
            <p:nvPr/>
          </p:nvSpPr>
          <p:spPr>
            <a:xfrm>
              <a:off x="313200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502" name="Google Shape;2360;p46"/>
            <p:cNvSpPr/>
            <p:nvPr/>
          </p:nvSpPr>
          <p:spPr>
            <a:xfrm>
              <a:off x="325368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1503" name="Google Shape;2361;p46"/>
            <p:cNvSpPr/>
            <p:nvPr/>
          </p:nvSpPr>
          <p:spPr>
            <a:xfrm>
              <a:off x="18248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504" name="Google Shape;2362;p46"/>
            <p:cNvSpPr/>
            <p:nvPr/>
          </p:nvSpPr>
          <p:spPr>
            <a:xfrm>
              <a:off x="194652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1505" name="Google Shape;2363;p46"/>
            <p:cNvSpPr/>
            <p:nvPr/>
          </p:nvSpPr>
          <p:spPr>
            <a:xfrm>
              <a:off x="213804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nvGrpSpPr>
            <p:cNvPr id="1506" name="Google Shape;2364;p46"/>
            <p:cNvGrpSpPr/>
            <p:nvPr/>
          </p:nvGrpSpPr>
          <p:grpSpPr>
            <a:xfrm>
              <a:off x="704880" y="859680"/>
              <a:ext cx="3264480" cy="375840"/>
              <a:chOff x="704880" y="859680"/>
              <a:chExt cx="3264480" cy="375840"/>
            </a:xfrm>
          </p:grpSpPr>
          <p:sp>
            <p:nvSpPr>
              <p:cNvPr id="1507" name="Google Shape;2365;p46"/>
              <p:cNvSpPr/>
              <p:nvPr/>
            </p:nvSpPr>
            <p:spPr>
              <a:xfrm>
                <a:off x="223452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1508" name="Google Shape;2366;p46"/>
              <p:cNvSpPr/>
              <p:nvPr/>
            </p:nvSpPr>
            <p:spPr>
              <a:xfrm>
                <a:off x="226584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1509" name="Google Shape;2367;p46"/>
              <p:cNvSpPr/>
              <p:nvPr/>
            </p:nvSpPr>
            <p:spPr>
              <a:xfrm>
                <a:off x="232200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1510" name="Google Shape;2368;p46"/>
              <p:cNvSpPr/>
              <p:nvPr/>
            </p:nvSpPr>
            <p:spPr>
              <a:xfrm>
                <a:off x="225504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1511" name="Google Shape;2369;p46"/>
              <p:cNvSpPr/>
              <p:nvPr/>
            </p:nvSpPr>
            <p:spPr>
              <a:xfrm>
                <a:off x="232812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1512" name="Google Shape;2370;p46"/>
              <p:cNvSpPr/>
              <p:nvPr/>
            </p:nvSpPr>
            <p:spPr>
              <a:xfrm>
                <a:off x="139320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1513" name="Google Shape;2371;p46"/>
              <p:cNvSpPr/>
              <p:nvPr/>
            </p:nvSpPr>
            <p:spPr>
              <a:xfrm>
                <a:off x="70488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1514" name="Google Shape;2372;p46"/>
              <p:cNvSpPr/>
              <p:nvPr/>
            </p:nvSpPr>
            <p:spPr>
              <a:xfrm>
                <a:off x="111456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1515" name="Google Shape;2373;p46"/>
              <p:cNvSpPr/>
              <p:nvPr/>
            </p:nvSpPr>
            <p:spPr>
              <a:xfrm>
                <a:off x="101016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1516" name="Google Shape;2374;p46"/>
              <p:cNvSpPr/>
              <p:nvPr/>
            </p:nvSpPr>
            <p:spPr>
              <a:xfrm>
                <a:off x="85572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1517" name="Google Shape;2375;p46"/>
              <p:cNvSpPr/>
              <p:nvPr/>
            </p:nvSpPr>
            <p:spPr>
              <a:xfrm>
                <a:off x="123120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1518" name="Google Shape;2376;p46"/>
              <p:cNvSpPr/>
              <p:nvPr/>
            </p:nvSpPr>
            <p:spPr>
              <a:xfrm>
                <a:off x="139644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1519" name="Google Shape;2377;p46"/>
              <p:cNvSpPr/>
              <p:nvPr/>
            </p:nvSpPr>
            <p:spPr>
              <a:xfrm>
                <a:off x="70488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1520" name="Google Shape;2378;p46"/>
              <p:cNvSpPr/>
              <p:nvPr/>
            </p:nvSpPr>
            <p:spPr>
              <a:xfrm>
                <a:off x="111456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1521" name="Google Shape;2379;p46"/>
              <p:cNvSpPr/>
              <p:nvPr/>
            </p:nvSpPr>
            <p:spPr>
              <a:xfrm>
                <a:off x="101304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1522" name="Google Shape;2380;p46"/>
              <p:cNvSpPr/>
              <p:nvPr/>
            </p:nvSpPr>
            <p:spPr>
              <a:xfrm>
                <a:off x="85572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1523" name="Google Shape;2381;p46"/>
              <p:cNvSpPr/>
              <p:nvPr/>
            </p:nvSpPr>
            <p:spPr>
              <a:xfrm>
                <a:off x="123444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1524" name="Google Shape;2382;p46"/>
              <p:cNvSpPr/>
              <p:nvPr/>
            </p:nvSpPr>
            <p:spPr>
              <a:xfrm>
                <a:off x="72504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1525" name="Google Shape;2383;p46"/>
              <p:cNvSpPr/>
              <p:nvPr/>
            </p:nvSpPr>
            <p:spPr>
              <a:xfrm>
                <a:off x="72648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1526" name="Google Shape;2384;p46"/>
              <p:cNvSpPr/>
              <p:nvPr/>
            </p:nvSpPr>
            <p:spPr>
              <a:xfrm>
                <a:off x="88524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1527" name="Google Shape;2385;p46"/>
              <p:cNvSpPr/>
              <p:nvPr/>
            </p:nvSpPr>
            <p:spPr>
              <a:xfrm>
                <a:off x="71856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1528" name="Google Shape;2386;p46"/>
              <p:cNvSpPr/>
              <p:nvPr/>
            </p:nvSpPr>
            <p:spPr>
              <a:xfrm>
                <a:off x="104796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1529" name="Google Shape;2387;p46"/>
              <p:cNvSpPr/>
              <p:nvPr/>
            </p:nvSpPr>
            <p:spPr>
              <a:xfrm>
                <a:off x="92520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1530" name="Google Shape;2388;p46"/>
              <p:cNvSpPr/>
              <p:nvPr/>
            </p:nvSpPr>
            <p:spPr>
              <a:xfrm>
                <a:off x="113472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1531" name="Google Shape;2389;p46"/>
              <p:cNvSpPr/>
              <p:nvPr/>
            </p:nvSpPr>
            <p:spPr>
              <a:xfrm>
                <a:off x="103356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1532" name="Google Shape;2390;p46"/>
              <p:cNvSpPr/>
              <p:nvPr/>
            </p:nvSpPr>
            <p:spPr>
              <a:xfrm>
                <a:off x="126396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1533" name="Google Shape;2391;p46"/>
              <p:cNvSpPr/>
              <p:nvPr/>
            </p:nvSpPr>
            <p:spPr>
              <a:xfrm>
                <a:off x="140256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1534" name="Google Shape;2392;p46"/>
              <p:cNvSpPr/>
              <p:nvPr/>
            </p:nvSpPr>
            <p:spPr>
              <a:xfrm>
                <a:off x="125316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1535" name="Google Shape;2393;p46"/>
              <p:cNvSpPr/>
              <p:nvPr/>
            </p:nvSpPr>
            <p:spPr>
              <a:xfrm>
                <a:off x="140904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1536" name="Google Shape;2394;p46"/>
              <p:cNvSpPr/>
              <p:nvPr/>
            </p:nvSpPr>
            <p:spPr>
              <a:xfrm>
                <a:off x="105696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1537" name="Google Shape;2395;p46"/>
              <p:cNvSpPr/>
              <p:nvPr/>
            </p:nvSpPr>
            <p:spPr>
              <a:xfrm>
                <a:off x="115344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1538" name="Google Shape;2396;p46"/>
              <p:cNvSpPr/>
              <p:nvPr/>
            </p:nvSpPr>
            <p:spPr>
              <a:xfrm>
                <a:off x="250740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1539" name="Google Shape;2397;p46"/>
              <p:cNvSpPr/>
              <p:nvPr/>
            </p:nvSpPr>
            <p:spPr>
              <a:xfrm>
                <a:off x="341244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1540" name="Google Shape;2398;p46"/>
              <p:cNvSpPr/>
              <p:nvPr/>
            </p:nvSpPr>
            <p:spPr>
              <a:xfrm>
                <a:off x="353088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1541" name="Google Shape;2399;p46"/>
              <p:cNvSpPr/>
              <p:nvPr/>
            </p:nvSpPr>
            <p:spPr>
              <a:xfrm>
                <a:off x="341244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1542" name="Google Shape;2400;p46"/>
              <p:cNvSpPr/>
              <p:nvPr/>
            </p:nvSpPr>
            <p:spPr>
              <a:xfrm>
                <a:off x="353088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1543" name="Google Shape;2401;p46"/>
              <p:cNvSpPr/>
              <p:nvPr/>
            </p:nvSpPr>
            <p:spPr>
              <a:xfrm>
                <a:off x="342180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1544" name="Google Shape;2402;p46"/>
              <p:cNvSpPr/>
              <p:nvPr/>
            </p:nvSpPr>
            <p:spPr>
              <a:xfrm>
                <a:off x="354636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1545" name="Google Shape;2403;p46"/>
              <p:cNvSpPr/>
              <p:nvPr/>
            </p:nvSpPr>
            <p:spPr>
              <a:xfrm>
                <a:off x="355104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1546" name="Google Shape;2404;p46"/>
              <p:cNvSpPr/>
              <p:nvPr/>
            </p:nvSpPr>
            <p:spPr>
              <a:xfrm>
                <a:off x="346392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1547" name="Google Shape;2405;p46"/>
              <p:cNvSpPr/>
              <p:nvPr/>
            </p:nvSpPr>
            <p:spPr>
              <a:xfrm>
                <a:off x="345312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1548" name="Google Shape;2406;p46"/>
              <p:cNvSpPr/>
              <p:nvPr/>
            </p:nvSpPr>
            <p:spPr>
              <a:xfrm>
                <a:off x="356832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1549" name="Google Shape;2407;p46"/>
              <p:cNvSpPr/>
              <p:nvPr/>
            </p:nvSpPr>
            <p:spPr>
              <a:xfrm>
                <a:off x="364788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1550" name="Google Shape;2408;p46"/>
              <p:cNvSpPr/>
              <p:nvPr/>
            </p:nvSpPr>
            <p:spPr>
              <a:xfrm>
                <a:off x="364788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1551" name="Google Shape;2409;p46"/>
              <p:cNvSpPr/>
              <p:nvPr/>
            </p:nvSpPr>
            <p:spPr>
              <a:xfrm>
                <a:off x="365868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1552" name="Google Shape;2410;p46"/>
              <p:cNvSpPr/>
              <p:nvPr/>
            </p:nvSpPr>
            <p:spPr>
              <a:xfrm>
                <a:off x="366012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1553" name="Google Shape;2411;p46"/>
              <p:cNvSpPr/>
              <p:nvPr/>
            </p:nvSpPr>
            <p:spPr>
              <a:xfrm>
                <a:off x="377856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1554" name="Google Shape;2412;p46"/>
              <p:cNvSpPr/>
              <p:nvPr/>
            </p:nvSpPr>
            <p:spPr>
              <a:xfrm>
                <a:off x="388440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1555" name="Google Shape;2413;p46"/>
              <p:cNvSpPr/>
              <p:nvPr/>
            </p:nvSpPr>
            <p:spPr>
              <a:xfrm>
                <a:off x="377856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1556" name="Google Shape;2414;p46"/>
              <p:cNvSpPr/>
              <p:nvPr/>
            </p:nvSpPr>
            <p:spPr>
              <a:xfrm>
                <a:off x="388620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1557" name="Google Shape;2415;p46"/>
              <p:cNvSpPr/>
              <p:nvPr/>
            </p:nvSpPr>
            <p:spPr>
              <a:xfrm>
                <a:off x="389844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1558" name="Google Shape;2416;p46"/>
              <p:cNvSpPr/>
              <p:nvPr/>
            </p:nvSpPr>
            <p:spPr>
              <a:xfrm>
                <a:off x="382536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1559" name="Google Shape;2417;p46"/>
              <p:cNvSpPr/>
              <p:nvPr/>
            </p:nvSpPr>
            <p:spPr>
              <a:xfrm>
                <a:off x="381600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1560" name="Google Shape;2418;p46"/>
              <p:cNvSpPr/>
              <p:nvPr/>
            </p:nvSpPr>
            <p:spPr>
              <a:xfrm>
                <a:off x="391896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1561" name="Google Shape;2419;p46"/>
              <p:cNvSpPr/>
              <p:nvPr/>
            </p:nvSpPr>
            <p:spPr>
              <a:xfrm>
                <a:off x="258984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1562" name="Google Shape;2420;p46"/>
              <p:cNvSpPr/>
              <p:nvPr/>
            </p:nvSpPr>
            <p:spPr>
              <a:xfrm>
                <a:off x="270684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1563" name="Google Shape;2421;p46"/>
              <p:cNvSpPr/>
              <p:nvPr/>
            </p:nvSpPr>
            <p:spPr>
              <a:xfrm>
                <a:off x="240300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1564" name="Google Shape;2422;p46"/>
              <p:cNvSpPr/>
              <p:nvPr/>
            </p:nvSpPr>
            <p:spPr>
              <a:xfrm>
                <a:off x="250740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1565" name="Google Shape;2423;p46"/>
              <p:cNvSpPr/>
              <p:nvPr/>
            </p:nvSpPr>
            <p:spPr>
              <a:xfrm>
                <a:off x="258984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1566" name="Google Shape;2424;p46"/>
              <p:cNvSpPr/>
              <p:nvPr/>
            </p:nvSpPr>
            <p:spPr>
              <a:xfrm>
                <a:off x="270828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1567" name="Google Shape;2425;p46"/>
              <p:cNvSpPr/>
              <p:nvPr/>
            </p:nvSpPr>
            <p:spPr>
              <a:xfrm>
                <a:off x="240300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1568" name="Google Shape;2426;p46"/>
              <p:cNvSpPr/>
              <p:nvPr/>
            </p:nvSpPr>
            <p:spPr>
              <a:xfrm>
                <a:off x="241524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1569" name="Google Shape;2427;p46"/>
              <p:cNvSpPr/>
              <p:nvPr/>
            </p:nvSpPr>
            <p:spPr>
              <a:xfrm>
                <a:off x="241704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1570" name="Google Shape;2428;p46"/>
              <p:cNvSpPr/>
              <p:nvPr/>
            </p:nvSpPr>
            <p:spPr>
              <a:xfrm>
                <a:off x="241380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1571" name="Google Shape;2429;p46"/>
              <p:cNvSpPr/>
              <p:nvPr/>
            </p:nvSpPr>
            <p:spPr>
              <a:xfrm>
                <a:off x="253692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1572" name="Google Shape;2430;p46"/>
              <p:cNvSpPr/>
              <p:nvPr/>
            </p:nvSpPr>
            <p:spPr>
              <a:xfrm>
                <a:off x="272232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1573" name="Google Shape;2431;p46"/>
              <p:cNvSpPr/>
              <p:nvPr/>
            </p:nvSpPr>
            <p:spPr>
              <a:xfrm>
                <a:off x="263988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1574" name="Google Shape;2432;p46"/>
              <p:cNvSpPr/>
              <p:nvPr/>
            </p:nvSpPr>
            <p:spPr>
              <a:xfrm>
                <a:off x="263052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1575" name="Google Shape;2433;p46"/>
              <p:cNvSpPr/>
              <p:nvPr/>
            </p:nvSpPr>
            <p:spPr>
              <a:xfrm>
                <a:off x="274428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1576" name="Google Shape;2434;p46"/>
              <p:cNvSpPr/>
              <p:nvPr/>
            </p:nvSpPr>
            <p:spPr>
              <a:xfrm>
                <a:off x="310536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1577" name="Google Shape;2435;p46"/>
              <p:cNvSpPr/>
              <p:nvPr/>
            </p:nvSpPr>
            <p:spPr>
              <a:xfrm>
                <a:off x="282348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1578" name="Google Shape;2436;p46"/>
              <p:cNvSpPr/>
              <p:nvPr/>
            </p:nvSpPr>
            <p:spPr>
              <a:xfrm>
                <a:off x="323028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1579" name="Google Shape;2437;p46"/>
              <p:cNvSpPr/>
              <p:nvPr/>
            </p:nvSpPr>
            <p:spPr>
              <a:xfrm>
                <a:off x="294984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1580" name="Google Shape;2438;p46"/>
              <p:cNvSpPr/>
              <p:nvPr/>
            </p:nvSpPr>
            <p:spPr>
              <a:xfrm>
                <a:off x="311040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1581" name="Google Shape;2439;p46"/>
              <p:cNvSpPr/>
              <p:nvPr/>
            </p:nvSpPr>
            <p:spPr>
              <a:xfrm>
                <a:off x="282348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1582" name="Google Shape;2440;p46"/>
              <p:cNvSpPr/>
              <p:nvPr/>
            </p:nvSpPr>
            <p:spPr>
              <a:xfrm>
                <a:off x="323316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1583" name="Google Shape;2441;p46"/>
              <p:cNvSpPr/>
              <p:nvPr/>
            </p:nvSpPr>
            <p:spPr>
              <a:xfrm>
                <a:off x="295452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1584" name="Google Shape;2442;p46"/>
              <p:cNvSpPr/>
              <p:nvPr/>
            </p:nvSpPr>
            <p:spPr>
              <a:xfrm>
                <a:off x="297936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1585" name="Google Shape;2443;p46"/>
              <p:cNvSpPr/>
              <p:nvPr/>
            </p:nvSpPr>
            <p:spPr>
              <a:xfrm>
                <a:off x="297936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1586" name="Google Shape;2444;p46"/>
              <p:cNvSpPr/>
              <p:nvPr/>
            </p:nvSpPr>
            <p:spPr>
              <a:xfrm>
                <a:off x="296388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1587" name="Google Shape;2445;p46"/>
              <p:cNvSpPr/>
              <p:nvPr/>
            </p:nvSpPr>
            <p:spPr>
              <a:xfrm>
                <a:off x="314604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588" name="Google Shape;2446;p46"/>
              <p:cNvSpPr/>
              <p:nvPr/>
            </p:nvSpPr>
            <p:spPr>
              <a:xfrm>
                <a:off x="283464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1589" name="Google Shape;2447;p46"/>
              <p:cNvSpPr/>
              <p:nvPr/>
            </p:nvSpPr>
            <p:spPr>
              <a:xfrm>
                <a:off x="283608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1590" name="Google Shape;2448;p46"/>
              <p:cNvSpPr/>
              <p:nvPr/>
            </p:nvSpPr>
            <p:spPr>
              <a:xfrm>
                <a:off x="330048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1591" name="Google Shape;2449;p46"/>
              <p:cNvSpPr/>
              <p:nvPr/>
            </p:nvSpPr>
            <p:spPr>
              <a:xfrm>
                <a:off x="329580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592" name="Google Shape;2450;p46"/>
              <p:cNvSpPr/>
              <p:nvPr/>
            </p:nvSpPr>
            <p:spPr>
              <a:xfrm>
                <a:off x="180936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1593" name="Google Shape;2451;p46"/>
              <p:cNvSpPr/>
              <p:nvPr/>
            </p:nvSpPr>
            <p:spPr>
              <a:xfrm>
                <a:off x="151956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1594" name="Google Shape;2452;p46"/>
              <p:cNvSpPr/>
              <p:nvPr/>
            </p:nvSpPr>
            <p:spPr>
              <a:xfrm>
                <a:off x="193248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1595" name="Google Shape;2453;p46"/>
              <p:cNvSpPr/>
              <p:nvPr/>
            </p:nvSpPr>
            <p:spPr>
              <a:xfrm>
                <a:off x="210708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1596" name="Google Shape;2454;p46"/>
              <p:cNvSpPr/>
              <p:nvPr/>
            </p:nvSpPr>
            <p:spPr>
              <a:xfrm>
                <a:off x="165348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1597" name="Google Shape;2455;p46"/>
              <p:cNvSpPr/>
              <p:nvPr/>
            </p:nvSpPr>
            <p:spPr>
              <a:xfrm>
                <a:off x="180936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1598" name="Google Shape;2456;p46"/>
              <p:cNvSpPr/>
              <p:nvPr/>
            </p:nvSpPr>
            <p:spPr>
              <a:xfrm>
                <a:off x="151956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1599" name="Google Shape;2457;p46"/>
              <p:cNvSpPr/>
              <p:nvPr/>
            </p:nvSpPr>
            <p:spPr>
              <a:xfrm>
                <a:off x="193248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1600" name="Google Shape;2458;p46"/>
              <p:cNvSpPr/>
              <p:nvPr/>
            </p:nvSpPr>
            <p:spPr>
              <a:xfrm>
                <a:off x="210852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1601" name="Google Shape;2459;p46"/>
              <p:cNvSpPr/>
              <p:nvPr/>
            </p:nvSpPr>
            <p:spPr>
              <a:xfrm>
                <a:off x="165348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1602" name="Google Shape;2460;p46"/>
              <p:cNvSpPr/>
              <p:nvPr/>
            </p:nvSpPr>
            <p:spPr>
              <a:xfrm>
                <a:off x="167364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1603" name="Google Shape;2461;p46"/>
              <p:cNvSpPr/>
              <p:nvPr/>
            </p:nvSpPr>
            <p:spPr>
              <a:xfrm>
                <a:off x="167544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1604" name="Google Shape;2462;p46"/>
              <p:cNvSpPr/>
              <p:nvPr/>
            </p:nvSpPr>
            <p:spPr>
              <a:xfrm>
                <a:off x="167076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1605" name="Google Shape;2463;p46"/>
              <p:cNvSpPr/>
              <p:nvPr/>
            </p:nvSpPr>
            <p:spPr>
              <a:xfrm>
                <a:off x="185184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1606" name="Google Shape;2464;p46"/>
              <p:cNvSpPr/>
              <p:nvPr/>
            </p:nvSpPr>
            <p:spPr>
              <a:xfrm>
                <a:off x="213012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1607" name="Google Shape;2465;p46"/>
              <p:cNvSpPr/>
              <p:nvPr/>
            </p:nvSpPr>
            <p:spPr>
              <a:xfrm>
                <a:off x="153360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1608" name="Google Shape;2466;p46"/>
              <p:cNvSpPr/>
              <p:nvPr/>
            </p:nvSpPr>
            <p:spPr>
              <a:xfrm>
                <a:off x="154440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1609" name="Google Shape;2467;p46"/>
              <p:cNvSpPr/>
              <p:nvPr/>
            </p:nvSpPr>
            <p:spPr>
              <a:xfrm>
                <a:off x="200556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1610" name="Google Shape;2468;p46"/>
              <p:cNvSpPr/>
              <p:nvPr/>
            </p:nvSpPr>
            <p:spPr>
              <a:xfrm>
                <a:off x="199044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1611" name="Google Shape;2469;p46"/>
              <p:cNvSpPr/>
              <p:nvPr/>
            </p:nvSpPr>
            <p:spPr>
              <a:xfrm>
                <a:off x="216288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1612" name="Google Shape;2470;p46"/>
              <p:cNvSpPr/>
              <p:nvPr/>
            </p:nvSpPr>
            <p:spPr>
              <a:xfrm>
                <a:off x="217620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grpSp>
      <p:grpSp>
        <p:nvGrpSpPr>
          <p:cNvPr id="1613" name="Google Shape;2471;p46"/>
          <p:cNvGrpSpPr/>
          <p:nvPr/>
        </p:nvGrpSpPr>
        <p:grpSpPr>
          <a:xfrm>
            <a:off x="5149440" y="859680"/>
            <a:ext cx="3264480" cy="375840"/>
            <a:chOff x="5149440" y="859680"/>
            <a:chExt cx="3264480" cy="375840"/>
          </a:xfrm>
        </p:grpSpPr>
        <p:sp>
          <p:nvSpPr>
            <p:cNvPr id="1614" name="Google Shape;2472;p46"/>
            <p:cNvSpPr/>
            <p:nvPr/>
          </p:nvSpPr>
          <p:spPr>
            <a:xfrm flipH="1">
              <a:off x="527508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1615" name="Google Shape;2473;p46"/>
            <p:cNvSpPr/>
            <p:nvPr/>
          </p:nvSpPr>
          <p:spPr>
            <a:xfrm flipH="1">
              <a:off x="515700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1616" name="Google Shape;2474;p46"/>
            <p:cNvSpPr/>
            <p:nvPr/>
          </p:nvSpPr>
          <p:spPr>
            <a:xfrm flipH="1">
              <a:off x="656856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1617" name="Google Shape;2475;p46"/>
            <p:cNvSpPr/>
            <p:nvPr/>
          </p:nvSpPr>
          <p:spPr>
            <a:xfrm flipH="1">
              <a:off x="645768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1618" name="Google Shape;2476;p46"/>
            <p:cNvSpPr/>
            <p:nvPr/>
          </p:nvSpPr>
          <p:spPr>
            <a:xfrm flipH="1">
              <a:off x="632520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1619" name="Google Shape;2477;p46"/>
            <p:cNvSpPr/>
            <p:nvPr/>
          </p:nvSpPr>
          <p:spPr>
            <a:xfrm flipH="1">
              <a:off x="59356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620" name="Google Shape;2478;p46"/>
            <p:cNvSpPr/>
            <p:nvPr/>
          </p:nvSpPr>
          <p:spPr>
            <a:xfrm flipH="1">
              <a:off x="577224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1621" name="Google Shape;2479;p46"/>
            <p:cNvSpPr/>
            <p:nvPr/>
          </p:nvSpPr>
          <p:spPr>
            <a:xfrm flipH="1">
              <a:off x="72428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622" name="Google Shape;2480;p46"/>
            <p:cNvSpPr/>
            <p:nvPr/>
          </p:nvSpPr>
          <p:spPr>
            <a:xfrm flipH="1">
              <a:off x="707940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1623" name="Google Shape;2481;p46"/>
            <p:cNvSpPr/>
            <p:nvPr/>
          </p:nvSpPr>
          <p:spPr>
            <a:xfrm flipH="1">
              <a:off x="688176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nvGrpSpPr>
            <p:cNvPr id="1624" name="Google Shape;2482;p46"/>
            <p:cNvGrpSpPr/>
            <p:nvPr/>
          </p:nvGrpSpPr>
          <p:grpSpPr>
            <a:xfrm>
              <a:off x="5149440" y="859680"/>
              <a:ext cx="3264480" cy="375840"/>
              <a:chOff x="5149440" y="859680"/>
              <a:chExt cx="3264480" cy="375840"/>
            </a:xfrm>
          </p:grpSpPr>
          <p:sp>
            <p:nvSpPr>
              <p:cNvPr id="1625" name="Google Shape;2483;p46"/>
              <p:cNvSpPr/>
              <p:nvPr/>
            </p:nvSpPr>
            <p:spPr>
              <a:xfrm flipH="1">
                <a:off x="672120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1626" name="Google Shape;2484;p46"/>
              <p:cNvSpPr/>
              <p:nvPr/>
            </p:nvSpPr>
            <p:spPr>
              <a:xfrm flipH="1">
                <a:off x="672120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1627" name="Google Shape;2485;p46"/>
              <p:cNvSpPr/>
              <p:nvPr/>
            </p:nvSpPr>
            <p:spPr>
              <a:xfrm flipH="1">
                <a:off x="674604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1628" name="Google Shape;2486;p46"/>
              <p:cNvSpPr/>
              <p:nvPr/>
            </p:nvSpPr>
            <p:spPr>
              <a:xfrm flipH="1">
                <a:off x="681624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1629" name="Google Shape;2487;p46"/>
              <p:cNvSpPr/>
              <p:nvPr/>
            </p:nvSpPr>
            <p:spPr>
              <a:xfrm flipH="1">
                <a:off x="678024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1630" name="Google Shape;2488;p46"/>
              <p:cNvSpPr/>
              <p:nvPr/>
            </p:nvSpPr>
            <p:spPr>
              <a:xfrm flipH="1">
                <a:off x="761364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1631" name="Google Shape;2489;p46"/>
              <p:cNvSpPr/>
              <p:nvPr/>
            </p:nvSpPr>
            <p:spPr>
              <a:xfrm flipH="1">
                <a:off x="826668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1632" name="Google Shape;2490;p46"/>
              <p:cNvSpPr/>
              <p:nvPr/>
            </p:nvSpPr>
            <p:spPr>
              <a:xfrm flipH="1">
                <a:off x="789876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1633" name="Google Shape;2491;p46"/>
              <p:cNvSpPr/>
              <p:nvPr/>
            </p:nvSpPr>
            <p:spPr>
              <a:xfrm flipH="1">
                <a:off x="802368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1634" name="Google Shape;2492;p46"/>
              <p:cNvSpPr/>
              <p:nvPr/>
            </p:nvSpPr>
            <p:spPr>
              <a:xfrm flipH="1">
                <a:off x="812016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1635" name="Google Shape;2493;p46"/>
              <p:cNvSpPr/>
              <p:nvPr/>
            </p:nvSpPr>
            <p:spPr>
              <a:xfrm flipH="1">
                <a:off x="774000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1636" name="Google Shape;2494;p46"/>
              <p:cNvSpPr/>
              <p:nvPr/>
            </p:nvSpPr>
            <p:spPr>
              <a:xfrm flipH="1">
                <a:off x="761364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1637" name="Google Shape;2495;p46"/>
              <p:cNvSpPr/>
              <p:nvPr/>
            </p:nvSpPr>
            <p:spPr>
              <a:xfrm flipH="1">
                <a:off x="827136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1638" name="Google Shape;2496;p46"/>
              <p:cNvSpPr/>
              <p:nvPr/>
            </p:nvSpPr>
            <p:spPr>
              <a:xfrm flipH="1">
                <a:off x="789876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1639" name="Google Shape;2497;p46"/>
              <p:cNvSpPr/>
              <p:nvPr/>
            </p:nvSpPr>
            <p:spPr>
              <a:xfrm flipH="1">
                <a:off x="802368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1640" name="Google Shape;2498;p46"/>
              <p:cNvSpPr/>
              <p:nvPr/>
            </p:nvSpPr>
            <p:spPr>
              <a:xfrm flipH="1">
                <a:off x="812016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1641" name="Google Shape;2499;p46"/>
              <p:cNvSpPr/>
              <p:nvPr/>
            </p:nvSpPr>
            <p:spPr>
              <a:xfrm flipH="1">
                <a:off x="774000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1642" name="Google Shape;2500;p46"/>
              <p:cNvSpPr/>
              <p:nvPr/>
            </p:nvSpPr>
            <p:spPr>
              <a:xfrm flipH="1">
                <a:off x="830736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1643" name="Google Shape;2501;p46"/>
              <p:cNvSpPr/>
              <p:nvPr/>
            </p:nvSpPr>
            <p:spPr>
              <a:xfrm flipH="1">
                <a:off x="830556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1644" name="Google Shape;2502;p46"/>
              <p:cNvSpPr/>
              <p:nvPr/>
            </p:nvSpPr>
            <p:spPr>
              <a:xfrm flipH="1">
                <a:off x="815148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1645" name="Google Shape;2503;p46"/>
              <p:cNvSpPr/>
              <p:nvPr/>
            </p:nvSpPr>
            <p:spPr>
              <a:xfrm flipH="1">
                <a:off x="830412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1646" name="Google Shape;2504;p46"/>
              <p:cNvSpPr/>
              <p:nvPr/>
            </p:nvSpPr>
            <p:spPr>
              <a:xfrm flipH="1">
                <a:off x="805608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1647" name="Google Shape;2505;p46"/>
              <p:cNvSpPr/>
              <p:nvPr/>
            </p:nvSpPr>
            <p:spPr>
              <a:xfrm flipH="1">
                <a:off x="818100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1648" name="Google Shape;2506;p46"/>
              <p:cNvSpPr/>
              <p:nvPr/>
            </p:nvSpPr>
            <p:spPr>
              <a:xfrm flipH="1">
                <a:off x="792072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1649" name="Google Shape;2507;p46"/>
              <p:cNvSpPr/>
              <p:nvPr/>
            </p:nvSpPr>
            <p:spPr>
              <a:xfrm flipH="1">
                <a:off x="803448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1650" name="Google Shape;2508;p46"/>
              <p:cNvSpPr/>
              <p:nvPr/>
            </p:nvSpPr>
            <p:spPr>
              <a:xfrm flipH="1">
                <a:off x="778032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1651" name="Google Shape;2509;p46"/>
              <p:cNvSpPr/>
              <p:nvPr/>
            </p:nvSpPr>
            <p:spPr>
              <a:xfrm flipH="1">
                <a:off x="765756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1652" name="Google Shape;2510;p46"/>
              <p:cNvSpPr/>
              <p:nvPr/>
            </p:nvSpPr>
            <p:spPr>
              <a:xfrm flipH="1">
                <a:off x="776484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1653" name="Google Shape;2511;p46"/>
              <p:cNvSpPr/>
              <p:nvPr/>
            </p:nvSpPr>
            <p:spPr>
              <a:xfrm flipH="1">
                <a:off x="763560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1654" name="Google Shape;2512;p46"/>
              <p:cNvSpPr/>
              <p:nvPr/>
            </p:nvSpPr>
            <p:spPr>
              <a:xfrm flipH="1">
                <a:off x="805788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1655" name="Google Shape;2513;p46"/>
              <p:cNvSpPr/>
              <p:nvPr/>
            </p:nvSpPr>
            <p:spPr>
              <a:xfrm flipH="1">
                <a:off x="794304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1656" name="Google Shape;2514;p46"/>
              <p:cNvSpPr/>
              <p:nvPr/>
            </p:nvSpPr>
            <p:spPr>
              <a:xfrm flipH="1">
                <a:off x="654048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1657" name="Google Shape;2515;p46"/>
              <p:cNvSpPr/>
              <p:nvPr/>
            </p:nvSpPr>
            <p:spPr>
              <a:xfrm flipH="1">
                <a:off x="559620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1658" name="Google Shape;2516;p46"/>
              <p:cNvSpPr/>
              <p:nvPr/>
            </p:nvSpPr>
            <p:spPr>
              <a:xfrm flipH="1">
                <a:off x="549324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1659" name="Google Shape;2517;p46"/>
              <p:cNvSpPr/>
              <p:nvPr/>
            </p:nvSpPr>
            <p:spPr>
              <a:xfrm flipH="1">
                <a:off x="560412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1660" name="Google Shape;2518;p46"/>
              <p:cNvSpPr/>
              <p:nvPr/>
            </p:nvSpPr>
            <p:spPr>
              <a:xfrm flipH="1">
                <a:off x="549324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1661" name="Google Shape;2519;p46"/>
              <p:cNvSpPr/>
              <p:nvPr/>
            </p:nvSpPr>
            <p:spPr>
              <a:xfrm flipH="1">
                <a:off x="563364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1662" name="Google Shape;2520;p46"/>
              <p:cNvSpPr/>
              <p:nvPr/>
            </p:nvSpPr>
            <p:spPr>
              <a:xfrm flipH="1">
                <a:off x="551844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1663" name="Google Shape;2521;p46"/>
              <p:cNvSpPr/>
              <p:nvPr/>
            </p:nvSpPr>
            <p:spPr>
              <a:xfrm flipH="1">
                <a:off x="550116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1664" name="Google Shape;2522;p46"/>
              <p:cNvSpPr/>
              <p:nvPr/>
            </p:nvSpPr>
            <p:spPr>
              <a:xfrm flipH="1">
                <a:off x="564768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1665" name="Google Shape;2523;p46"/>
              <p:cNvSpPr/>
              <p:nvPr/>
            </p:nvSpPr>
            <p:spPr>
              <a:xfrm flipH="1">
                <a:off x="565848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1666" name="Google Shape;2524;p46"/>
              <p:cNvSpPr/>
              <p:nvPr/>
            </p:nvSpPr>
            <p:spPr>
              <a:xfrm flipH="1">
                <a:off x="554148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1667" name="Google Shape;2525;p46"/>
              <p:cNvSpPr/>
              <p:nvPr/>
            </p:nvSpPr>
            <p:spPr>
              <a:xfrm flipH="1">
                <a:off x="536256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1668" name="Google Shape;2526;p46"/>
              <p:cNvSpPr/>
              <p:nvPr/>
            </p:nvSpPr>
            <p:spPr>
              <a:xfrm flipH="1">
                <a:off x="536256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1669" name="Google Shape;2527;p46"/>
              <p:cNvSpPr/>
              <p:nvPr/>
            </p:nvSpPr>
            <p:spPr>
              <a:xfrm flipH="1">
                <a:off x="538740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1670" name="Google Shape;2528;p46"/>
              <p:cNvSpPr/>
              <p:nvPr/>
            </p:nvSpPr>
            <p:spPr>
              <a:xfrm flipH="1">
                <a:off x="539064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1671" name="Google Shape;2529;p46"/>
              <p:cNvSpPr/>
              <p:nvPr/>
            </p:nvSpPr>
            <p:spPr>
              <a:xfrm flipH="1">
                <a:off x="524268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1672" name="Google Shape;2530;p46"/>
              <p:cNvSpPr/>
              <p:nvPr/>
            </p:nvSpPr>
            <p:spPr>
              <a:xfrm flipH="1">
                <a:off x="514908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1673" name="Google Shape;2531;p46"/>
              <p:cNvSpPr/>
              <p:nvPr/>
            </p:nvSpPr>
            <p:spPr>
              <a:xfrm flipH="1">
                <a:off x="524880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1674" name="Google Shape;2532;p46"/>
              <p:cNvSpPr/>
              <p:nvPr/>
            </p:nvSpPr>
            <p:spPr>
              <a:xfrm flipH="1">
                <a:off x="514908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1675" name="Google Shape;2533;p46"/>
              <p:cNvSpPr/>
              <p:nvPr/>
            </p:nvSpPr>
            <p:spPr>
              <a:xfrm flipH="1">
                <a:off x="517104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1676" name="Google Shape;2534;p46"/>
              <p:cNvSpPr/>
              <p:nvPr/>
            </p:nvSpPr>
            <p:spPr>
              <a:xfrm flipH="1">
                <a:off x="528768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1677" name="Google Shape;2535;p46"/>
              <p:cNvSpPr/>
              <p:nvPr/>
            </p:nvSpPr>
            <p:spPr>
              <a:xfrm flipH="1">
                <a:off x="529704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1678" name="Google Shape;2536;p46"/>
              <p:cNvSpPr/>
              <p:nvPr/>
            </p:nvSpPr>
            <p:spPr>
              <a:xfrm flipH="1">
                <a:off x="519264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1679" name="Google Shape;2537;p46"/>
              <p:cNvSpPr/>
              <p:nvPr/>
            </p:nvSpPr>
            <p:spPr>
              <a:xfrm flipH="1">
                <a:off x="642060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1680" name="Google Shape;2538;p46"/>
              <p:cNvSpPr/>
              <p:nvPr/>
            </p:nvSpPr>
            <p:spPr>
              <a:xfrm flipH="1">
                <a:off x="631764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1681" name="Google Shape;2539;p46"/>
              <p:cNvSpPr/>
              <p:nvPr/>
            </p:nvSpPr>
            <p:spPr>
              <a:xfrm flipH="1">
                <a:off x="662292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1682" name="Google Shape;2540;p46"/>
              <p:cNvSpPr/>
              <p:nvPr/>
            </p:nvSpPr>
            <p:spPr>
              <a:xfrm flipH="1">
                <a:off x="654516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1683" name="Google Shape;2541;p46"/>
              <p:cNvSpPr/>
              <p:nvPr/>
            </p:nvSpPr>
            <p:spPr>
              <a:xfrm flipH="1">
                <a:off x="642816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1684" name="Google Shape;2542;p46"/>
              <p:cNvSpPr/>
              <p:nvPr/>
            </p:nvSpPr>
            <p:spPr>
              <a:xfrm flipH="1">
                <a:off x="631764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1685" name="Google Shape;2543;p46"/>
              <p:cNvSpPr/>
              <p:nvPr/>
            </p:nvSpPr>
            <p:spPr>
              <a:xfrm flipH="1">
                <a:off x="662616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1686" name="Google Shape;2544;p46"/>
              <p:cNvSpPr/>
              <p:nvPr/>
            </p:nvSpPr>
            <p:spPr>
              <a:xfrm flipH="1">
                <a:off x="664308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1687" name="Google Shape;2545;p46"/>
              <p:cNvSpPr/>
              <p:nvPr/>
            </p:nvSpPr>
            <p:spPr>
              <a:xfrm flipH="1">
                <a:off x="664308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1688" name="Google Shape;2546;p46"/>
              <p:cNvSpPr/>
              <p:nvPr/>
            </p:nvSpPr>
            <p:spPr>
              <a:xfrm flipH="1">
                <a:off x="663840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1689" name="Google Shape;2547;p46"/>
              <p:cNvSpPr/>
              <p:nvPr/>
            </p:nvSpPr>
            <p:spPr>
              <a:xfrm flipH="1">
                <a:off x="657468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1690" name="Google Shape;2548;p46"/>
              <p:cNvSpPr/>
              <p:nvPr/>
            </p:nvSpPr>
            <p:spPr>
              <a:xfrm flipH="1">
                <a:off x="634104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1691" name="Google Shape;2549;p46"/>
              <p:cNvSpPr/>
              <p:nvPr/>
            </p:nvSpPr>
            <p:spPr>
              <a:xfrm flipH="1">
                <a:off x="647172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1692" name="Google Shape;2550;p46"/>
              <p:cNvSpPr/>
              <p:nvPr/>
            </p:nvSpPr>
            <p:spPr>
              <a:xfrm flipH="1">
                <a:off x="647964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1693" name="Google Shape;2551;p46"/>
              <p:cNvSpPr/>
              <p:nvPr/>
            </p:nvSpPr>
            <p:spPr>
              <a:xfrm flipH="1">
                <a:off x="636444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1694" name="Google Shape;2552;p46"/>
              <p:cNvSpPr/>
              <p:nvPr/>
            </p:nvSpPr>
            <p:spPr>
              <a:xfrm flipH="1">
                <a:off x="591084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1695" name="Google Shape;2553;p46"/>
              <p:cNvSpPr/>
              <p:nvPr/>
            </p:nvSpPr>
            <p:spPr>
              <a:xfrm flipH="1">
                <a:off x="618660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1696" name="Google Shape;2554;p46"/>
              <p:cNvSpPr/>
              <p:nvPr/>
            </p:nvSpPr>
            <p:spPr>
              <a:xfrm flipH="1">
                <a:off x="573192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1697" name="Google Shape;2555;p46"/>
              <p:cNvSpPr/>
              <p:nvPr/>
            </p:nvSpPr>
            <p:spPr>
              <a:xfrm flipH="1">
                <a:off x="603072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1698" name="Google Shape;2556;p46"/>
              <p:cNvSpPr/>
              <p:nvPr/>
            </p:nvSpPr>
            <p:spPr>
              <a:xfrm flipH="1">
                <a:off x="591264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1699" name="Google Shape;2557;p46"/>
              <p:cNvSpPr/>
              <p:nvPr/>
            </p:nvSpPr>
            <p:spPr>
              <a:xfrm flipH="1">
                <a:off x="618660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1700" name="Google Shape;2558;p46"/>
              <p:cNvSpPr/>
              <p:nvPr/>
            </p:nvSpPr>
            <p:spPr>
              <a:xfrm flipH="1">
                <a:off x="573804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1701" name="Google Shape;2559;p46"/>
              <p:cNvSpPr/>
              <p:nvPr/>
            </p:nvSpPr>
            <p:spPr>
              <a:xfrm flipH="1">
                <a:off x="603252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1702" name="Google Shape;2560;p46"/>
              <p:cNvSpPr/>
              <p:nvPr/>
            </p:nvSpPr>
            <p:spPr>
              <a:xfrm flipH="1">
                <a:off x="604944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1703" name="Google Shape;2561;p46"/>
              <p:cNvSpPr/>
              <p:nvPr/>
            </p:nvSpPr>
            <p:spPr>
              <a:xfrm flipH="1">
                <a:off x="604944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1704" name="Google Shape;2562;p46"/>
              <p:cNvSpPr/>
              <p:nvPr/>
            </p:nvSpPr>
            <p:spPr>
              <a:xfrm flipH="1">
                <a:off x="605268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1705" name="Google Shape;2563;p46"/>
              <p:cNvSpPr/>
              <p:nvPr/>
            </p:nvSpPr>
            <p:spPr>
              <a:xfrm flipH="1">
                <a:off x="595944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706" name="Google Shape;2564;p46"/>
              <p:cNvSpPr/>
              <p:nvPr/>
            </p:nvSpPr>
            <p:spPr>
              <a:xfrm flipH="1">
                <a:off x="621144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1707" name="Google Shape;2565;p46"/>
              <p:cNvSpPr/>
              <p:nvPr/>
            </p:nvSpPr>
            <p:spPr>
              <a:xfrm flipH="1">
                <a:off x="621468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1708" name="Google Shape;2566;p46"/>
              <p:cNvSpPr/>
              <p:nvPr/>
            </p:nvSpPr>
            <p:spPr>
              <a:xfrm flipH="1">
                <a:off x="580500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1709" name="Google Shape;2567;p46"/>
              <p:cNvSpPr/>
              <p:nvPr/>
            </p:nvSpPr>
            <p:spPr>
              <a:xfrm flipH="1">
                <a:off x="580968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710" name="Google Shape;2568;p46"/>
              <p:cNvSpPr/>
              <p:nvPr/>
            </p:nvSpPr>
            <p:spPr>
              <a:xfrm flipH="1">
                <a:off x="720252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1711" name="Google Shape;2569;p46"/>
              <p:cNvSpPr/>
              <p:nvPr/>
            </p:nvSpPr>
            <p:spPr>
              <a:xfrm flipH="1">
                <a:off x="748440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1712" name="Google Shape;2570;p46"/>
              <p:cNvSpPr/>
              <p:nvPr/>
            </p:nvSpPr>
            <p:spPr>
              <a:xfrm flipH="1">
                <a:off x="702324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1713" name="Google Shape;2571;p46"/>
              <p:cNvSpPr/>
              <p:nvPr/>
            </p:nvSpPr>
            <p:spPr>
              <a:xfrm flipH="1">
                <a:off x="687060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1714" name="Google Shape;2572;p46"/>
              <p:cNvSpPr/>
              <p:nvPr/>
            </p:nvSpPr>
            <p:spPr>
              <a:xfrm flipH="1">
                <a:off x="732240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1715" name="Google Shape;2573;p46"/>
              <p:cNvSpPr/>
              <p:nvPr/>
            </p:nvSpPr>
            <p:spPr>
              <a:xfrm flipH="1">
                <a:off x="720864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1716" name="Google Shape;2574;p46"/>
              <p:cNvSpPr/>
              <p:nvPr/>
            </p:nvSpPr>
            <p:spPr>
              <a:xfrm flipH="1">
                <a:off x="748764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1717" name="Google Shape;2575;p46"/>
              <p:cNvSpPr/>
              <p:nvPr/>
            </p:nvSpPr>
            <p:spPr>
              <a:xfrm flipH="1">
                <a:off x="703404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1718" name="Google Shape;2576;p46"/>
              <p:cNvSpPr/>
              <p:nvPr/>
            </p:nvSpPr>
            <p:spPr>
              <a:xfrm flipH="1">
                <a:off x="686916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1719" name="Google Shape;2577;p46"/>
              <p:cNvSpPr/>
              <p:nvPr/>
            </p:nvSpPr>
            <p:spPr>
              <a:xfrm flipH="1">
                <a:off x="732852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1720" name="Google Shape;2578;p46"/>
              <p:cNvSpPr/>
              <p:nvPr/>
            </p:nvSpPr>
            <p:spPr>
              <a:xfrm flipH="1">
                <a:off x="735516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1721" name="Google Shape;2579;p46"/>
              <p:cNvSpPr/>
              <p:nvPr/>
            </p:nvSpPr>
            <p:spPr>
              <a:xfrm flipH="1">
                <a:off x="735372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1722" name="Google Shape;2580;p46"/>
              <p:cNvSpPr/>
              <p:nvPr/>
            </p:nvSpPr>
            <p:spPr>
              <a:xfrm flipH="1">
                <a:off x="734724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1723" name="Google Shape;2581;p46"/>
              <p:cNvSpPr/>
              <p:nvPr/>
            </p:nvSpPr>
            <p:spPr>
              <a:xfrm flipH="1">
                <a:off x="725220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1724" name="Google Shape;2582;p46"/>
              <p:cNvSpPr/>
              <p:nvPr/>
            </p:nvSpPr>
            <p:spPr>
              <a:xfrm flipH="1">
                <a:off x="690660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1725" name="Google Shape;2583;p46"/>
              <p:cNvSpPr/>
              <p:nvPr/>
            </p:nvSpPr>
            <p:spPr>
              <a:xfrm flipH="1">
                <a:off x="751392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1726" name="Google Shape;2584;p46"/>
              <p:cNvSpPr/>
              <p:nvPr/>
            </p:nvSpPr>
            <p:spPr>
              <a:xfrm flipH="1">
                <a:off x="750780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1727" name="Google Shape;2585;p46"/>
              <p:cNvSpPr/>
              <p:nvPr/>
            </p:nvSpPr>
            <p:spPr>
              <a:xfrm flipH="1">
                <a:off x="709812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1728" name="Google Shape;2586;p46"/>
              <p:cNvSpPr/>
              <p:nvPr/>
            </p:nvSpPr>
            <p:spPr>
              <a:xfrm flipH="1">
                <a:off x="711360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1729" name="Google Shape;2587;p46"/>
              <p:cNvSpPr/>
              <p:nvPr/>
            </p:nvSpPr>
            <p:spPr>
              <a:xfrm flipH="1">
                <a:off x="694080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1730" name="Google Shape;2588;p46"/>
              <p:cNvSpPr/>
              <p:nvPr/>
            </p:nvSpPr>
            <p:spPr>
              <a:xfrm flipH="1">
                <a:off x="692316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grpSp>
      <p:sp>
        <p:nvSpPr>
          <p:cNvPr id="1731" name="Google Shape;2589;p46"/>
          <p:cNvSpPr/>
          <p:nvPr/>
        </p:nvSpPr>
        <p:spPr>
          <a:xfrm>
            <a:off x="0" y="1229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2" name=""/>
          <p:cNvSpPr/>
          <p:nvPr/>
        </p:nvSpPr>
        <p:spPr>
          <a:xfrm>
            <a:off x="61200" y="1594080"/>
            <a:ext cx="8935560" cy="2390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000000"/>
                </a:solidFill>
                <a:latin typeface="Arial"/>
                <a:ea typeface="DejaVu Sans"/>
              </a:rPr>
              <a:t>Cloud security, also known as cloud computing security, is a collection of security measures designed to protect cloud-based infrastructure, applications, and data. These measures ensure user and device authentication, data and resource access control, and data privacy protection.</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ffffff"/>
              </a:buClr>
              <a:buSzPct val="45000"/>
              <a:buFont typeface="Wingdings" charset="2"/>
              <a:buChar char=""/>
            </a:pPr>
            <a:r>
              <a:rPr b="0" lang="en-IN" sz="1800" spc="-1" strike="noStrike">
                <a:solidFill>
                  <a:srgbClr val="000000"/>
                </a:solidFill>
                <a:latin typeface="Arial"/>
                <a:ea typeface="DejaVu Sans"/>
              </a:rPr>
              <a:t>These tools and mechanisms include encryption, IAM (Identity and access management ) and single sign-on (SSO), data loss prevention (DLP), intrusion prevention and detection systems (IPSes/IDSes) and public key infrastructure (PKI). </a:t>
            </a:r>
            <a:endParaRPr b="0" lang="en-IN" sz="1800" spc="-1" strike="noStrike">
              <a:latin typeface="Arial"/>
            </a:endParaRPr>
          </a:p>
          <a:p>
            <a:pPr>
              <a:lnSpc>
                <a:spcPct val="100000"/>
              </a:lnSpc>
              <a:buNone/>
            </a:pPr>
            <a:endParaRPr b="0" lang="en-IN" sz="1800" spc="-1" strike="noStrike">
              <a:latin typeface="Arial"/>
            </a:endParaRPr>
          </a:p>
        </p:txBody>
      </p:sp>
      <p:sp>
        <p:nvSpPr>
          <p:cNvPr id="1733" name=""/>
          <p:cNvSpPr/>
          <p:nvPr/>
        </p:nvSpPr>
        <p:spPr>
          <a:xfrm>
            <a:off x="360000" y="900000"/>
            <a:ext cx="4676760" cy="52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What are Cloud Security Mechanisms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845" name="PlaceHolder 1"/>
          <p:cNvSpPr>
            <a:spLocks noGrp="1"/>
          </p:cNvSpPr>
          <p:nvPr>
            <p:ph/>
          </p:nvPr>
        </p:nvSpPr>
        <p:spPr>
          <a:xfrm>
            <a:off x="1131840" y="501480"/>
            <a:ext cx="7287840" cy="4098240"/>
          </a:xfrm>
          <a:prstGeom prst="rect">
            <a:avLst/>
          </a:prstGeom>
          <a:noFill/>
          <a:ln w="0">
            <a:noFill/>
          </a:ln>
        </p:spPr>
        <p:txBody>
          <a:bodyPr lIns="0" rIns="0" tIns="91440" bIns="91440" anchor="t">
            <a:noAutofit/>
          </a:bodyPr>
          <a:p>
            <a:pPr algn="ctr">
              <a:lnSpc>
                <a:spcPct val="100000"/>
              </a:lnSpc>
              <a:buNone/>
              <a:tabLst>
                <a:tab algn="l" pos="0"/>
              </a:tabLst>
            </a:pPr>
            <a:r>
              <a:rPr b="1" lang="en" sz="1700" spc="-1" strike="noStrike">
                <a:solidFill>
                  <a:srgbClr val="421b1a"/>
                </a:solidFill>
                <a:latin typeface="Inter"/>
                <a:ea typeface="Inter"/>
              </a:rPr>
              <a:t>Security in the cloud</a:t>
            </a:r>
            <a:endParaRPr b="0" lang="en-IN" sz="17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421b1a"/>
                </a:solidFill>
                <a:latin typeface="Inter"/>
                <a:ea typeface="Inter"/>
              </a:rPr>
              <a:t>Companies planning to use cloud services </a:t>
            </a:r>
            <a:r>
              <a:rPr b="0" i="1" lang="en" sz="1500" spc="-1" strike="noStrike">
                <a:solidFill>
                  <a:srgbClr val="421b1a"/>
                </a:solidFill>
                <a:latin typeface="Inter"/>
                <a:ea typeface="Inter"/>
              </a:rPr>
              <a:t>must be assured of tight, well-</a:t>
            </a:r>
            <a:endParaRPr b="0" lang="en-IN" sz="1500" spc="-1" strike="noStrike">
              <a:latin typeface="Arial"/>
            </a:endParaRPr>
          </a:p>
          <a:p>
            <a:pPr algn="just">
              <a:lnSpc>
                <a:spcPct val="100000"/>
              </a:lnSpc>
              <a:buNone/>
              <a:tabLst>
                <a:tab algn="l" pos="0"/>
              </a:tabLst>
            </a:pPr>
            <a:r>
              <a:rPr b="0" i="1" lang="en" sz="1500" spc="-1" strike="noStrike">
                <a:solidFill>
                  <a:srgbClr val="421b1a"/>
                </a:solidFill>
                <a:latin typeface="Inter"/>
                <a:ea typeface="Inter"/>
              </a:rPr>
              <a:t>defined security services</a:t>
            </a:r>
            <a:r>
              <a:rPr b="0" lang="en" sz="1500" spc="-1" strike="noStrike">
                <a:solidFill>
                  <a:srgbClr val="421b1a"/>
                </a:solidFill>
                <a:latin typeface="Inter"/>
                <a:ea typeface="Inter"/>
              </a:rPr>
              <a:t>. Many levels of security are required within a cloud environment:</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421b1a"/>
                </a:solidFill>
                <a:latin typeface="Inter"/>
                <a:ea typeface="Inter"/>
              </a:rPr>
              <a:t>✓ </a:t>
            </a:r>
            <a:r>
              <a:rPr b="0" lang="en" sz="1500" spc="-1" strike="noStrike">
                <a:solidFill>
                  <a:srgbClr val="ff0000"/>
                </a:solidFill>
                <a:latin typeface="Inter"/>
                <a:ea typeface="Inter"/>
              </a:rPr>
              <a:t>Identity management</a:t>
            </a:r>
            <a:r>
              <a:rPr b="0" lang="en" sz="1500" spc="-1" strike="noStrike">
                <a:solidFill>
                  <a:srgbClr val="421b1a"/>
                </a:solidFill>
                <a:latin typeface="Inter"/>
                <a:ea typeface="Inter"/>
              </a:rPr>
              <a:t>: For example, so that any application service or even hardware component can be authorized on a personal or group role basis.</a:t>
            </a:r>
            <a:endParaRPr b="0" lang="en-IN" sz="1500" spc="-1" strike="noStrike">
              <a:latin typeface="Arial"/>
            </a:endParaRPr>
          </a:p>
          <a:p>
            <a:pPr algn="just">
              <a:lnSpc>
                <a:spcPct val="100000"/>
              </a:lnSpc>
              <a:buNone/>
              <a:tabLst>
                <a:tab algn="l" pos="0"/>
              </a:tabLst>
            </a:pPr>
            <a:r>
              <a:rPr b="0" lang="en" sz="1500" spc="-1" strike="noStrike">
                <a:solidFill>
                  <a:srgbClr val="421b1a"/>
                </a:solidFill>
                <a:latin typeface="Inter"/>
                <a:ea typeface="Inter"/>
              </a:rPr>
              <a:t>✓ </a:t>
            </a:r>
            <a:r>
              <a:rPr b="0" lang="en" sz="1500" spc="-1" strike="noStrike">
                <a:solidFill>
                  <a:srgbClr val="ff0000"/>
                </a:solidFill>
                <a:latin typeface="Inter"/>
                <a:ea typeface="Inter"/>
              </a:rPr>
              <a:t>Access control</a:t>
            </a:r>
            <a:r>
              <a:rPr b="0" lang="en" sz="1500" spc="-1" strike="noStrike">
                <a:solidFill>
                  <a:srgbClr val="421b1a"/>
                </a:solidFill>
                <a:latin typeface="Inter"/>
                <a:ea typeface="Inter"/>
              </a:rPr>
              <a:t>: There also needs to be the right level of access control within the cloud environment to protect the security of resources.</a:t>
            </a:r>
            <a:endParaRPr b="0" lang="en-IN" sz="1500" spc="-1" strike="noStrike">
              <a:latin typeface="Arial"/>
            </a:endParaRPr>
          </a:p>
          <a:p>
            <a:pPr algn="just">
              <a:lnSpc>
                <a:spcPct val="100000"/>
              </a:lnSpc>
              <a:buNone/>
              <a:tabLst>
                <a:tab algn="l" pos="0"/>
              </a:tabLst>
            </a:pPr>
            <a:r>
              <a:rPr b="0" lang="en" sz="1500" spc="-1" strike="noStrike">
                <a:solidFill>
                  <a:srgbClr val="421b1a"/>
                </a:solidFill>
                <a:latin typeface="Inter"/>
                <a:ea typeface="Inter"/>
              </a:rPr>
              <a:t>✓ </a:t>
            </a:r>
            <a:r>
              <a:rPr b="0" lang="en" sz="1500" spc="-1" strike="noStrike">
                <a:solidFill>
                  <a:srgbClr val="ff0000"/>
                </a:solidFill>
                <a:latin typeface="Inter"/>
                <a:ea typeface="Inter"/>
              </a:rPr>
              <a:t>Authorization and authentication</a:t>
            </a:r>
            <a:r>
              <a:rPr b="0" lang="en" sz="1500" spc="-1" strike="noStrike">
                <a:solidFill>
                  <a:srgbClr val="421b1a"/>
                </a:solidFill>
                <a:latin typeface="Inter"/>
                <a:ea typeface="Inter"/>
              </a:rPr>
              <a:t>: There must be a mechanism so the right people can change applications and data.</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endParaRPr b="0" lang="en-IN" sz="1300" spc="-1" strike="noStrike">
              <a:latin typeface="Arial"/>
            </a:endParaRPr>
          </a:p>
        </p:txBody>
      </p:sp>
      <p:grpSp>
        <p:nvGrpSpPr>
          <p:cNvPr id="846" name="Google Shape;1688;p39"/>
          <p:cNvGrpSpPr/>
          <p:nvPr/>
        </p:nvGrpSpPr>
        <p:grpSpPr>
          <a:xfrm>
            <a:off x="417240" y="3206880"/>
            <a:ext cx="710640" cy="967320"/>
            <a:chOff x="417240" y="3206880"/>
            <a:chExt cx="710640" cy="967320"/>
          </a:xfrm>
        </p:grpSpPr>
        <p:sp>
          <p:nvSpPr>
            <p:cNvPr id="847" name="Google Shape;1689;p39"/>
            <p:cNvSpPr/>
            <p:nvPr/>
          </p:nvSpPr>
          <p:spPr>
            <a:xfrm>
              <a:off x="580320" y="34984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848" name="Google Shape;1690;p39"/>
            <p:cNvGrpSpPr/>
            <p:nvPr/>
          </p:nvGrpSpPr>
          <p:grpSpPr>
            <a:xfrm>
              <a:off x="417240" y="3206880"/>
              <a:ext cx="710640" cy="967320"/>
              <a:chOff x="417240" y="3206880"/>
              <a:chExt cx="710640" cy="967320"/>
            </a:xfrm>
          </p:grpSpPr>
          <p:sp>
            <p:nvSpPr>
              <p:cNvPr id="849" name="Google Shape;1691;p39"/>
              <p:cNvSpPr/>
              <p:nvPr/>
            </p:nvSpPr>
            <p:spPr>
              <a:xfrm>
                <a:off x="709920" y="379764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850" name="Google Shape;1692;p39"/>
              <p:cNvSpPr/>
              <p:nvPr/>
            </p:nvSpPr>
            <p:spPr>
              <a:xfrm>
                <a:off x="699480" y="35600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851" name="Google Shape;1693;p39"/>
              <p:cNvSpPr/>
              <p:nvPr/>
            </p:nvSpPr>
            <p:spPr>
              <a:xfrm>
                <a:off x="716400" y="378972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852" name="Google Shape;1694;p39"/>
              <p:cNvSpPr/>
              <p:nvPr/>
            </p:nvSpPr>
            <p:spPr>
              <a:xfrm>
                <a:off x="570600" y="40154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853" name="Google Shape;1695;p39"/>
              <p:cNvSpPr/>
              <p:nvPr/>
            </p:nvSpPr>
            <p:spPr>
              <a:xfrm>
                <a:off x="535320" y="34556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854" name="Google Shape;1696;p39"/>
              <p:cNvSpPr/>
              <p:nvPr/>
            </p:nvSpPr>
            <p:spPr>
              <a:xfrm>
                <a:off x="979920" y="34556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855" name="Google Shape;1697;p39"/>
              <p:cNvSpPr/>
              <p:nvPr/>
            </p:nvSpPr>
            <p:spPr>
              <a:xfrm>
                <a:off x="858960" y="34556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856" name="Google Shape;1698;p39"/>
              <p:cNvSpPr/>
              <p:nvPr/>
            </p:nvSpPr>
            <p:spPr>
              <a:xfrm>
                <a:off x="509040" y="345240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857" name="Google Shape;1699;p39"/>
              <p:cNvSpPr/>
              <p:nvPr/>
            </p:nvSpPr>
            <p:spPr>
              <a:xfrm>
                <a:off x="509040" y="406152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858" name="Google Shape;1700;p39"/>
              <p:cNvSpPr/>
              <p:nvPr/>
            </p:nvSpPr>
            <p:spPr>
              <a:xfrm>
                <a:off x="504360" y="32792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859" name="Google Shape;1701;p39"/>
              <p:cNvSpPr/>
              <p:nvPr/>
            </p:nvSpPr>
            <p:spPr>
              <a:xfrm>
                <a:off x="765360" y="32068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860" name="Google Shape;1702;p39"/>
              <p:cNvSpPr/>
              <p:nvPr/>
            </p:nvSpPr>
            <p:spPr>
              <a:xfrm>
                <a:off x="417240" y="33973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861" name="Google Shape;1703;p39"/>
              <p:cNvSpPr/>
              <p:nvPr/>
            </p:nvSpPr>
            <p:spPr>
              <a:xfrm>
                <a:off x="441720" y="41108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862" name="Google Shape;1704;p39"/>
              <p:cNvSpPr/>
              <p:nvPr/>
            </p:nvSpPr>
            <p:spPr>
              <a:xfrm>
                <a:off x="582840" y="32792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863" name="Google Shape;1705;p39"/>
              <p:cNvSpPr/>
              <p:nvPr/>
            </p:nvSpPr>
            <p:spPr>
              <a:xfrm>
                <a:off x="438480" y="33973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864" name="Google Shape;1706;p39"/>
              <p:cNvSpPr/>
              <p:nvPr/>
            </p:nvSpPr>
            <p:spPr>
              <a:xfrm>
                <a:off x="455400" y="41104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865" name="Google Shape;1707;p39"/>
              <p:cNvSpPr/>
              <p:nvPr/>
            </p:nvSpPr>
            <p:spPr>
              <a:xfrm>
                <a:off x="519840" y="41108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866" name="Google Shape;1708;p39"/>
              <p:cNvSpPr/>
              <p:nvPr/>
            </p:nvSpPr>
            <p:spPr>
              <a:xfrm>
                <a:off x="722520" y="37900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867" name="Google Shape;1709;p39"/>
              <p:cNvSpPr/>
              <p:nvPr/>
            </p:nvSpPr>
            <p:spPr>
              <a:xfrm>
                <a:off x="722520" y="366264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868" name="Google Shape;1710;p39"/>
              <p:cNvSpPr/>
              <p:nvPr/>
            </p:nvSpPr>
            <p:spPr>
              <a:xfrm>
                <a:off x="739080" y="370404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869" name="Google Shape;1711;p39"/>
              <p:cNvSpPr/>
              <p:nvPr/>
            </p:nvSpPr>
            <p:spPr>
              <a:xfrm>
                <a:off x="725400" y="38883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870" name="Google Shape;1712;p39"/>
              <p:cNvSpPr/>
              <p:nvPr/>
            </p:nvSpPr>
            <p:spPr>
              <a:xfrm>
                <a:off x="759240" y="38023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871" name="Google Shape;1713;p39"/>
              <p:cNvSpPr/>
              <p:nvPr/>
            </p:nvSpPr>
            <p:spPr>
              <a:xfrm>
                <a:off x="568800" y="33973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872" name="Google Shape;1714;p39"/>
              <p:cNvSpPr/>
              <p:nvPr/>
            </p:nvSpPr>
            <p:spPr>
              <a:xfrm>
                <a:off x="800640" y="33973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873" name="Google Shape;1715;p39"/>
              <p:cNvSpPr/>
              <p:nvPr/>
            </p:nvSpPr>
            <p:spPr>
              <a:xfrm>
                <a:off x="860400" y="33152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874" name="Google Shape;1716;p39"/>
              <p:cNvSpPr/>
              <p:nvPr/>
            </p:nvSpPr>
            <p:spPr>
              <a:xfrm>
                <a:off x="788400" y="32914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875" name="Google Shape;1717;p39"/>
          <p:cNvGrpSpPr/>
          <p:nvPr/>
        </p:nvGrpSpPr>
        <p:grpSpPr>
          <a:xfrm>
            <a:off x="8233560" y="2426760"/>
            <a:ext cx="789480" cy="592560"/>
            <a:chOff x="8233560" y="2426760"/>
            <a:chExt cx="789480" cy="592560"/>
          </a:xfrm>
        </p:grpSpPr>
        <p:sp>
          <p:nvSpPr>
            <p:cNvPr id="876" name="Google Shape;1718;p39"/>
            <p:cNvSpPr/>
            <p:nvPr/>
          </p:nvSpPr>
          <p:spPr>
            <a:xfrm flipV="1" rot="12121200">
              <a:off x="8715600" y="262440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877" name="Google Shape;1719;p39"/>
            <p:cNvSpPr/>
            <p:nvPr/>
          </p:nvSpPr>
          <p:spPr>
            <a:xfrm flipV="1" rot="12121200">
              <a:off x="8357400" y="253656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878" name="Google Shape;1720;p39"/>
            <p:cNvSpPr/>
            <p:nvPr/>
          </p:nvSpPr>
          <p:spPr>
            <a:xfrm flipV="1" rot="12121200">
              <a:off x="8909280" y="269424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879" name="Google Shape;1721;p39"/>
            <p:cNvSpPr/>
            <p:nvPr/>
          </p:nvSpPr>
          <p:spPr>
            <a:xfrm flipV="1" rot="12121200">
              <a:off x="8844840" y="267696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880" name="Google Shape;1722;p39"/>
            <p:cNvSpPr/>
            <p:nvPr/>
          </p:nvSpPr>
          <p:spPr>
            <a:xfrm flipV="1" rot="12121200">
              <a:off x="8640360" y="256140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881" name="Google Shape;1723;p39"/>
            <p:cNvSpPr/>
            <p:nvPr/>
          </p:nvSpPr>
          <p:spPr>
            <a:xfrm flipV="1" rot="12121200">
              <a:off x="8567280" y="253980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882" name="Google Shape;1724;p39"/>
            <p:cNvSpPr/>
            <p:nvPr/>
          </p:nvSpPr>
          <p:spPr>
            <a:xfrm flipV="1" rot="12121200">
              <a:off x="8775000" y="267480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883" name="Google Shape;1725;p39"/>
            <p:cNvSpPr/>
            <p:nvPr/>
          </p:nvSpPr>
          <p:spPr>
            <a:xfrm flipV="1" rot="12121200">
              <a:off x="8271720" y="255384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884" name="Google Shape;1726;p39"/>
            <p:cNvSpPr/>
            <p:nvPr/>
          </p:nvSpPr>
          <p:spPr>
            <a:xfrm flipV="1" rot="12121200">
              <a:off x="8320320" y="253764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885" name="Google Shape;1727;p39"/>
            <p:cNvSpPr/>
            <p:nvPr/>
          </p:nvSpPr>
          <p:spPr>
            <a:xfrm flipV="1" rot="12121200">
              <a:off x="8548560" y="269244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886" name="Google Shape;1728;p39"/>
            <p:cNvSpPr/>
            <p:nvPr/>
          </p:nvSpPr>
          <p:spPr>
            <a:xfrm flipV="1" rot="12121200">
              <a:off x="8589240" y="270684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4" name=""/>
          <p:cNvSpPr/>
          <p:nvPr/>
        </p:nvSpPr>
        <p:spPr>
          <a:xfrm>
            <a:off x="1260000" y="2666880"/>
            <a:ext cx="6296760" cy="1649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Step 1: Determine Security Policy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Step 2: Implement Security Policy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Step 3: Reconnaissance /study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Step 4: Vulnerability Scanning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Step 5: Penetration Testing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Step 6: Post-Attack Investigation</a:t>
            </a:r>
            <a:endParaRPr b="0" lang="en-IN" sz="1800" spc="-1" strike="noStrike">
              <a:latin typeface="Arial"/>
            </a:endParaRPr>
          </a:p>
        </p:txBody>
      </p:sp>
      <p:sp>
        <p:nvSpPr>
          <p:cNvPr id="1735" name="PlaceHolder 1"/>
          <p:cNvSpPr>
            <a:spLocks noGrp="1"/>
          </p:cNvSpPr>
          <p:nvPr>
            <p:ph type="title"/>
          </p:nvPr>
        </p:nvSpPr>
        <p:spPr>
          <a:xfrm>
            <a:off x="360000" y="1035360"/>
            <a:ext cx="8226000" cy="90216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These are the different steps for providing security mechnisms in the cloud.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6"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1: Determine Security Policy </a:t>
            </a:r>
            <a:endParaRPr b="0" lang="en-IN" sz="3000" spc="-1" strike="noStrike">
              <a:latin typeface="Arial"/>
            </a:endParaRPr>
          </a:p>
        </p:txBody>
      </p:sp>
      <p:sp>
        <p:nvSpPr>
          <p:cNvPr id="1737" name="PlaceHolder 2"/>
          <p:cNvSpPr>
            <a:spLocks noGrp="1"/>
          </p:cNvSpPr>
          <p:nvPr>
            <p:ph/>
          </p:nvPr>
        </p:nvSpPr>
        <p:spPr>
          <a:xfrm>
            <a:off x="720000" y="1017720"/>
            <a:ext cx="7699680" cy="3582000"/>
          </a:xfrm>
          <a:prstGeom prst="rect">
            <a:avLst/>
          </a:prstGeom>
          <a:noFill/>
          <a:ln w="0">
            <a:noFill/>
          </a:ln>
        </p:spPr>
        <p:txBody>
          <a:bodyPr lIns="0" rIns="0" tIns="0" bIns="0" anchor="t">
            <a:noAutofit/>
          </a:bodyPr>
          <a:p>
            <a:pPr marL="457200" indent="-355680">
              <a:lnSpc>
                <a:spcPct val="100000"/>
              </a:lnSpc>
              <a:buClr>
                <a:srgbClr val="421b1a"/>
              </a:buClr>
              <a:buFont typeface="Inter"/>
              <a:buAutoNum type="arabicPeriod"/>
            </a:pPr>
            <a:r>
              <a:rPr b="0" lang="en" sz="2000" spc="-1" strike="noStrike">
                <a:solidFill>
                  <a:srgbClr val="421b1a"/>
                </a:solidFill>
                <a:latin typeface="Inter"/>
                <a:ea typeface="Inter"/>
              </a:rPr>
              <a:t>A security policy is a full </a:t>
            </a:r>
            <a:r>
              <a:rPr b="0" lang="en" sz="2000" spc="-1" strike="noStrike">
                <a:solidFill>
                  <a:srgbClr val="ff0000"/>
                </a:solidFill>
                <a:latin typeface="Inter"/>
                <a:ea typeface="Inter"/>
              </a:rPr>
              <a:t>security roadmap.</a:t>
            </a:r>
            <a:endParaRPr b="0" lang="en-IN" sz="2000" spc="-1" strike="noStrike">
              <a:latin typeface="Arial"/>
            </a:endParaRPr>
          </a:p>
          <a:p>
            <a:pPr lvl="1" marL="743040" indent="-260280">
              <a:lnSpc>
                <a:spcPct val="115000"/>
              </a:lnSpc>
              <a:spcBef>
                <a:spcPts val="400"/>
              </a:spcBef>
              <a:buClr>
                <a:srgbClr val="421b1a"/>
              </a:buClr>
              <a:buFont typeface="Noto Sans Symbols"/>
              <a:buChar char="✔"/>
            </a:pPr>
            <a:r>
              <a:rPr b="0" lang="en" sz="1600" spc="-1" strike="noStrike">
                <a:solidFill>
                  <a:srgbClr val="ff0000"/>
                </a:solidFill>
                <a:latin typeface="Inter"/>
                <a:ea typeface="Inter"/>
              </a:rPr>
              <a:t>Usage policy </a:t>
            </a:r>
            <a:r>
              <a:rPr b="0" lang="en" sz="1600" spc="-1" strike="noStrike">
                <a:solidFill>
                  <a:srgbClr val="421b1a"/>
                </a:solidFill>
                <a:latin typeface="Inter"/>
                <a:ea typeface="Inter"/>
              </a:rPr>
              <a:t>for networks, servers, etc. </a:t>
            </a:r>
            <a:endParaRPr b="0" lang="en-IN" sz="1600" spc="-1" strike="noStrike">
              <a:latin typeface="Arial"/>
            </a:endParaRPr>
          </a:p>
          <a:p>
            <a:pPr lvl="1" marL="743040" indent="-260280">
              <a:lnSpc>
                <a:spcPct val="115000"/>
              </a:lnSpc>
              <a:spcBef>
                <a:spcPts val="400"/>
              </a:spcBef>
              <a:buClr>
                <a:srgbClr val="421b1a"/>
              </a:buClr>
              <a:buFont typeface="Noto Sans Symbols"/>
              <a:buChar char="✔"/>
            </a:pPr>
            <a:r>
              <a:rPr b="0" lang="en" sz="1600" spc="-1" strike="noStrike">
                <a:solidFill>
                  <a:srgbClr val="ff0000"/>
                </a:solidFill>
                <a:latin typeface="Inter"/>
                <a:ea typeface="Inter"/>
              </a:rPr>
              <a:t>User training </a:t>
            </a:r>
            <a:r>
              <a:rPr b="0" lang="en" sz="1600" spc="-1" strike="noStrike">
                <a:solidFill>
                  <a:srgbClr val="421b1a"/>
                </a:solidFill>
                <a:latin typeface="Inter"/>
                <a:ea typeface="Inter"/>
              </a:rPr>
              <a:t>about password sharing, password strength, social engineering, privacy, etc. </a:t>
            </a:r>
            <a:endParaRPr b="0" lang="en-IN" sz="1600" spc="-1" strike="noStrike">
              <a:latin typeface="Arial"/>
            </a:endParaRPr>
          </a:p>
          <a:p>
            <a:pPr lvl="1" marL="743040" indent="-260280">
              <a:lnSpc>
                <a:spcPct val="115000"/>
              </a:lnSpc>
              <a:spcBef>
                <a:spcPts val="400"/>
              </a:spcBef>
              <a:buClr>
                <a:srgbClr val="421b1a"/>
              </a:buClr>
              <a:buFont typeface="Noto Sans Symbols"/>
              <a:buChar char="✔"/>
            </a:pPr>
            <a:r>
              <a:rPr b="0" lang="en" sz="1600" spc="-1" strike="noStrike">
                <a:solidFill>
                  <a:srgbClr val="ff0000"/>
                </a:solidFill>
                <a:latin typeface="Inter"/>
                <a:ea typeface="Inter"/>
              </a:rPr>
              <a:t>Privacy policy </a:t>
            </a:r>
            <a:r>
              <a:rPr b="0" lang="en" sz="1600" spc="-1" strike="noStrike">
                <a:solidFill>
                  <a:srgbClr val="421b1a"/>
                </a:solidFill>
                <a:latin typeface="Inter"/>
                <a:ea typeface="Inter"/>
              </a:rPr>
              <a:t>for all maintained data </a:t>
            </a:r>
            <a:endParaRPr b="0" lang="en-IN" sz="1600" spc="-1" strike="noStrike">
              <a:latin typeface="Arial"/>
            </a:endParaRPr>
          </a:p>
          <a:p>
            <a:pPr marL="343080" indent="-343080">
              <a:lnSpc>
                <a:spcPct val="100000"/>
              </a:lnSpc>
              <a:spcBef>
                <a:spcPts val="479"/>
              </a:spcBef>
              <a:buNone/>
              <a:tabLst>
                <a:tab algn="l" pos="0"/>
              </a:tabLst>
            </a:pPr>
            <a:r>
              <a:rPr b="0" lang="en" sz="2000" spc="-1" strike="noStrike">
                <a:solidFill>
                  <a:srgbClr val="421b1a"/>
                </a:solidFill>
                <a:latin typeface="Inter"/>
                <a:ea typeface="Inter"/>
              </a:rPr>
              <a:t> </a:t>
            </a:r>
            <a:r>
              <a:rPr b="0" lang="en" sz="2000" spc="-1" strike="noStrike">
                <a:solidFill>
                  <a:srgbClr val="421b1a"/>
                </a:solidFill>
                <a:latin typeface="Inter"/>
                <a:ea typeface="Inter"/>
              </a:rPr>
              <a:t>2. A schedule for </a:t>
            </a:r>
            <a:r>
              <a:rPr b="0" lang="en" sz="2000" spc="-1" strike="noStrike">
                <a:solidFill>
                  <a:srgbClr val="ff0000"/>
                </a:solidFill>
                <a:latin typeface="Inter"/>
                <a:ea typeface="Inter"/>
              </a:rPr>
              <a:t>updates, audits</a:t>
            </a:r>
            <a:r>
              <a:rPr b="0" lang="en" sz="2000" spc="-1" strike="noStrike">
                <a:solidFill>
                  <a:srgbClr val="421b1a"/>
                </a:solidFill>
                <a:latin typeface="Inter"/>
                <a:ea typeface="Inter"/>
              </a:rPr>
              <a:t>, etc. </a:t>
            </a:r>
            <a:endParaRPr b="0" lang="en-IN" sz="2000" spc="-1" strike="noStrike">
              <a:latin typeface="Arial"/>
            </a:endParaRPr>
          </a:p>
          <a:p>
            <a:pPr marL="25560" indent="-343080">
              <a:lnSpc>
                <a:spcPct val="100000"/>
              </a:lnSpc>
              <a:spcBef>
                <a:spcPts val="479"/>
              </a:spcBef>
              <a:buNone/>
              <a:tabLst>
                <a:tab algn="l" pos="0"/>
              </a:tabLst>
            </a:pPr>
            <a:r>
              <a:rPr b="0" lang="en" sz="2000" spc="-1" strike="noStrike">
                <a:solidFill>
                  <a:srgbClr val="421b1a"/>
                </a:solidFill>
                <a:latin typeface="Inter"/>
                <a:ea typeface="Inter"/>
              </a:rPr>
              <a:t> </a:t>
            </a:r>
            <a:r>
              <a:rPr b="0" lang="en" sz="2000" spc="-1" strike="noStrike">
                <a:solidFill>
                  <a:srgbClr val="421b1a"/>
                </a:solidFill>
                <a:latin typeface="Inter"/>
                <a:ea typeface="Inter"/>
              </a:rPr>
              <a:t>3. The </a:t>
            </a:r>
            <a:r>
              <a:rPr b="0" lang="en" sz="2000" spc="-1" strike="noStrike">
                <a:solidFill>
                  <a:srgbClr val="ff0000"/>
                </a:solidFill>
                <a:latin typeface="Inter"/>
                <a:ea typeface="Inter"/>
              </a:rPr>
              <a:t>network design should reflect</a:t>
            </a:r>
            <a:r>
              <a:rPr b="0" lang="en" sz="2000" spc="-1" strike="noStrike">
                <a:solidFill>
                  <a:srgbClr val="421b1a"/>
                </a:solidFill>
                <a:latin typeface="Inter"/>
                <a:ea typeface="Inter"/>
              </a:rPr>
              <a:t> this policy. </a:t>
            </a:r>
            <a:endParaRPr b="0" lang="en-IN" sz="2000" spc="-1" strike="noStrike">
              <a:latin typeface="Arial"/>
            </a:endParaRPr>
          </a:p>
          <a:p>
            <a:pPr lvl="1" marL="743040" indent="-260280">
              <a:lnSpc>
                <a:spcPct val="115000"/>
              </a:lnSpc>
              <a:spcBef>
                <a:spcPts val="400"/>
              </a:spcBef>
              <a:buClr>
                <a:srgbClr val="421b1a"/>
              </a:buClr>
              <a:buFont typeface="Noto Sans Symbols"/>
              <a:buChar char="✔"/>
              <a:tabLst>
                <a:tab algn="l" pos="0"/>
              </a:tabLst>
            </a:pPr>
            <a:r>
              <a:rPr b="0" lang="en" sz="1600" spc="-1" strike="noStrike">
                <a:solidFill>
                  <a:srgbClr val="421b1a"/>
                </a:solidFill>
                <a:latin typeface="Inter"/>
                <a:ea typeface="Inter"/>
              </a:rPr>
              <a:t>The placement/protection of database/file servers.</a:t>
            </a:r>
            <a:endParaRPr b="0" lang="en-IN" sz="1600" spc="-1" strike="noStrike">
              <a:latin typeface="Arial"/>
            </a:endParaRPr>
          </a:p>
          <a:p>
            <a:pPr lvl="1" marL="743040" indent="-260280">
              <a:lnSpc>
                <a:spcPct val="115000"/>
              </a:lnSpc>
              <a:spcBef>
                <a:spcPts val="400"/>
              </a:spcBef>
              <a:buClr>
                <a:srgbClr val="421b1a"/>
              </a:buClr>
              <a:buFont typeface="Noto Sans Symbols"/>
              <a:buChar char="✔"/>
              <a:tabLst>
                <a:tab algn="l" pos="0"/>
              </a:tabLst>
            </a:pPr>
            <a:r>
              <a:rPr b="0" lang="en" sz="1600" spc="-1" strike="noStrike">
                <a:solidFill>
                  <a:srgbClr val="421b1a"/>
                </a:solidFill>
                <a:latin typeface="Inter"/>
                <a:ea typeface="Inter"/>
              </a:rPr>
              <a:t>The location of demilitarized zones (DMZs).</a:t>
            </a:r>
            <a:endParaRPr b="0" lang="en-IN" sz="1600" spc="-1" strike="noStrike">
              <a:latin typeface="Arial"/>
            </a:endParaRPr>
          </a:p>
          <a:p>
            <a:pPr lvl="1" marL="743040" indent="-260280">
              <a:lnSpc>
                <a:spcPct val="115000"/>
              </a:lnSpc>
              <a:spcBef>
                <a:spcPts val="400"/>
              </a:spcBef>
              <a:buClr>
                <a:srgbClr val="421b1a"/>
              </a:buClr>
              <a:buFont typeface="Noto Sans Symbols"/>
              <a:buChar char="✔"/>
              <a:tabLst>
                <a:tab algn="l" pos="0"/>
              </a:tabLst>
            </a:pPr>
            <a:r>
              <a:rPr b="0" lang="en" sz="1600" spc="-1" strike="noStrike">
                <a:solidFill>
                  <a:srgbClr val="421b1a"/>
                </a:solidFill>
                <a:latin typeface="Inter"/>
                <a:ea typeface="Inter"/>
              </a:rPr>
              <a:t>The placement and rules of firewalls.</a:t>
            </a:r>
            <a:endParaRPr b="0" lang="en-IN" sz="1600" spc="-1" strike="noStrike">
              <a:latin typeface="Arial"/>
            </a:endParaRPr>
          </a:p>
          <a:p>
            <a:pPr lvl="1" marL="743040" indent="-260280">
              <a:lnSpc>
                <a:spcPct val="115000"/>
              </a:lnSpc>
              <a:spcBef>
                <a:spcPts val="400"/>
              </a:spcBef>
              <a:buClr>
                <a:srgbClr val="421b1a"/>
              </a:buClr>
              <a:buFont typeface="Noto Sans Symbols"/>
              <a:buChar char="✔"/>
              <a:tabLst>
                <a:tab algn="l" pos="0"/>
              </a:tabLst>
            </a:pPr>
            <a:r>
              <a:rPr b="0" lang="en" sz="1600" spc="-1" strike="noStrike">
                <a:solidFill>
                  <a:srgbClr val="421b1a"/>
                </a:solidFill>
                <a:latin typeface="Inter"/>
                <a:ea typeface="Inter"/>
              </a:rPr>
              <a:t>The deployment of </a:t>
            </a:r>
            <a:r>
              <a:rPr b="1" lang="en" sz="1600" spc="-1" strike="noStrike" u="sng">
                <a:solidFill>
                  <a:srgbClr val="421b1a"/>
                </a:solidFill>
                <a:uFillTx/>
                <a:latin typeface="Inter"/>
                <a:ea typeface="Inter"/>
              </a:rPr>
              <a:t>intrusion detection systems (IDSs).</a:t>
            </a:r>
            <a:endParaRPr b="0" lang="en-IN" sz="1600" spc="-1" strike="noStrike">
              <a:latin typeface="Arial"/>
            </a:endParaRPr>
          </a:p>
          <a:p>
            <a:pPr marL="343080" indent="-190440">
              <a:lnSpc>
                <a:spcPct val="100000"/>
              </a:lnSpc>
              <a:spcBef>
                <a:spcPts val="479"/>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8"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2: Implement Security Policy </a:t>
            </a:r>
            <a:endParaRPr b="0" lang="en-IN" sz="3000" spc="-1" strike="noStrike">
              <a:latin typeface="Arial"/>
            </a:endParaRPr>
          </a:p>
        </p:txBody>
      </p:sp>
      <p:sp>
        <p:nvSpPr>
          <p:cNvPr id="1739" name="PlaceHolder 2"/>
          <p:cNvSpPr>
            <a:spLocks noGrp="1"/>
          </p:cNvSpPr>
          <p:nvPr>
            <p:ph/>
          </p:nvPr>
        </p:nvSpPr>
        <p:spPr>
          <a:xfrm>
            <a:off x="720000" y="1017720"/>
            <a:ext cx="7699680" cy="3582000"/>
          </a:xfrm>
          <a:prstGeom prst="rect">
            <a:avLst/>
          </a:prstGeom>
          <a:noFill/>
          <a:ln w="0">
            <a:noFill/>
          </a:ln>
        </p:spPr>
        <p:txBody>
          <a:bodyPr lIns="0" rIns="0" tIns="0" bIns="0" anchor="t">
            <a:noAutofit/>
          </a:bodyPr>
          <a:p>
            <a:pPr marL="343080" indent="-343080">
              <a:lnSpc>
                <a:spcPct val="80000"/>
              </a:lnSpc>
              <a:buNone/>
              <a:tabLst>
                <a:tab algn="l" pos="0"/>
              </a:tabLst>
            </a:pPr>
            <a:endParaRPr b="0" lang="en-IN" sz="1430" spc="-1" strike="noStrike">
              <a:latin typeface="Arial"/>
            </a:endParaRPr>
          </a:p>
          <a:p>
            <a:pPr marL="457200" indent="-319320">
              <a:lnSpc>
                <a:spcPct val="80000"/>
              </a:lnSpc>
              <a:spcBef>
                <a:spcPts val="496"/>
              </a:spcBef>
              <a:buClr>
                <a:srgbClr val="421b1a"/>
              </a:buClr>
              <a:buFont typeface="Inter"/>
              <a:buAutoNum type="arabicPeriod"/>
              <a:tabLst>
                <a:tab algn="l" pos="0"/>
              </a:tabLst>
            </a:pPr>
            <a:r>
              <a:rPr b="0" lang="en" sz="1430" spc="-1" strike="noStrike">
                <a:solidFill>
                  <a:srgbClr val="ff0000"/>
                </a:solidFill>
                <a:latin typeface="Inter"/>
                <a:ea typeface="Inter"/>
              </a:rPr>
              <a:t>Installing and configuring firewalls. </a:t>
            </a:r>
            <a:endParaRPr b="0" lang="en-IN" sz="143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lang="en" sz="1490" spc="-1" strike="noStrike">
                <a:solidFill>
                  <a:srgbClr val="421b1a"/>
                </a:solidFill>
                <a:latin typeface="Inter"/>
                <a:ea typeface="Inter"/>
              </a:rPr>
              <a:t>Rules for incoming packets should be created .</a:t>
            </a:r>
            <a:endParaRPr b="0" lang="en-IN" sz="149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lang="en" sz="1490" spc="-1" strike="noStrike">
                <a:solidFill>
                  <a:srgbClr val="421b1a"/>
                </a:solidFill>
                <a:latin typeface="Inter"/>
                <a:ea typeface="Inter"/>
              </a:rPr>
              <a:t>These rules should drop packets by default .</a:t>
            </a:r>
            <a:endParaRPr b="0" lang="en-IN" sz="149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lang="en" sz="1490" spc="-1" strike="noStrike">
                <a:solidFill>
                  <a:srgbClr val="421b1a"/>
                </a:solidFill>
                <a:latin typeface="Inter"/>
                <a:ea typeface="Inter"/>
              </a:rPr>
              <a:t>Rules for outgoing packets </a:t>
            </a:r>
            <a:r>
              <a:rPr b="0" i="1" lang="en" sz="1490" spc="-1" strike="noStrike">
                <a:solidFill>
                  <a:srgbClr val="421b1a"/>
                </a:solidFill>
                <a:latin typeface="Inter"/>
                <a:ea typeface="Inter"/>
              </a:rPr>
              <a:t>may be created .</a:t>
            </a:r>
            <a:endParaRPr b="0" lang="en-IN" sz="1490" spc="-1" strike="noStrike">
              <a:latin typeface="Arial"/>
            </a:endParaRPr>
          </a:p>
          <a:p>
            <a:pPr marL="457200" indent="-391680">
              <a:lnSpc>
                <a:spcPct val="95000"/>
              </a:lnSpc>
              <a:spcBef>
                <a:spcPts val="434"/>
              </a:spcBef>
              <a:buClr>
                <a:srgbClr val="421b1a"/>
              </a:buClr>
              <a:buFont typeface="Noto Sans Symbols"/>
              <a:buAutoNum type="arabicPeriod"/>
              <a:tabLst>
                <a:tab algn="l" pos="0"/>
              </a:tabLst>
            </a:pPr>
            <a:r>
              <a:rPr b="0" lang="en" sz="1330" spc="-1" strike="noStrike">
                <a:solidFill>
                  <a:srgbClr val="ff0000"/>
                </a:solidFill>
                <a:latin typeface="Inter"/>
                <a:ea typeface="Inter"/>
              </a:rPr>
              <a:t>Installing and configuring IDSes. </a:t>
            </a:r>
            <a:endParaRPr b="0" lang="en-IN" sz="133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i="1" lang="en" sz="1490" spc="-1" strike="noStrike">
                <a:solidFill>
                  <a:srgbClr val="421b1a"/>
                </a:solidFill>
                <a:latin typeface="Inter"/>
                <a:ea typeface="Inter"/>
              </a:rPr>
              <a:t>snort is a free and upgradeable IDS for several platforms .</a:t>
            </a:r>
            <a:endParaRPr b="0" lang="en-IN" sz="149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lang="en" sz="1490" spc="-1" strike="noStrike">
                <a:solidFill>
                  <a:srgbClr val="421b1a"/>
                </a:solidFill>
                <a:latin typeface="Inter"/>
                <a:ea typeface="Inter"/>
              </a:rPr>
              <a:t>Most IDSs send alerts to log files regularly.</a:t>
            </a:r>
            <a:endParaRPr b="0" lang="en-IN" sz="1490" spc="-1" strike="noStrike">
              <a:latin typeface="Arial"/>
            </a:endParaRPr>
          </a:p>
          <a:p>
            <a:pPr lvl="1" marL="743040" indent="-311040">
              <a:lnSpc>
                <a:spcPct val="95000"/>
              </a:lnSpc>
              <a:spcBef>
                <a:spcPts val="434"/>
              </a:spcBef>
              <a:buClr>
                <a:srgbClr val="421b1a"/>
              </a:buClr>
              <a:buFont typeface="Noto Sans Symbols"/>
              <a:buChar char="✔"/>
              <a:tabLst>
                <a:tab algn="l" pos="0"/>
              </a:tabLst>
            </a:pPr>
            <a:r>
              <a:rPr b="0" lang="en" sz="1490" spc="-1" strike="noStrike">
                <a:solidFill>
                  <a:srgbClr val="421b1a"/>
                </a:solidFill>
                <a:latin typeface="Inter"/>
                <a:ea typeface="Inter"/>
              </a:rPr>
              <a:t>Serious events can trigger paging, e-mail, telephone.</a:t>
            </a:r>
            <a:endParaRPr b="0" lang="en-IN" sz="1490" spc="-1" strike="noStrike">
              <a:latin typeface="Arial"/>
            </a:endParaRPr>
          </a:p>
          <a:p>
            <a:pPr marL="343080" indent="-185400">
              <a:lnSpc>
                <a:spcPct val="80000"/>
              </a:lnSpc>
              <a:spcBef>
                <a:spcPts val="496"/>
              </a:spcBef>
              <a:buNone/>
              <a:tabLst>
                <a:tab algn="l" pos="0"/>
              </a:tabLst>
            </a:pPr>
            <a:endParaRPr b="0" lang="en-IN" sz="133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0"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3: Reconnaissance /</a:t>
            </a:r>
            <a:r>
              <a:rPr b="1" lang="en" sz="3000" spc="-1" strike="noStrike">
                <a:solidFill>
                  <a:srgbClr val="ff0000"/>
                </a:solidFill>
                <a:latin typeface="Abril Fatface"/>
                <a:ea typeface="Abril Fatface"/>
              </a:rPr>
              <a:t>study</a:t>
            </a:r>
            <a:endParaRPr b="0" lang="en-IN" sz="3000" spc="-1" strike="noStrike">
              <a:latin typeface="Arial"/>
            </a:endParaRPr>
          </a:p>
        </p:txBody>
      </p:sp>
      <p:sp>
        <p:nvSpPr>
          <p:cNvPr id="1741" name="PlaceHolder 2"/>
          <p:cNvSpPr>
            <a:spLocks noGrp="1"/>
          </p:cNvSpPr>
          <p:nvPr>
            <p:ph/>
          </p:nvPr>
        </p:nvSpPr>
        <p:spPr>
          <a:xfrm>
            <a:off x="576720" y="1260000"/>
            <a:ext cx="7699680" cy="3582000"/>
          </a:xfrm>
          <a:prstGeom prst="rect">
            <a:avLst/>
          </a:prstGeom>
          <a:noFill/>
          <a:ln w="0">
            <a:noFill/>
          </a:ln>
        </p:spPr>
        <p:txBody>
          <a:bodyPr lIns="0" rIns="0" tIns="0" bIns="0" anchor="t">
            <a:noAutofit/>
          </a:bodyPr>
          <a:p>
            <a:pPr marL="343080" indent="-361800">
              <a:lnSpc>
                <a:spcPct val="80000"/>
              </a:lnSpc>
              <a:buClr>
                <a:srgbClr val="421b1a"/>
              </a:buClr>
              <a:buFont typeface="Inter"/>
              <a:buAutoNum type="arabicPeriod"/>
            </a:pPr>
            <a:r>
              <a:rPr b="0" lang="en" sz="1410" spc="-1" strike="noStrike">
                <a:solidFill>
                  <a:srgbClr val="421b1a"/>
                </a:solidFill>
                <a:latin typeface="Inter"/>
                <a:ea typeface="Inter"/>
              </a:rPr>
              <a:t>First, we </a:t>
            </a:r>
            <a:r>
              <a:rPr b="0" lang="en" sz="1410" spc="-1" strike="noStrike">
                <a:solidFill>
                  <a:srgbClr val="ff0000"/>
                </a:solidFill>
                <a:latin typeface="Inter"/>
                <a:ea typeface="Inter"/>
              </a:rPr>
              <a:t>learn about the network.</a:t>
            </a:r>
            <a:endParaRPr b="0" lang="en-IN" sz="1410" spc="-1" strike="noStrike">
              <a:latin typeface="Arial"/>
            </a:endParaRPr>
          </a:p>
          <a:p>
            <a:pPr lvl="1" marL="743040" indent="-304920">
              <a:lnSpc>
                <a:spcPct val="95000"/>
              </a:lnSpc>
              <a:spcBef>
                <a:spcPts val="519"/>
              </a:spcBef>
              <a:buClr>
                <a:srgbClr val="421b1a"/>
              </a:buClr>
              <a:buFont typeface="Noto Sans Symbols"/>
              <a:buChar char="✔"/>
            </a:pPr>
            <a:r>
              <a:rPr b="0" lang="en" sz="1600" spc="-1" strike="noStrike">
                <a:solidFill>
                  <a:srgbClr val="421b1a"/>
                </a:solidFill>
                <a:latin typeface="Inter"/>
                <a:ea typeface="Inter"/>
              </a:rPr>
              <a:t>IP addresses of hosts on the network.</a:t>
            </a:r>
            <a:endParaRPr b="0" lang="en-IN" sz="1600" spc="-1" strike="noStrike">
              <a:latin typeface="Arial"/>
            </a:endParaRPr>
          </a:p>
          <a:p>
            <a:pPr lvl="1" marL="743040" indent="-304920">
              <a:lnSpc>
                <a:spcPct val="95000"/>
              </a:lnSpc>
              <a:spcBef>
                <a:spcPts val="519"/>
              </a:spcBef>
              <a:buClr>
                <a:srgbClr val="421b1a"/>
              </a:buClr>
              <a:buFont typeface="Noto Sans Symbols"/>
              <a:buChar char="✔"/>
            </a:pPr>
            <a:r>
              <a:rPr b="0" lang="en" sz="1600" spc="-1" strike="noStrike">
                <a:solidFill>
                  <a:srgbClr val="421b1a"/>
                </a:solidFill>
                <a:latin typeface="Inter"/>
                <a:ea typeface="Inter"/>
              </a:rPr>
              <a:t>Identify key servers with critical data.</a:t>
            </a:r>
            <a:endParaRPr b="0" lang="en-IN" sz="1600" spc="-1" strike="noStrike">
              <a:latin typeface="Arial"/>
            </a:endParaRPr>
          </a:p>
          <a:p>
            <a:pPr lvl="1" marL="743040" indent="-304920">
              <a:lnSpc>
                <a:spcPct val="95000"/>
              </a:lnSpc>
              <a:spcBef>
                <a:spcPts val="519"/>
              </a:spcBef>
              <a:buClr>
                <a:srgbClr val="421b1a"/>
              </a:buClr>
              <a:buFont typeface="Noto Sans Symbols"/>
              <a:buChar char="✔"/>
            </a:pPr>
            <a:r>
              <a:rPr b="0" lang="en" sz="1600" spc="-1" strike="noStrike">
                <a:solidFill>
                  <a:srgbClr val="421b1a"/>
                </a:solidFill>
                <a:latin typeface="Inter"/>
                <a:ea typeface="Inter"/>
              </a:rPr>
              <a:t>Services running on those hosts/servers.</a:t>
            </a:r>
            <a:endParaRPr b="0" lang="en-IN" sz="1600" spc="-1" strike="noStrike">
              <a:latin typeface="Arial"/>
            </a:endParaRPr>
          </a:p>
          <a:p>
            <a:pPr lvl="1" marL="743040" indent="-304920">
              <a:lnSpc>
                <a:spcPct val="95000"/>
              </a:lnSpc>
              <a:spcBef>
                <a:spcPts val="519"/>
              </a:spcBef>
              <a:buClr>
                <a:srgbClr val="421b1a"/>
              </a:buClr>
              <a:buFont typeface="Noto Sans Symbols"/>
              <a:buChar char="✔"/>
            </a:pPr>
            <a:r>
              <a:rPr b="0" lang="en" sz="1600" spc="-1" strike="noStrike">
                <a:solidFill>
                  <a:srgbClr val="421b1a"/>
                </a:solidFill>
                <a:latin typeface="Inter"/>
                <a:ea typeface="Inter"/>
              </a:rPr>
              <a:t>Vulnerabilities on those services.</a:t>
            </a:r>
            <a:endParaRPr b="0" lang="en-IN" sz="1600" spc="-1" strike="noStrike">
              <a:latin typeface="Arial"/>
            </a:endParaRPr>
          </a:p>
          <a:p>
            <a:pPr marL="343080" indent="-361800">
              <a:lnSpc>
                <a:spcPct val="80000"/>
              </a:lnSpc>
              <a:spcBef>
                <a:spcPts val="592"/>
              </a:spcBef>
              <a:buClr>
                <a:srgbClr val="421b1a"/>
              </a:buClr>
              <a:buFont typeface="Inter"/>
              <a:buAutoNum type="arabicPeriod"/>
            </a:pPr>
            <a:r>
              <a:rPr b="0" lang="en" sz="1410" spc="-1" strike="noStrike">
                <a:solidFill>
                  <a:srgbClr val="ff0000"/>
                </a:solidFill>
                <a:latin typeface="Inter"/>
                <a:ea typeface="Inter"/>
              </a:rPr>
              <a:t>Two forms: passive and active.</a:t>
            </a:r>
            <a:endParaRPr b="0" lang="en-IN" sz="1410" spc="-1" strike="noStrike">
              <a:latin typeface="Arial"/>
            </a:endParaRPr>
          </a:p>
          <a:p>
            <a:pPr lvl="1" marL="743040" indent="-304920">
              <a:lnSpc>
                <a:spcPct val="95000"/>
              </a:lnSpc>
              <a:spcBef>
                <a:spcPts val="519"/>
              </a:spcBef>
              <a:buClr>
                <a:srgbClr val="421b1a"/>
              </a:buClr>
              <a:buFont typeface="Noto Sans Symbols"/>
              <a:buChar char="✔"/>
            </a:pPr>
            <a:r>
              <a:rPr b="0" lang="en" sz="1600" spc="-1" strike="noStrike">
                <a:solidFill>
                  <a:srgbClr val="421b1a"/>
                </a:solidFill>
                <a:latin typeface="Inter"/>
                <a:ea typeface="Inter"/>
              </a:rPr>
              <a:t>Passive reconnaissance is undetectable. </a:t>
            </a:r>
            <a:endParaRPr b="0" lang="en-IN" sz="1600" spc="-1" strike="noStrike">
              <a:latin typeface="Arial"/>
            </a:endParaRPr>
          </a:p>
          <a:p>
            <a:pPr lvl="1" marL="743040" indent="-304920">
              <a:lnSpc>
                <a:spcPct val="95000"/>
              </a:lnSpc>
              <a:spcBef>
                <a:spcPts val="519"/>
              </a:spcBef>
              <a:spcAft>
                <a:spcPts val="1599"/>
              </a:spcAft>
              <a:buClr>
                <a:srgbClr val="421b1a"/>
              </a:buClr>
              <a:buFont typeface="Noto Sans Symbols"/>
              <a:buChar char="✔"/>
            </a:pPr>
            <a:r>
              <a:rPr b="0" lang="en" sz="1600" spc="-1" strike="noStrike">
                <a:solidFill>
                  <a:srgbClr val="421b1a"/>
                </a:solidFill>
                <a:latin typeface="Inter"/>
                <a:ea typeface="Inter"/>
              </a:rPr>
              <a:t>Active reconnaissance is often detectable by IDS.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2"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4: Vulnerability Scanning </a:t>
            </a:r>
            <a:endParaRPr b="0" lang="en-IN" sz="3000" spc="-1" strike="noStrike">
              <a:latin typeface="Arial"/>
            </a:endParaRPr>
          </a:p>
        </p:txBody>
      </p:sp>
      <p:sp>
        <p:nvSpPr>
          <p:cNvPr id="1743" name="PlaceHolder 2"/>
          <p:cNvSpPr>
            <a:spLocks noGrp="1"/>
          </p:cNvSpPr>
          <p:nvPr>
            <p:ph/>
          </p:nvPr>
        </p:nvSpPr>
        <p:spPr>
          <a:xfrm>
            <a:off x="576720" y="1260000"/>
            <a:ext cx="7699680" cy="3582000"/>
          </a:xfrm>
          <a:prstGeom prst="rect">
            <a:avLst/>
          </a:prstGeom>
          <a:noFill/>
          <a:ln w="0">
            <a:noFill/>
          </a:ln>
        </p:spPr>
        <p:txBody>
          <a:bodyPr lIns="0" rIns="0" tIns="0" bIns="0" anchor="t">
            <a:noAutofit/>
          </a:bodyPr>
          <a:p>
            <a:pPr marL="343080" indent="-385920">
              <a:lnSpc>
                <a:spcPct val="80000"/>
              </a:lnSpc>
              <a:buClr>
                <a:srgbClr val="421b1a"/>
              </a:buClr>
              <a:buFont typeface="Inter"/>
              <a:buAutoNum type="arabicPeriod"/>
            </a:pPr>
            <a:r>
              <a:rPr b="0" lang="en" sz="1310" spc="-1" strike="noStrike">
                <a:solidFill>
                  <a:srgbClr val="421b1a"/>
                </a:solidFill>
                <a:latin typeface="Inter"/>
                <a:ea typeface="Inter"/>
              </a:rPr>
              <a:t>Steps to conduct vulnerability scanning on your cloud interface to check </a:t>
            </a:r>
            <a:r>
              <a:rPr b="0" lang="en" sz="1310" spc="-1" strike="noStrike">
                <a:solidFill>
                  <a:srgbClr val="ff0000"/>
                </a:solidFill>
                <a:latin typeface="Inter"/>
                <a:ea typeface="Inter"/>
              </a:rPr>
              <a:t>whether the system has any weaknesses.</a:t>
            </a:r>
            <a:endParaRPr b="0" lang="en-IN" sz="1310" spc="-1" strike="noStrike">
              <a:latin typeface="Arial"/>
            </a:endParaRPr>
          </a:p>
          <a:p>
            <a:pPr lvl="1" marL="743040" indent="-325080">
              <a:lnSpc>
                <a:spcPct val="95000"/>
              </a:lnSpc>
              <a:spcBef>
                <a:spcPts val="434"/>
              </a:spcBef>
              <a:buClr>
                <a:srgbClr val="421b1a"/>
              </a:buClr>
              <a:buFont typeface="Noto Sans Symbols"/>
              <a:buChar char="✔"/>
            </a:pPr>
            <a:r>
              <a:rPr b="0" lang="en" sz="1490" spc="-1" strike="noStrike">
                <a:solidFill>
                  <a:srgbClr val="421b1a"/>
                </a:solidFill>
                <a:latin typeface="Inter"/>
                <a:ea typeface="Inter"/>
              </a:rPr>
              <a:t>Scan for a list of hosts and services. </a:t>
            </a:r>
            <a:endParaRPr b="0" lang="en-IN" sz="1490" spc="-1" strike="noStrike">
              <a:latin typeface="Arial"/>
            </a:endParaRPr>
          </a:p>
          <a:p>
            <a:pPr lvl="1" marL="743040" indent="-325080">
              <a:lnSpc>
                <a:spcPct val="95000"/>
              </a:lnSpc>
              <a:spcBef>
                <a:spcPts val="434"/>
              </a:spcBef>
              <a:buClr>
                <a:srgbClr val="421b1a"/>
              </a:buClr>
              <a:buFont typeface="Noto Sans Symbols"/>
              <a:buChar char="✔"/>
            </a:pPr>
            <a:r>
              <a:rPr b="0" lang="en" sz="1490" spc="-1" strike="noStrike">
                <a:solidFill>
                  <a:srgbClr val="421b1a"/>
                </a:solidFill>
                <a:latin typeface="Inter"/>
                <a:ea typeface="Inter"/>
              </a:rPr>
              <a:t>Scan for targets on these services.</a:t>
            </a:r>
            <a:endParaRPr b="0" lang="en-IN" sz="1490" spc="-1" strike="noStrike">
              <a:latin typeface="Arial"/>
            </a:endParaRPr>
          </a:p>
          <a:p>
            <a:pPr lvl="1" marL="743040" indent="-325080">
              <a:lnSpc>
                <a:spcPct val="95000"/>
              </a:lnSpc>
              <a:spcBef>
                <a:spcPts val="434"/>
              </a:spcBef>
              <a:buClr>
                <a:srgbClr val="421b1a"/>
              </a:buClr>
              <a:buFont typeface="Noto Sans Symbols"/>
              <a:buChar char="✔"/>
            </a:pPr>
            <a:r>
              <a:rPr b="0" lang="en" sz="1490" spc="-1" strike="noStrike">
                <a:solidFill>
                  <a:srgbClr val="421b1a"/>
                </a:solidFill>
                <a:latin typeface="Inter"/>
                <a:ea typeface="Inter"/>
              </a:rPr>
              <a:t>Many scanners will detect vulnerabilities (e.g. Nessus).</a:t>
            </a:r>
            <a:endParaRPr b="0" lang="en-IN" sz="1490" spc="-1" strike="noStrike">
              <a:latin typeface="Arial"/>
            </a:endParaRPr>
          </a:p>
          <a:p>
            <a:pPr lvl="1" marL="743040" indent="-325080">
              <a:lnSpc>
                <a:spcPct val="95000"/>
              </a:lnSpc>
              <a:spcBef>
                <a:spcPts val="434"/>
              </a:spcBef>
              <a:buClr>
                <a:srgbClr val="421b1a"/>
              </a:buClr>
              <a:buFont typeface="Noto Sans Symbols"/>
              <a:buChar char="✔"/>
            </a:pPr>
            <a:r>
              <a:rPr b="0" lang="en" sz="1490" spc="-1" strike="noStrike">
                <a:solidFill>
                  <a:srgbClr val="421b1a"/>
                </a:solidFill>
                <a:latin typeface="Inter"/>
                <a:ea typeface="Inter"/>
              </a:rPr>
              <a:t>These scanners produce a risk report. </a:t>
            </a:r>
            <a:endParaRPr b="0" lang="en-IN" sz="1490" spc="-1" strike="noStrike">
              <a:latin typeface="Arial"/>
            </a:endParaRPr>
          </a:p>
          <a:p>
            <a:pPr lvl="1" marL="743040" indent="-325080">
              <a:lnSpc>
                <a:spcPct val="95000"/>
              </a:lnSpc>
              <a:spcBef>
                <a:spcPts val="434"/>
              </a:spcBef>
              <a:buClr>
                <a:srgbClr val="421b1a"/>
              </a:buClr>
              <a:buFont typeface="Noto Sans Symbols"/>
              <a:buChar char="✔"/>
            </a:pPr>
            <a:r>
              <a:rPr b="0" lang="en" sz="1490" spc="-1" strike="noStrike">
                <a:solidFill>
                  <a:srgbClr val="421b1a"/>
                </a:solidFill>
                <a:latin typeface="Inter"/>
                <a:ea typeface="Inter"/>
              </a:rPr>
              <a:t>Other scanners will allow you to exploit them (e.g. metasploit). </a:t>
            </a:r>
            <a:endParaRPr b="0" lang="en-IN" sz="1490" spc="-1" strike="noStrike">
              <a:latin typeface="Arial"/>
            </a:endParaRPr>
          </a:p>
          <a:p>
            <a:pPr lvl="1" marL="743040" indent="-325080">
              <a:lnSpc>
                <a:spcPct val="95000"/>
              </a:lnSpc>
              <a:spcBef>
                <a:spcPts val="434"/>
              </a:spcBef>
              <a:spcAft>
                <a:spcPts val="1599"/>
              </a:spcAft>
              <a:buClr>
                <a:srgbClr val="421b1a"/>
              </a:buClr>
              <a:buFont typeface="Noto Sans Symbols"/>
              <a:buChar char="✔"/>
            </a:pPr>
            <a:r>
              <a:rPr b="0" lang="en" sz="1490" spc="-1" strike="noStrike">
                <a:solidFill>
                  <a:srgbClr val="421b1a"/>
                </a:solidFill>
                <a:latin typeface="Inter"/>
                <a:ea typeface="Inter"/>
              </a:rPr>
              <a:t>These scanners find ways in, and allow you to choose the payload to use (e.g. obtain a root shell, download a package).</a:t>
            </a:r>
            <a:endParaRPr b="0" lang="en-IN" sz="149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4"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5: Penetration Testing </a:t>
            </a:r>
            <a:endParaRPr b="0" lang="en-IN" sz="3000" spc="-1" strike="noStrike">
              <a:latin typeface="Arial"/>
            </a:endParaRPr>
          </a:p>
        </p:txBody>
      </p:sp>
      <p:sp>
        <p:nvSpPr>
          <p:cNvPr id="1745" name="PlaceHolder 2"/>
          <p:cNvSpPr>
            <a:spLocks noGrp="1"/>
          </p:cNvSpPr>
          <p:nvPr>
            <p:ph/>
          </p:nvPr>
        </p:nvSpPr>
        <p:spPr>
          <a:xfrm>
            <a:off x="540000" y="1440000"/>
            <a:ext cx="7699680" cy="3582000"/>
          </a:xfrm>
          <a:prstGeom prst="rect">
            <a:avLst/>
          </a:prstGeom>
          <a:noFill/>
          <a:ln w="0">
            <a:noFill/>
          </a:ln>
        </p:spPr>
        <p:txBody>
          <a:bodyPr lIns="0" rIns="0" tIns="0" bIns="0" anchor="t">
            <a:normAutofit/>
          </a:bodyPr>
          <a:p>
            <a:pPr marL="343080" indent="-343080">
              <a:lnSpc>
                <a:spcPct val="100000"/>
              </a:lnSpc>
              <a:buClr>
                <a:srgbClr val="421b1a"/>
              </a:buClr>
              <a:buFont typeface="Inter"/>
              <a:buAutoNum type="arabicPeriod"/>
            </a:pPr>
            <a:r>
              <a:rPr b="0" lang="en" sz="2800" spc="-1" strike="noStrike">
                <a:solidFill>
                  <a:srgbClr val="421b1a"/>
                </a:solidFill>
                <a:latin typeface="Inter"/>
                <a:ea typeface="Inter"/>
              </a:rPr>
              <a:t>After identifying vulnerabilities, </a:t>
            </a:r>
            <a:endParaRPr b="0" lang="en-IN" sz="2800" spc="-1" strike="noStrike">
              <a:latin typeface="Arial"/>
            </a:endParaRPr>
          </a:p>
          <a:p>
            <a:pPr marL="343080" indent="-343080">
              <a:lnSpc>
                <a:spcPct val="100000"/>
              </a:lnSpc>
              <a:spcBef>
                <a:spcPts val="561"/>
              </a:spcBef>
              <a:buClr>
                <a:srgbClr val="421b1a"/>
              </a:buClr>
              <a:buFont typeface="Inter"/>
              <a:buAutoNum type="arabicPeriod"/>
            </a:pPr>
            <a:r>
              <a:rPr b="0" lang="en" sz="2800" spc="-1" strike="noStrike">
                <a:solidFill>
                  <a:srgbClr val="421b1a"/>
                </a:solidFill>
                <a:latin typeface="Inter"/>
                <a:ea typeface="Inter"/>
              </a:rPr>
              <a:t>An </a:t>
            </a:r>
            <a:r>
              <a:rPr b="0" lang="en" sz="2800" spc="-1" strike="noStrike">
                <a:solidFill>
                  <a:srgbClr val="ff0000"/>
                </a:solidFill>
                <a:latin typeface="Inter"/>
                <a:ea typeface="Inter"/>
              </a:rPr>
              <a:t>exploit attack is done to check the intensity of vulnerability.</a:t>
            </a:r>
            <a:endParaRPr b="0" lang="en-IN" sz="2800" spc="-1" strike="noStrike">
              <a:latin typeface="Arial"/>
            </a:endParaRPr>
          </a:p>
          <a:p>
            <a:pPr marL="343080" indent="-343080">
              <a:lnSpc>
                <a:spcPct val="100000"/>
              </a:lnSpc>
              <a:spcBef>
                <a:spcPts val="561"/>
              </a:spcBef>
              <a:buClr>
                <a:srgbClr val="421b1a"/>
              </a:buClr>
              <a:buFont typeface="Inter"/>
              <a:buAutoNum type="arabicPeriod"/>
            </a:pPr>
            <a:r>
              <a:rPr b="0" lang="en" sz="2800" spc="-1" strike="noStrike">
                <a:solidFill>
                  <a:srgbClr val="421b1a"/>
                </a:solidFill>
                <a:latin typeface="Inter"/>
                <a:ea typeface="Inter"/>
              </a:rPr>
              <a:t>This involves writing code or testing functions accepting user input.</a:t>
            </a:r>
            <a:endParaRPr b="0" lang="en-IN" sz="2800" spc="-1" strike="noStrike">
              <a:latin typeface="Arial"/>
            </a:endParaRPr>
          </a:p>
          <a:p>
            <a:pPr marL="343080" indent="-139680">
              <a:lnSpc>
                <a:spcPct val="100000"/>
              </a:lnSpc>
              <a:spcBef>
                <a:spcPts val="641"/>
              </a:spcBef>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6"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Step 6: Post-Attack Investigation </a:t>
            </a:r>
            <a:endParaRPr b="0" lang="en-IN" sz="3000" spc="-1" strike="noStrike">
              <a:latin typeface="Arial"/>
            </a:endParaRPr>
          </a:p>
        </p:txBody>
      </p:sp>
      <p:sp>
        <p:nvSpPr>
          <p:cNvPr id="1747" name="PlaceHolder 2"/>
          <p:cNvSpPr>
            <a:spLocks noGrp="1"/>
          </p:cNvSpPr>
          <p:nvPr>
            <p:ph/>
          </p:nvPr>
        </p:nvSpPr>
        <p:spPr>
          <a:xfrm>
            <a:off x="720000" y="1260000"/>
            <a:ext cx="7699680" cy="3582000"/>
          </a:xfrm>
          <a:prstGeom prst="rect">
            <a:avLst/>
          </a:prstGeom>
          <a:noFill/>
          <a:ln w="0">
            <a:noFill/>
          </a:ln>
        </p:spPr>
        <p:txBody>
          <a:bodyPr lIns="0" rIns="0" tIns="0" bIns="0" anchor="t">
            <a:noAutofit/>
          </a:bodyPr>
          <a:p>
            <a:pPr marL="343080" indent="-370800">
              <a:lnSpc>
                <a:spcPct val="100000"/>
              </a:lnSpc>
              <a:buClr>
                <a:srgbClr val="421b1a"/>
              </a:buClr>
              <a:buFont typeface="Inter"/>
              <a:buAutoNum type="arabicPeriod"/>
            </a:pPr>
            <a:r>
              <a:rPr b="0" lang="en" sz="1400" spc="-1" strike="noStrike">
                <a:solidFill>
                  <a:srgbClr val="ff0000"/>
                </a:solidFill>
                <a:latin typeface="Inter"/>
                <a:ea typeface="Inter"/>
              </a:rPr>
              <a:t>Forensics of attacks.</a:t>
            </a:r>
            <a:endParaRPr b="0" lang="en-IN" sz="1400" spc="-1" strike="noStrike">
              <a:latin typeface="Arial"/>
            </a:endParaRPr>
          </a:p>
          <a:p>
            <a:pPr marL="343080" indent="-370800">
              <a:lnSpc>
                <a:spcPct val="100000"/>
              </a:lnSpc>
              <a:spcBef>
                <a:spcPts val="592"/>
              </a:spcBef>
              <a:buClr>
                <a:srgbClr val="421b1a"/>
              </a:buClr>
              <a:buFont typeface="Inter"/>
              <a:buAutoNum type="arabicPeriod"/>
            </a:pPr>
            <a:r>
              <a:rPr b="0" lang="en" sz="1400" spc="-1" strike="noStrike">
                <a:solidFill>
                  <a:srgbClr val="421b1a"/>
                </a:solidFill>
                <a:latin typeface="Inter"/>
                <a:ea typeface="Inter"/>
              </a:rPr>
              <a:t>Retain chain of evidence.</a:t>
            </a:r>
            <a:endParaRPr b="0" lang="en-IN" sz="1400" spc="-1" strike="noStrike">
              <a:latin typeface="Arial"/>
            </a:endParaRPr>
          </a:p>
          <a:p>
            <a:pPr lvl="1" marL="743040" indent="-311760">
              <a:lnSpc>
                <a:spcPct val="100000"/>
              </a:lnSpc>
              <a:spcBef>
                <a:spcPts val="519"/>
              </a:spcBef>
              <a:buClr>
                <a:srgbClr val="421b1a"/>
              </a:buClr>
              <a:buFont typeface="Noto Sans Symbols"/>
              <a:buChar char="✔"/>
            </a:pPr>
            <a:r>
              <a:rPr b="0" lang="en" sz="1600" spc="-1" strike="noStrike">
                <a:solidFill>
                  <a:srgbClr val="421b1a"/>
                </a:solidFill>
                <a:latin typeface="Inter"/>
                <a:ea typeface="Inter"/>
              </a:rPr>
              <a:t>The evidence in this case is the data on the host.</a:t>
            </a:r>
            <a:endParaRPr b="0" lang="en-IN" sz="1600" spc="-1" strike="noStrike">
              <a:latin typeface="Arial"/>
            </a:endParaRPr>
          </a:p>
          <a:p>
            <a:pPr lvl="1" marL="743040" indent="-311760">
              <a:lnSpc>
                <a:spcPct val="100000"/>
              </a:lnSpc>
              <a:spcBef>
                <a:spcPts val="519"/>
              </a:spcBef>
              <a:buClr>
                <a:srgbClr val="421b1a"/>
              </a:buClr>
              <a:buFont typeface="Noto Sans Symbols"/>
              <a:buChar char="✔"/>
            </a:pPr>
            <a:r>
              <a:rPr b="0" lang="en" sz="1600" spc="-1" strike="noStrike">
                <a:solidFill>
                  <a:srgbClr val="421b1a"/>
                </a:solidFill>
                <a:latin typeface="Inter"/>
                <a:ea typeface="Inter"/>
              </a:rPr>
              <a:t>The log files of the compromised host hold the footsteps and fingerprints of the attacker.</a:t>
            </a:r>
            <a:endParaRPr b="0" lang="en-IN" sz="1600" spc="-1" strike="noStrike">
              <a:latin typeface="Arial"/>
            </a:endParaRPr>
          </a:p>
          <a:p>
            <a:pPr lvl="1" marL="743040" indent="-311760">
              <a:lnSpc>
                <a:spcPct val="100000"/>
              </a:lnSpc>
              <a:spcBef>
                <a:spcPts val="519"/>
              </a:spcBef>
              <a:buClr>
                <a:srgbClr val="421b1a"/>
              </a:buClr>
              <a:buFont typeface="Noto Sans Symbols"/>
              <a:buChar char="✔"/>
            </a:pPr>
            <a:r>
              <a:rPr b="0" lang="en" sz="1600" spc="-1" strike="noStrike">
                <a:solidFill>
                  <a:srgbClr val="421b1a"/>
                </a:solidFill>
                <a:latin typeface="Inter"/>
                <a:ea typeface="Inter"/>
              </a:rPr>
              <a:t>Every minute with that host must be accounted for.</a:t>
            </a:r>
            <a:endParaRPr b="0" lang="en-IN" sz="1600" spc="-1" strike="noStrike">
              <a:latin typeface="Arial"/>
            </a:endParaRPr>
          </a:p>
          <a:p>
            <a:pPr marL="343080" indent="-370800">
              <a:lnSpc>
                <a:spcPct val="100000"/>
              </a:lnSpc>
              <a:spcBef>
                <a:spcPts val="592"/>
              </a:spcBef>
              <a:buClr>
                <a:srgbClr val="421b1a"/>
              </a:buClr>
              <a:buFont typeface="Inter"/>
              <a:buAutoNum type="arabicPeriod"/>
            </a:pPr>
            <a:r>
              <a:rPr b="0" lang="en" sz="1400" spc="-1" strike="noStrike">
                <a:solidFill>
                  <a:srgbClr val="421b1a"/>
                </a:solidFill>
                <a:latin typeface="Inter"/>
                <a:ea typeface="Inter"/>
              </a:rPr>
              <a:t>For legal reasons, you should examine a low-level copy of the disk and not modify the original. </a:t>
            </a:r>
            <a:endParaRPr b="0" lang="en-IN" sz="1400" spc="-1" strike="noStrike">
              <a:latin typeface="Arial"/>
            </a:endParaRPr>
          </a:p>
          <a:p>
            <a:pPr marL="343080" indent="-154800">
              <a:lnSpc>
                <a:spcPct val="100000"/>
              </a:lnSpc>
              <a:spcBef>
                <a:spcPts val="592"/>
              </a:spcBef>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8" name=""/>
          <p:cNvSpPr/>
          <p:nvPr/>
        </p:nvSpPr>
        <p:spPr>
          <a:xfrm>
            <a:off x="223200" y="720000"/>
            <a:ext cx="5353560" cy="536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Different mechanisms used in cloud securty.</a:t>
            </a:r>
            <a:endParaRPr b="0" lang="en-IN" sz="1800" spc="-1" strike="noStrike">
              <a:latin typeface="Arial"/>
            </a:endParaRPr>
          </a:p>
        </p:txBody>
      </p:sp>
      <p:sp>
        <p:nvSpPr>
          <p:cNvPr id="1749" name=""/>
          <p:cNvSpPr/>
          <p:nvPr/>
        </p:nvSpPr>
        <p:spPr>
          <a:xfrm>
            <a:off x="360000" y="1260000"/>
            <a:ext cx="8456760" cy="2696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1. </a:t>
            </a:r>
            <a:r>
              <a:rPr b="1" lang="en-IN" sz="1800" spc="-1" strike="noStrike">
                <a:solidFill>
                  <a:srgbClr val="000000"/>
                </a:solidFill>
                <a:latin typeface="Arial"/>
                <a:ea typeface="DejaVu Sans"/>
              </a:rPr>
              <a:t>Encryption</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data, by default, is coded in a readable form known as plaintext. When transmitted over a network, the risk is unauthorized and potentially dangerous access.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Encryption technology relies on a standard algorithm called cipher to convert original text data into encrypted data, called ciphertext.</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When encryption is used for listening data, data is paired with a string of characters called an encryption key. The decryption key is used to decrypt ciphertext back to its original writing format.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0" name=""/>
          <p:cNvSpPr/>
          <p:nvPr/>
        </p:nvSpPr>
        <p:spPr>
          <a:xfrm>
            <a:off x="149040" y="1080000"/>
            <a:ext cx="8487720" cy="2902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are two types of encryption known as symmetric encryption and asymmetric encryption.</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Asymmetric and symmetric encryption are two primary techniques used to secure data.</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Symmetric encryption</a:t>
            </a:r>
            <a:r>
              <a:rPr b="0" lang="en-IN" sz="1800" spc="-1" strike="noStrike">
                <a:solidFill>
                  <a:srgbClr val="000000"/>
                </a:solidFill>
                <a:latin typeface="Arial"/>
                <a:ea typeface="DejaVu Sans"/>
              </a:rPr>
              <a:t> uses the same key for both encryption and decryption,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Examples: 3DES, AES, DES and RC4</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Asymmetric encryption</a:t>
            </a:r>
            <a:r>
              <a:rPr b="0" lang="en-IN" sz="1800" spc="-1" strike="noStrike">
                <a:solidFill>
                  <a:srgbClr val="000000"/>
                </a:solidFill>
                <a:latin typeface="Arial"/>
                <a:ea typeface="DejaVu Sans"/>
              </a:rPr>
              <a:t> uses a pair of keys: a public key for encryption and a private key for decryption.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Examples: Diffie-Hellman, ECC, El Gamal, DSA and RSA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1" name=""/>
          <p:cNvSpPr/>
          <p:nvPr/>
        </p:nvSpPr>
        <p:spPr>
          <a:xfrm>
            <a:off x="360000" y="913320"/>
            <a:ext cx="8636760" cy="358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2. </a:t>
            </a:r>
            <a:r>
              <a:rPr b="1" lang="en-IN" sz="1800" spc="-1" strike="noStrike">
                <a:solidFill>
                  <a:srgbClr val="000000"/>
                </a:solidFill>
                <a:latin typeface="Arial"/>
                <a:ea typeface="DejaVu Sans"/>
              </a:rPr>
              <a:t>Hashing</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Hashing is the conversion of a string of characters into a limited number of short lengths or a key that reflects the original string.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are many well-known hash functions used in cryptography. These include message-digest hash works MD2, MD4, and MD5, which is used to incorporate digital signatures into a short form called message-digest, and the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Secure Hash Algorithm (SHA), a standard algorithm, which makes it large (60- bit) digestion message and similar to MD4.</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
          <p:cNvSpPr/>
          <p:nvPr/>
        </p:nvSpPr>
        <p:spPr>
          <a:xfrm>
            <a:off x="720000" y="1800000"/>
            <a:ext cx="7699680" cy="1976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 sz="1500" spc="-1" strike="noStrike">
                <a:solidFill>
                  <a:srgbClr val="421b1a"/>
                </a:solidFill>
                <a:latin typeface="Inter"/>
                <a:ea typeface="Inter"/>
              </a:rPr>
              <a:t>A comprehensive security infrastructure must be provided at all levels and types of cloud services. </a:t>
            </a:r>
            <a:endParaRPr b="0" lang="en-IN" sz="1500" spc="-1" strike="noStrike">
              <a:latin typeface="Arial"/>
            </a:endParaRPr>
          </a:p>
          <a:p>
            <a:pPr marL="216000" indent="-216000">
              <a:lnSpc>
                <a:spcPct val="100000"/>
              </a:lnSpc>
              <a:buClr>
                <a:srgbClr val="000000"/>
              </a:buClr>
              <a:buSzPct val="45000"/>
              <a:buFont typeface="Wingdings" charset="2"/>
              <a:buChar char=""/>
            </a:pPr>
            <a:r>
              <a:rPr b="0" lang="en" sz="1500" spc="-1" strike="noStrike">
                <a:solidFill>
                  <a:srgbClr val="421b1a"/>
                </a:solidFill>
                <a:latin typeface="Inter"/>
                <a:ea typeface="Inter"/>
              </a:rPr>
              <a:t>Developers also need tools that allow them to secure the services they design to be delivered in the cloud. </a:t>
            </a:r>
            <a:endParaRPr b="0" lang="en-IN" sz="1500" spc="-1" strike="noStrike">
              <a:latin typeface="Arial"/>
            </a:endParaRPr>
          </a:p>
          <a:p>
            <a:pPr marL="216000" indent="-216000">
              <a:lnSpc>
                <a:spcPct val="100000"/>
              </a:lnSpc>
              <a:buClr>
                <a:srgbClr val="000000"/>
              </a:buClr>
              <a:buSzPct val="45000"/>
              <a:buFont typeface="Wingdings" charset="2"/>
              <a:buChar char=""/>
            </a:pPr>
            <a:r>
              <a:rPr b="0" lang="en" sz="1500" spc="-1" strike="noStrike">
                <a:solidFill>
                  <a:srgbClr val="421b1a"/>
                </a:solidFill>
                <a:latin typeface="Inter"/>
                <a:ea typeface="Inter"/>
              </a:rPr>
              <a:t>Organizations need consistent security across their own data center environments that intersect with a cloud service.</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2" name=""/>
          <p:cNvSpPr/>
          <p:nvPr/>
        </p:nvSpPr>
        <p:spPr>
          <a:xfrm>
            <a:off x="309240" y="720000"/>
            <a:ext cx="8687520" cy="3776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3. </a:t>
            </a:r>
            <a:r>
              <a:rPr b="1" lang="en-IN" sz="1800" spc="-1" strike="noStrike">
                <a:solidFill>
                  <a:srgbClr val="000000"/>
                </a:solidFill>
                <a:latin typeface="Arial"/>
                <a:ea typeface="DejaVu Sans"/>
              </a:rPr>
              <a:t>Digital Signatures</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digital signature mechanism is a means of providing data integrity, data authenticity through authentication, and non-repudiation.</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message is assigned a digital signature prior to transmission, and if the message experiences any subsequent, unauthorized modifications then it is rendered as invalid.</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digital signature provides evidence that the message received is the same as the original message sent by the rightful sender.</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Both hashing and asymmetrical encryption are involved in the creation of a digital signature, which exists as a message digest that was encrypted by a private key and appended to the original message.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3" name=""/>
          <p:cNvSpPr/>
          <p:nvPr/>
        </p:nvSpPr>
        <p:spPr>
          <a:xfrm>
            <a:off x="540000" y="649800"/>
            <a:ext cx="8276760" cy="366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4. </a:t>
            </a:r>
            <a:r>
              <a:rPr b="1" lang="en-IN" sz="1800" spc="-1" strike="noStrike">
                <a:solidFill>
                  <a:srgbClr val="000000"/>
                </a:solidFill>
                <a:latin typeface="Arial"/>
                <a:ea typeface="DejaVu Sans"/>
              </a:rPr>
              <a:t>Single Sign-On</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single sign-on (SSO) mechanism enables one cloud service consumer to be authenticated by a security broker, which establishes a security context while the cloud service consumer accesses cloud-based IT resources.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advantage to the SSO machine is how it enables independent IT resources to generate and distribute operational authorization and validation signals.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SSO Security Vendor assists when a cloud buyer needs access to cloud-based  services.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4" name=""/>
          <p:cNvSpPr/>
          <p:nvPr/>
        </p:nvSpPr>
        <p:spPr>
          <a:xfrm>
            <a:off x="327960" y="733320"/>
            <a:ext cx="8488800" cy="394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5. </a:t>
            </a:r>
            <a:r>
              <a:rPr b="1" lang="en-IN" sz="1800" spc="-1" strike="noStrike">
                <a:solidFill>
                  <a:srgbClr val="000000"/>
                </a:solidFill>
                <a:latin typeface="Arial"/>
                <a:ea typeface="DejaVu Sans"/>
              </a:rPr>
              <a:t>Public Key Infrastructure</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common approach for managing the issuance of asymmetric keys is based on the PKI (public key infrastructure) mechanism, which exists as a system of protocols, practices, rules, and data formats that enable large-scale systems to securely use public-key cryptography.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PKIs have digitally signed data structures that rely on the use of digital certificates, that bind public keys to certificate owner identities.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third-party certificate authority (CA) digitally signs the Digital certificates.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components of a PKI include a CA that issues the certificates, a registration authority (RA) to approve the issuance of the certificates, a public directory containing the issued certificates, and the certificate revocation list (CRL).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5" name=""/>
          <p:cNvSpPr/>
          <p:nvPr/>
        </p:nvSpPr>
        <p:spPr>
          <a:xfrm>
            <a:off x="354960" y="720000"/>
            <a:ext cx="8641800" cy="4136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6. </a:t>
            </a:r>
            <a:r>
              <a:rPr b="1" lang="en-IN" sz="1800" spc="-1" strike="noStrike">
                <a:solidFill>
                  <a:srgbClr val="000000"/>
                </a:solidFill>
                <a:latin typeface="Arial"/>
                <a:ea typeface="DejaVu Sans"/>
              </a:rPr>
              <a:t>Identity and Access Management</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Cloud Identity and Access Management typically include the following features: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Single Access Control Interface</a:t>
            </a:r>
            <a:r>
              <a:rPr b="0" lang="en-IN" sz="1800" spc="-1" strike="noStrike">
                <a:solidFill>
                  <a:srgbClr val="000000"/>
                </a:solidFill>
                <a:latin typeface="Arial"/>
                <a:ea typeface="DejaVu Sans"/>
              </a:rPr>
              <a:t>: Cloud IAM solutions provide a clean and consistent access control interface for all cloud platform services. All cloud services can use the same interface.</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Enhanced Security</a:t>
            </a:r>
            <a:r>
              <a:rPr b="0" lang="en-IN" sz="1800" spc="-1" strike="noStrike">
                <a:solidFill>
                  <a:srgbClr val="000000"/>
                </a:solidFill>
                <a:latin typeface="Arial"/>
                <a:ea typeface="DejaVu Sans"/>
              </a:rPr>
              <a:t>: We can define increased security for critical applications.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We can define roles and grant permissions to users for allowing them to access  resources at different granularity levels.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6" name="PlaceHolder 1"/>
          <p:cNvSpPr>
            <a:spLocks noGrp="1"/>
          </p:cNvSpPr>
          <p:nvPr>
            <p:ph type="title"/>
          </p:nvPr>
        </p:nvSpPr>
        <p:spPr>
          <a:xfrm>
            <a:off x="544320" y="3037680"/>
            <a:ext cx="4709160" cy="837360"/>
          </a:xfrm>
          <a:prstGeom prst="rect">
            <a:avLst/>
          </a:prstGeom>
          <a:noFill/>
          <a:ln w="0">
            <a:noFill/>
          </a:ln>
        </p:spPr>
        <p:txBody>
          <a:bodyPr lIns="90000" rIns="90000" tIns="91440" bIns="91440" anchor="ctr">
            <a:noAutofit/>
          </a:bodyPr>
          <a:p>
            <a:pPr>
              <a:lnSpc>
                <a:spcPct val="100000"/>
              </a:lnSpc>
              <a:buNone/>
              <a:tabLst>
                <a:tab algn="l" pos="0"/>
              </a:tabLst>
            </a:pPr>
            <a:r>
              <a:rPr b="0" lang="en" sz="5000" spc="-1" strike="noStrike">
                <a:solidFill>
                  <a:srgbClr val="fff0d7"/>
                </a:solidFill>
                <a:latin typeface="Abril Fatface"/>
                <a:ea typeface="Abril Fatface"/>
              </a:rPr>
              <a:t>Vulnerabilities</a:t>
            </a:r>
            <a:endParaRPr b="0" lang="en-IN" sz="5000" spc="-1" strike="noStrike">
              <a:latin typeface="Arial"/>
            </a:endParaRPr>
          </a:p>
        </p:txBody>
      </p:sp>
      <p:grpSp>
        <p:nvGrpSpPr>
          <p:cNvPr id="1757" name="Google Shape;2631;p53"/>
          <p:cNvGrpSpPr/>
          <p:nvPr/>
        </p:nvGrpSpPr>
        <p:grpSpPr>
          <a:xfrm>
            <a:off x="5473080" y="1886400"/>
            <a:ext cx="2953440" cy="2607120"/>
            <a:chOff x="5473080" y="1886400"/>
            <a:chExt cx="2953440" cy="2607120"/>
          </a:xfrm>
        </p:grpSpPr>
        <p:sp>
          <p:nvSpPr>
            <p:cNvPr id="1758" name="Google Shape;2632;p53"/>
            <p:cNvSpPr/>
            <p:nvPr/>
          </p:nvSpPr>
          <p:spPr>
            <a:xfrm>
              <a:off x="6659280" y="2487240"/>
              <a:ext cx="757440" cy="645480"/>
            </a:xfrm>
            <a:custGeom>
              <a:avLst/>
              <a:gdLst/>
              <a:ahLst/>
              <a:rect l="l" t="t" r="r" b="b"/>
              <a:pathLst>
                <a:path w="35652" h="30410">
                  <a:moveTo>
                    <a:pt x="13034" y="0"/>
                  </a:moveTo>
                  <a:cubicBezTo>
                    <a:pt x="6864" y="0"/>
                    <a:pt x="1611" y="224"/>
                    <a:pt x="1151" y="914"/>
                  </a:cubicBezTo>
                  <a:cubicBezTo>
                    <a:pt x="0" y="2600"/>
                    <a:pt x="1205" y="27037"/>
                    <a:pt x="1205" y="27037"/>
                  </a:cubicBezTo>
                  <a:lnTo>
                    <a:pt x="34447" y="30410"/>
                  </a:lnTo>
                  <a:cubicBezTo>
                    <a:pt x="34447" y="30410"/>
                    <a:pt x="35652" y="1048"/>
                    <a:pt x="33832" y="673"/>
                  </a:cubicBezTo>
                  <a:cubicBezTo>
                    <a:pt x="32772" y="468"/>
                    <a:pt x="21946" y="0"/>
                    <a:pt x="13034" y="0"/>
                  </a:cubicBezTo>
                  <a:close/>
                </a:path>
              </a:pathLst>
            </a:custGeom>
            <a:solidFill>
              <a:schemeClr val="accent4"/>
            </a:solidFill>
            <a:ln w="0">
              <a:noFill/>
            </a:ln>
          </p:spPr>
          <p:style>
            <a:lnRef idx="0"/>
            <a:fillRef idx="0"/>
            <a:effectRef idx="0"/>
            <a:fontRef idx="minor"/>
          </p:style>
        </p:sp>
        <p:sp>
          <p:nvSpPr>
            <p:cNvPr id="1759" name="Google Shape;2633;p53"/>
            <p:cNvSpPr/>
            <p:nvPr/>
          </p:nvSpPr>
          <p:spPr>
            <a:xfrm>
              <a:off x="6697440" y="2487240"/>
              <a:ext cx="757440" cy="645480"/>
            </a:xfrm>
            <a:custGeom>
              <a:avLst/>
              <a:gdLst/>
              <a:ahLst/>
              <a:rect l="l" t="t" r="r" b="b"/>
              <a:pathLst>
                <a:path w="35653" h="30410">
                  <a:moveTo>
                    <a:pt x="13009" y="0"/>
                  </a:moveTo>
                  <a:cubicBezTo>
                    <a:pt x="6837" y="0"/>
                    <a:pt x="1584" y="224"/>
                    <a:pt x="1125" y="914"/>
                  </a:cubicBezTo>
                  <a:cubicBezTo>
                    <a:pt x="0" y="2600"/>
                    <a:pt x="1205" y="27037"/>
                    <a:pt x="1205" y="27037"/>
                  </a:cubicBezTo>
                  <a:lnTo>
                    <a:pt x="34448" y="30410"/>
                  </a:lnTo>
                  <a:cubicBezTo>
                    <a:pt x="34448" y="30410"/>
                    <a:pt x="35652" y="1048"/>
                    <a:pt x="33832" y="673"/>
                  </a:cubicBezTo>
                  <a:cubicBezTo>
                    <a:pt x="32757" y="468"/>
                    <a:pt x="21924" y="0"/>
                    <a:pt x="13009" y="0"/>
                  </a:cubicBezTo>
                  <a:close/>
                </a:path>
              </a:pathLst>
            </a:custGeom>
            <a:solidFill>
              <a:schemeClr val="accent6"/>
            </a:solidFill>
            <a:ln w="0">
              <a:noFill/>
            </a:ln>
          </p:spPr>
          <p:style>
            <a:lnRef idx="0"/>
            <a:fillRef idx="0"/>
            <a:effectRef idx="0"/>
            <a:fontRef idx="minor"/>
          </p:style>
        </p:sp>
        <p:sp>
          <p:nvSpPr>
            <p:cNvPr id="1760" name="Google Shape;2634;p53"/>
            <p:cNvSpPr/>
            <p:nvPr/>
          </p:nvSpPr>
          <p:spPr>
            <a:xfrm>
              <a:off x="6734160" y="2530080"/>
              <a:ext cx="286920" cy="323640"/>
            </a:xfrm>
            <a:custGeom>
              <a:avLst/>
              <a:gdLst/>
              <a:ahLst/>
              <a:rect l="l" t="t" r="r" b="b"/>
              <a:pathLst>
                <a:path w="13625" h="15346">
                  <a:moveTo>
                    <a:pt x="11741" y="1"/>
                  </a:moveTo>
                  <a:cubicBezTo>
                    <a:pt x="5885" y="1"/>
                    <a:pt x="1025" y="241"/>
                    <a:pt x="589" y="919"/>
                  </a:cubicBezTo>
                  <a:cubicBezTo>
                    <a:pt x="0" y="1775"/>
                    <a:pt x="54" y="8788"/>
                    <a:pt x="215" y="15345"/>
                  </a:cubicBezTo>
                  <a:cubicBezTo>
                    <a:pt x="4765" y="14168"/>
                    <a:pt x="9663" y="9564"/>
                    <a:pt x="12420" y="3381"/>
                  </a:cubicBezTo>
                  <a:cubicBezTo>
                    <a:pt x="12901" y="2284"/>
                    <a:pt x="13303" y="1160"/>
                    <a:pt x="13624" y="9"/>
                  </a:cubicBezTo>
                  <a:cubicBezTo>
                    <a:pt x="12988" y="3"/>
                    <a:pt x="12359" y="1"/>
                    <a:pt x="11741" y="1"/>
                  </a:cubicBezTo>
                  <a:close/>
                </a:path>
              </a:pathLst>
            </a:custGeom>
            <a:solidFill>
              <a:schemeClr val="dk1"/>
            </a:solidFill>
            <a:ln w="0">
              <a:noFill/>
            </a:ln>
          </p:spPr>
          <p:style>
            <a:lnRef idx="0"/>
            <a:fillRef idx="0"/>
            <a:effectRef idx="0"/>
            <a:fontRef idx="minor"/>
          </p:style>
        </p:sp>
        <p:sp>
          <p:nvSpPr>
            <p:cNvPr id="1761" name="Google Shape;2635;p53"/>
            <p:cNvSpPr/>
            <p:nvPr/>
          </p:nvSpPr>
          <p:spPr>
            <a:xfrm>
              <a:off x="7013160" y="2514600"/>
              <a:ext cx="387360" cy="584640"/>
            </a:xfrm>
            <a:custGeom>
              <a:avLst/>
              <a:gdLst/>
              <a:ahLst/>
              <a:rect l="l" t="t" r="r" b="b"/>
              <a:pathLst>
                <a:path w="18335" h="27557">
                  <a:moveTo>
                    <a:pt x="6072" y="0"/>
                  </a:moveTo>
                  <a:cubicBezTo>
                    <a:pt x="3094" y="0"/>
                    <a:pt x="621" y="109"/>
                    <a:pt x="241" y="229"/>
                  </a:cubicBezTo>
                  <a:cubicBezTo>
                    <a:pt x="161" y="256"/>
                    <a:pt x="80" y="523"/>
                    <a:pt x="0" y="978"/>
                  </a:cubicBezTo>
                  <a:cubicBezTo>
                    <a:pt x="842" y="890"/>
                    <a:pt x="2958" y="816"/>
                    <a:pt x="5430" y="816"/>
                  </a:cubicBezTo>
                  <a:cubicBezTo>
                    <a:pt x="10423" y="816"/>
                    <a:pt x="16870" y="1118"/>
                    <a:pt x="17210" y="2210"/>
                  </a:cubicBezTo>
                  <a:cubicBezTo>
                    <a:pt x="17665" y="3735"/>
                    <a:pt x="16166" y="23462"/>
                    <a:pt x="15845" y="27557"/>
                  </a:cubicBezTo>
                  <a:lnTo>
                    <a:pt x="16407" y="27476"/>
                  </a:lnTo>
                  <a:cubicBezTo>
                    <a:pt x="16407" y="27476"/>
                    <a:pt x="18335" y="3093"/>
                    <a:pt x="17826" y="1380"/>
                  </a:cubicBezTo>
                  <a:cubicBezTo>
                    <a:pt x="17491" y="307"/>
                    <a:pt x="11070" y="0"/>
                    <a:pt x="6072" y="0"/>
                  </a:cubicBezTo>
                  <a:close/>
                </a:path>
              </a:pathLst>
            </a:custGeom>
            <a:solidFill>
              <a:srgbClr val="c66a26"/>
            </a:solidFill>
            <a:ln w="0">
              <a:noFill/>
            </a:ln>
          </p:spPr>
          <p:style>
            <a:lnRef idx="0"/>
            <a:fillRef idx="0"/>
            <a:effectRef idx="0"/>
            <a:fontRef idx="minor"/>
          </p:style>
        </p:sp>
        <p:sp>
          <p:nvSpPr>
            <p:cNvPr id="1762" name="Google Shape;2636;p53"/>
            <p:cNvSpPr/>
            <p:nvPr/>
          </p:nvSpPr>
          <p:spPr>
            <a:xfrm>
              <a:off x="6747120" y="2514240"/>
              <a:ext cx="623520" cy="575640"/>
            </a:xfrm>
            <a:custGeom>
              <a:avLst/>
              <a:gdLst/>
              <a:ahLst/>
              <a:rect l="l" t="t" r="r" b="b"/>
              <a:pathLst>
                <a:path w="29389" h="27145">
                  <a:moveTo>
                    <a:pt x="11168" y="0"/>
                  </a:moveTo>
                  <a:cubicBezTo>
                    <a:pt x="5868" y="0"/>
                    <a:pt x="1358" y="224"/>
                    <a:pt x="964" y="914"/>
                  </a:cubicBezTo>
                  <a:cubicBezTo>
                    <a:pt x="0" y="2600"/>
                    <a:pt x="1044" y="27037"/>
                    <a:pt x="1044" y="27037"/>
                  </a:cubicBezTo>
                  <a:lnTo>
                    <a:pt x="1927" y="27144"/>
                  </a:lnTo>
                  <a:cubicBezTo>
                    <a:pt x="1740" y="23049"/>
                    <a:pt x="1017" y="3270"/>
                    <a:pt x="1874" y="1771"/>
                  </a:cubicBezTo>
                  <a:cubicBezTo>
                    <a:pt x="2272" y="1079"/>
                    <a:pt x="6820" y="855"/>
                    <a:pt x="12148" y="855"/>
                  </a:cubicBezTo>
                  <a:cubicBezTo>
                    <a:pt x="18984" y="855"/>
                    <a:pt x="27102" y="1224"/>
                    <a:pt x="29389" y="1449"/>
                  </a:cubicBezTo>
                  <a:cubicBezTo>
                    <a:pt x="29282" y="994"/>
                    <a:pt x="29175" y="727"/>
                    <a:pt x="29041" y="673"/>
                  </a:cubicBezTo>
                  <a:cubicBezTo>
                    <a:pt x="28123" y="468"/>
                    <a:pt x="18823" y="0"/>
                    <a:pt x="11168" y="0"/>
                  </a:cubicBezTo>
                  <a:close/>
                </a:path>
              </a:pathLst>
            </a:custGeom>
            <a:solidFill>
              <a:schemeClr val="accent4"/>
            </a:solidFill>
            <a:ln w="0">
              <a:noFill/>
            </a:ln>
          </p:spPr>
          <p:style>
            <a:lnRef idx="0"/>
            <a:fillRef idx="0"/>
            <a:effectRef idx="0"/>
            <a:fontRef idx="minor"/>
          </p:style>
        </p:sp>
        <p:sp>
          <p:nvSpPr>
            <p:cNvPr id="1763" name="Google Shape;2637;p53"/>
            <p:cNvSpPr/>
            <p:nvPr/>
          </p:nvSpPr>
          <p:spPr>
            <a:xfrm>
              <a:off x="6633000" y="2443320"/>
              <a:ext cx="899640" cy="671760"/>
            </a:xfrm>
            <a:custGeom>
              <a:avLst/>
              <a:gdLst/>
              <a:ahLst/>
              <a:rect l="l" t="t" r="r" b="b"/>
              <a:pathLst>
                <a:path w="42318" h="31638">
                  <a:moveTo>
                    <a:pt x="21039" y="0"/>
                  </a:moveTo>
                  <a:cubicBezTo>
                    <a:pt x="19834" y="0"/>
                    <a:pt x="12447" y="1847"/>
                    <a:pt x="11644" y="2356"/>
                  </a:cubicBezTo>
                  <a:cubicBezTo>
                    <a:pt x="10841" y="2837"/>
                    <a:pt x="804" y="20074"/>
                    <a:pt x="1" y="29228"/>
                  </a:cubicBezTo>
                  <a:lnTo>
                    <a:pt x="33565" y="31637"/>
                  </a:lnTo>
                  <a:cubicBezTo>
                    <a:pt x="33565" y="31637"/>
                    <a:pt x="42317" y="27836"/>
                    <a:pt x="41996" y="25909"/>
                  </a:cubicBezTo>
                  <a:cubicBezTo>
                    <a:pt x="41675" y="23982"/>
                    <a:pt x="30193" y="2811"/>
                    <a:pt x="29390" y="2570"/>
                  </a:cubicBezTo>
                  <a:cubicBezTo>
                    <a:pt x="28587" y="2329"/>
                    <a:pt x="22243" y="0"/>
                    <a:pt x="21039" y="0"/>
                  </a:cubicBezTo>
                  <a:close/>
                </a:path>
              </a:pathLst>
            </a:custGeom>
            <a:solidFill>
              <a:schemeClr val="dk1"/>
            </a:solidFill>
            <a:ln w="0">
              <a:noFill/>
            </a:ln>
          </p:spPr>
          <p:style>
            <a:lnRef idx="0"/>
            <a:fillRef idx="0"/>
            <a:effectRef idx="0"/>
            <a:fontRef idx="minor"/>
          </p:style>
        </p:sp>
        <p:sp>
          <p:nvSpPr>
            <p:cNvPr id="1764" name="Google Shape;2638;p53"/>
            <p:cNvSpPr/>
            <p:nvPr/>
          </p:nvSpPr>
          <p:spPr>
            <a:xfrm>
              <a:off x="7280280" y="2523960"/>
              <a:ext cx="245520" cy="476280"/>
            </a:xfrm>
            <a:custGeom>
              <a:avLst/>
              <a:gdLst/>
              <a:ahLst/>
              <a:rect l="l" t="t" r="r" b="b"/>
              <a:pathLst>
                <a:path w="11698" h="22484">
                  <a:moveTo>
                    <a:pt x="1" y="0"/>
                  </a:moveTo>
                  <a:lnTo>
                    <a:pt x="1" y="0"/>
                  </a:lnTo>
                  <a:cubicBezTo>
                    <a:pt x="1044" y="10867"/>
                    <a:pt x="4042" y="21787"/>
                    <a:pt x="5354" y="22216"/>
                  </a:cubicBezTo>
                  <a:cubicBezTo>
                    <a:pt x="5954" y="22422"/>
                    <a:pt x="7660" y="22484"/>
                    <a:pt x="9437" y="22484"/>
                  </a:cubicBezTo>
                  <a:cubicBezTo>
                    <a:pt x="10195" y="22484"/>
                    <a:pt x="10966" y="22472"/>
                    <a:pt x="11670" y="22456"/>
                  </a:cubicBezTo>
                  <a:cubicBezTo>
                    <a:pt x="11697" y="22349"/>
                    <a:pt x="11697" y="22242"/>
                    <a:pt x="11697" y="22135"/>
                  </a:cubicBezTo>
                  <a:cubicBezTo>
                    <a:pt x="11403" y="20476"/>
                    <a:pt x="2891" y="4604"/>
                    <a:pt x="1" y="0"/>
                  </a:cubicBezTo>
                  <a:close/>
                </a:path>
              </a:pathLst>
            </a:custGeom>
            <a:solidFill>
              <a:schemeClr val="accent2"/>
            </a:solidFill>
            <a:ln w="0">
              <a:noFill/>
            </a:ln>
          </p:spPr>
          <p:style>
            <a:lnRef idx="0"/>
            <a:fillRef idx="0"/>
            <a:effectRef idx="0"/>
            <a:fontRef idx="minor"/>
          </p:style>
        </p:sp>
        <p:sp>
          <p:nvSpPr>
            <p:cNvPr id="1765" name="Google Shape;2639;p53"/>
            <p:cNvSpPr/>
            <p:nvPr/>
          </p:nvSpPr>
          <p:spPr>
            <a:xfrm>
              <a:off x="6637320" y="2497680"/>
              <a:ext cx="235800" cy="532800"/>
            </a:xfrm>
            <a:custGeom>
              <a:avLst/>
              <a:gdLst/>
              <a:ahLst/>
              <a:rect l="l" t="t" r="r" b="b"/>
              <a:pathLst>
                <a:path w="11242" h="25134">
                  <a:moveTo>
                    <a:pt x="11242" y="1"/>
                  </a:moveTo>
                  <a:lnTo>
                    <a:pt x="11242" y="1"/>
                  </a:lnTo>
                  <a:cubicBezTo>
                    <a:pt x="9716" y="1928"/>
                    <a:pt x="1526" y="16248"/>
                    <a:pt x="0" y="25134"/>
                  </a:cubicBezTo>
                  <a:cubicBezTo>
                    <a:pt x="2061" y="25134"/>
                    <a:pt x="6236" y="25053"/>
                    <a:pt x="7227" y="24625"/>
                  </a:cubicBezTo>
                  <a:cubicBezTo>
                    <a:pt x="8458" y="24117"/>
                    <a:pt x="10894" y="11697"/>
                    <a:pt x="11242" y="1"/>
                  </a:cubicBezTo>
                  <a:close/>
                </a:path>
              </a:pathLst>
            </a:custGeom>
            <a:solidFill>
              <a:schemeClr val="accent2"/>
            </a:solidFill>
            <a:ln w="0">
              <a:noFill/>
            </a:ln>
          </p:spPr>
          <p:style>
            <a:lnRef idx="0"/>
            <a:fillRef idx="0"/>
            <a:effectRef idx="0"/>
            <a:fontRef idx="minor"/>
          </p:style>
        </p:sp>
        <p:sp>
          <p:nvSpPr>
            <p:cNvPr id="1766" name="Google Shape;2640;p53"/>
            <p:cNvSpPr/>
            <p:nvPr/>
          </p:nvSpPr>
          <p:spPr>
            <a:xfrm>
              <a:off x="6882840" y="2443320"/>
              <a:ext cx="419400" cy="475200"/>
            </a:xfrm>
            <a:custGeom>
              <a:avLst/>
              <a:gdLst/>
              <a:ahLst/>
              <a:rect l="l" t="t" r="r" b="b"/>
              <a:pathLst>
                <a:path w="19834" h="22440">
                  <a:moveTo>
                    <a:pt x="9342" y="0"/>
                  </a:moveTo>
                  <a:cubicBezTo>
                    <a:pt x="8164" y="0"/>
                    <a:pt x="1018" y="1767"/>
                    <a:pt x="0" y="2302"/>
                  </a:cubicBezTo>
                  <a:cubicBezTo>
                    <a:pt x="1044" y="12848"/>
                    <a:pt x="1928" y="21279"/>
                    <a:pt x="3079" y="21975"/>
                  </a:cubicBezTo>
                  <a:cubicBezTo>
                    <a:pt x="3597" y="22299"/>
                    <a:pt x="6214" y="22440"/>
                    <a:pt x="9198" y="22440"/>
                  </a:cubicBezTo>
                  <a:cubicBezTo>
                    <a:pt x="13606" y="22440"/>
                    <a:pt x="18814" y="22132"/>
                    <a:pt x="19245" y="21654"/>
                  </a:cubicBezTo>
                  <a:cubicBezTo>
                    <a:pt x="19834" y="21011"/>
                    <a:pt x="18362" y="7923"/>
                    <a:pt x="17666" y="2570"/>
                  </a:cubicBezTo>
                  <a:cubicBezTo>
                    <a:pt x="16783" y="2275"/>
                    <a:pt x="10546" y="0"/>
                    <a:pt x="9342" y="0"/>
                  </a:cubicBezTo>
                  <a:close/>
                </a:path>
              </a:pathLst>
            </a:custGeom>
            <a:solidFill>
              <a:schemeClr val="accent2"/>
            </a:solidFill>
            <a:ln w="0">
              <a:noFill/>
            </a:ln>
          </p:spPr>
          <p:style>
            <a:lnRef idx="0"/>
            <a:fillRef idx="0"/>
            <a:effectRef idx="0"/>
            <a:fontRef idx="minor"/>
          </p:style>
        </p:sp>
        <p:sp>
          <p:nvSpPr>
            <p:cNvPr id="1767" name="Google Shape;2641;p53"/>
            <p:cNvSpPr/>
            <p:nvPr/>
          </p:nvSpPr>
          <p:spPr>
            <a:xfrm>
              <a:off x="6965640" y="2930760"/>
              <a:ext cx="605880" cy="135000"/>
            </a:xfrm>
            <a:custGeom>
              <a:avLst/>
              <a:gdLst/>
              <a:ahLst/>
              <a:rect l="l" t="t" r="r" b="b"/>
              <a:pathLst>
                <a:path w="28565" h="6515">
                  <a:moveTo>
                    <a:pt x="20281" y="1"/>
                  </a:moveTo>
                  <a:cubicBezTo>
                    <a:pt x="20150" y="1"/>
                    <a:pt x="20019" y="4"/>
                    <a:pt x="19887" y="10"/>
                  </a:cubicBezTo>
                  <a:cubicBezTo>
                    <a:pt x="15391" y="251"/>
                    <a:pt x="1633" y="3945"/>
                    <a:pt x="803" y="4346"/>
                  </a:cubicBezTo>
                  <a:cubicBezTo>
                    <a:pt x="0" y="4721"/>
                    <a:pt x="375" y="6300"/>
                    <a:pt x="375" y="6300"/>
                  </a:cubicBezTo>
                  <a:lnTo>
                    <a:pt x="26070" y="6514"/>
                  </a:lnTo>
                  <a:cubicBezTo>
                    <a:pt x="28565" y="3396"/>
                    <a:pt x="24627" y="1"/>
                    <a:pt x="20281" y="1"/>
                  </a:cubicBezTo>
                  <a:close/>
                </a:path>
              </a:pathLst>
            </a:custGeom>
            <a:solidFill>
              <a:srgbClr val="ea875c"/>
            </a:solidFill>
            <a:ln w="0">
              <a:noFill/>
            </a:ln>
          </p:spPr>
          <p:style>
            <a:lnRef idx="0"/>
            <a:fillRef idx="0"/>
            <a:effectRef idx="0"/>
            <a:fontRef idx="minor"/>
          </p:style>
        </p:sp>
        <p:sp>
          <p:nvSpPr>
            <p:cNvPr id="1768" name="Google Shape;2642;p53"/>
            <p:cNvSpPr/>
            <p:nvPr/>
          </p:nvSpPr>
          <p:spPr>
            <a:xfrm>
              <a:off x="6633000" y="2937600"/>
              <a:ext cx="615600" cy="129960"/>
            </a:xfrm>
            <a:custGeom>
              <a:avLst/>
              <a:gdLst/>
              <a:ahLst/>
              <a:rect l="l" t="t" r="r" b="b"/>
              <a:pathLst>
                <a:path w="29015" h="6278">
                  <a:moveTo>
                    <a:pt x="7665" y="1"/>
                  </a:moveTo>
                  <a:cubicBezTo>
                    <a:pt x="3255" y="1"/>
                    <a:pt x="104" y="2898"/>
                    <a:pt x="1" y="6117"/>
                  </a:cubicBezTo>
                  <a:lnTo>
                    <a:pt x="27944" y="6278"/>
                  </a:lnTo>
                  <a:cubicBezTo>
                    <a:pt x="27944" y="6278"/>
                    <a:pt x="29015" y="4511"/>
                    <a:pt x="28265" y="4083"/>
                  </a:cubicBezTo>
                  <a:cubicBezTo>
                    <a:pt x="27543" y="3655"/>
                    <a:pt x="12875" y="229"/>
                    <a:pt x="8191" y="14"/>
                  </a:cubicBezTo>
                  <a:cubicBezTo>
                    <a:pt x="8014" y="5"/>
                    <a:pt x="7839" y="1"/>
                    <a:pt x="7665" y="1"/>
                  </a:cubicBezTo>
                  <a:close/>
                </a:path>
              </a:pathLst>
            </a:custGeom>
            <a:solidFill>
              <a:srgbClr val="ffa77b"/>
            </a:solidFill>
            <a:ln w="0">
              <a:noFill/>
            </a:ln>
          </p:spPr>
          <p:style>
            <a:lnRef idx="0"/>
            <a:fillRef idx="0"/>
            <a:effectRef idx="0"/>
            <a:fontRef idx="minor"/>
          </p:style>
        </p:sp>
        <p:sp>
          <p:nvSpPr>
            <p:cNvPr id="1769" name="Google Shape;2643;p53"/>
            <p:cNvSpPr/>
            <p:nvPr/>
          </p:nvSpPr>
          <p:spPr>
            <a:xfrm>
              <a:off x="7173720" y="2999520"/>
              <a:ext cx="156960" cy="55440"/>
            </a:xfrm>
            <a:custGeom>
              <a:avLst/>
              <a:gdLst/>
              <a:ahLst/>
              <a:rect l="l" t="t" r="r" b="b"/>
              <a:pathLst>
                <a:path w="7549" h="2792">
                  <a:moveTo>
                    <a:pt x="3711" y="1"/>
                  </a:moveTo>
                  <a:cubicBezTo>
                    <a:pt x="2498" y="1"/>
                    <a:pt x="664" y="1053"/>
                    <a:pt x="0" y="2738"/>
                  </a:cubicBezTo>
                  <a:lnTo>
                    <a:pt x="7548" y="2792"/>
                  </a:lnTo>
                  <a:cubicBezTo>
                    <a:pt x="7548" y="2792"/>
                    <a:pt x="7280" y="1186"/>
                    <a:pt x="6852" y="838"/>
                  </a:cubicBezTo>
                  <a:cubicBezTo>
                    <a:pt x="5915" y="410"/>
                    <a:pt x="4925" y="115"/>
                    <a:pt x="3881" y="8"/>
                  </a:cubicBezTo>
                  <a:cubicBezTo>
                    <a:pt x="3826" y="3"/>
                    <a:pt x="3769" y="1"/>
                    <a:pt x="3711" y="1"/>
                  </a:cubicBezTo>
                  <a:close/>
                </a:path>
              </a:pathLst>
            </a:custGeom>
            <a:solidFill>
              <a:srgbClr val="ffa77b"/>
            </a:solidFill>
            <a:ln w="0">
              <a:noFill/>
            </a:ln>
          </p:spPr>
          <p:style>
            <a:lnRef idx="0"/>
            <a:fillRef idx="0"/>
            <a:effectRef idx="0"/>
            <a:fontRef idx="minor"/>
          </p:style>
        </p:sp>
        <p:sp>
          <p:nvSpPr>
            <p:cNvPr id="1770" name="Google Shape;2644;p53"/>
            <p:cNvSpPr/>
            <p:nvPr/>
          </p:nvSpPr>
          <p:spPr>
            <a:xfrm>
              <a:off x="6613920" y="2927520"/>
              <a:ext cx="249480" cy="128160"/>
            </a:xfrm>
            <a:custGeom>
              <a:avLst/>
              <a:gdLst/>
              <a:ahLst/>
              <a:rect l="l" t="t" r="r" b="b"/>
              <a:pathLst>
                <a:path w="11885" h="6194">
                  <a:moveTo>
                    <a:pt x="8584" y="0"/>
                  </a:moveTo>
                  <a:cubicBezTo>
                    <a:pt x="5532" y="0"/>
                    <a:pt x="1380" y="993"/>
                    <a:pt x="1" y="6033"/>
                  </a:cubicBezTo>
                  <a:lnTo>
                    <a:pt x="9074" y="6193"/>
                  </a:lnTo>
                  <a:cubicBezTo>
                    <a:pt x="9369" y="4454"/>
                    <a:pt x="10975" y="1991"/>
                    <a:pt x="11724" y="947"/>
                  </a:cubicBezTo>
                  <a:cubicBezTo>
                    <a:pt x="11885" y="680"/>
                    <a:pt x="11751" y="332"/>
                    <a:pt x="11456" y="278"/>
                  </a:cubicBezTo>
                  <a:cubicBezTo>
                    <a:pt x="10833" y="157"/>
                    <a:pt x="9795" y="0"/>
                    <a:pt x="8584" y="0"/>
                  </a:cubicBezTo>
                  <a:close/>
                </a:path>
              </a:pathLst>
            </a:custGeom>
            <a:solidFill>
              <a:srgbClr val="ddc6a6"/>
            </a:solidFill>
            <a:ln w="0">
              <a:noFill/>
            </a:ln>
          </p:spPr>
          <p:style>
            <a:lnRef idx="0"/>
            <a:fillRef idx="0"/>
            <a:effectRef idx="0"/>
            <a:fontRef idx="minor"/>
          </p:style>
        </p:sp>
        <p:sp>
          <p:nvSpPr>
            <p:cNvPr id="1771" name="Google Shape;2645;p53"/>
            <p:cNvSpPr/>
            <p:nvPr/>
          </p:nvSpPr>
          <p:spPr>
            <a:xfrm>
              <a:off x="6665400" y="2927520"/>
              <a:ext cx="180360" cy="92880"/>
            </a:xfrm>
            <a:custGeom>
              <a:avLst/>
              <a:gdLst/>
              <a:ahLst/>
              <a:rect l="l" t="t" r="r" b="b"/>
              <a:pathLst>
                <a:path w="8646" h="4556">
                  <a:moveTo>
                    <a:pt x="6156" y="1"/>
                  </a:moveTo>
                  <a:cubicBezTo>
                    <a:pt x="4212" y="1"/>
                    <a:pt x="1830" y="409"/>
                    <a:pt x="1" y="2007"/>
                  </a:cubicBezTo>
                  <a:cubicBezTo>
                    <a:pt x="81" y="2676"/>
                    <a:pt x="402" y="3292"/>
                    <a:pt x="911" y="3774"/>
                  </a:cubicBezTo>
                  <a:cubicBezTo>
                    <a:pt x="1488" y="4301"/>
                    <a:pt x="2248" y="4555"/>
                    <a:pt x="3074" y="4555"/>
                  </a:cubicBezTo>
                  <a:cubicBezTo>
                    <a:pt x="4469" y="4555"/>
                    <a:pt x="6054" y="3833"/>
                    <a:pt x="7281" y="2489"/>
                  </a:cubicBezTo>
                  <a:cubicBezTo>
                    <a:pt x="7870" y="1820"/>
                    <a:pt x="8351" y="1043"/>
                    <a:pt x="8646" y="214"/>
                  </a:cubicBezTo>
                  <a:cubicBezTo>
                    <a:pt x="8015" y="106"/>
                    <a:pt x="7142" y="1"/>
                    <a:pt x="6156" y="1"/>
                  </a:cubicBezTo>
                  <a:close/>
                </a:path>
              </a:pathLst>
            </a:custGeom>
            <a:solidFill>
              <a:srgbClr val="efdeca"/>
            </a:solidFill>
            <a:ln w="0">
              <a:noFill/>
            </a:ln>
          </p:spPr>
          <p:style>
            <a:lnRef idx="0"/>
            <a:fillRef idx="0"/>
            <a:effectRef idx="0"/>
            <a:fontRef idx="minor"/>
          </p:style>
        </p:sp>
        <p:sp>
          <p:nvSpPr>
            <p:cNvPr id="1772" name="Google Shape;2646;p53"/>
            <p:cNvSpPr/>
            <p:nvPr/>
          </p:nvSpPr>
          <p:spPr>
            <a:xfrm>
              <a:off x="7306920" y="2921400"/>
              <a:ext cx="249120" cy="133920"/>
            </a:xfrm>
            <a:custGeom>
              <a:avLst/>
              <a:gdLst/>
              <a:ahLst/>
              <a:rect l="l" t="t" r="r" b="b"/>
              <a:pathLst>
                <a:path w="11858" h="6474">
                  <a:moveTo>
                    <a:pt x="4405" y="1"/>
                  </a:moveTo>
                  <a:cubicBezTo>
                    <a:pt x="2712" y="1"/>
                    <a:pt x="1162" y="379"/>
                    <a:pt x="268" y="612"/>
                  </a:cubicBezTo>
                  <a:cubicBezTo>
                    <a:pt x="81" y="639"/>
                    <a:pt x="1" y="879"/>
                    <a:pt x="108" y="1040"/>
                  </a:cubicBezTo>
                  <a:cubicBezTo>
                    <a:pt x="777" y="1977"/>
                    <a:pt x="2570" y="4627"/>
                    <a:pt x="2865" y="6473"/>
                  </a:cubicBezTo>
                  <a:lnTo>
                    <a:pt x="11858" y="6313"/>
                  </a:lnTo>
                  <a:cubicBezTo>
                    <a:pt x="10784" y="1164"/>
                    <a:pt x="7375" y="1"/>
                    <a:pt x="4405" y="1"/>
                  </a:cubicBezTo>
                  <a:close/>
                </a:path>
              </a:pathLst>
            </a:custGeom>
            <a:solidFill>
              <a:srgbClr val="ddc6a6"/>
            </a:solidFill>
            <a:ln w="0">
              <a:noFill/>
            </a:ln>
          </p:spPr>
          <p:style>
            <a:lnRef idx="0"/>
            <a:fillRef idx="0"/>
            <a:effectRef idx="0"/>
            <a:fontRef idx="minor"/>
          </p:style>
        </p:sp>
        <p:sp>
          <p:nvSpPr>
            <p:cNvPr id="1773" name="Google Shape;2647;p53"/>
            <p:cNvSpPr/>
            <p:nvPr/>
          </p:nvSpPr>
          <p:spPr>
            <a:xfrm>
              <a:off x="7343640" y="2921400"/>
              <a:ext cx="180000" cy="108360"/>
            </a:xfrm>
            <a:custGeom>
              <a:avLst/>
              <a:gdLst/>
              <a:ahLst/>
              <a:rect l="l" t="t" r="r" b="b"/>
              <a:pathLst>
                <a:path w="8620" h="5273">
                  <a:moveTo>
                    <a:pt x="2640" y="1"/>
                  </a:moveTo>
                  <a:cubicBezTo>
                    <a:pt x="1680" y="1"/>
                    <a:pt x="768" y="120"/>
                    <a:pt x="1" y="264"/>
                  </a:cubicBezTo>
                  <a:cubicBezTo>
                    <a:pt x="54" y="1254"/>
                    <a:pt x="402" y="2191"/>
                    <a:pt x="937" y="2994"/>
                  </a:cubicBezTo>
                  <a:cubicBezTo>
                    <a:pt x="1944" y="4459"/>
                    <a:pt x="3497" y="5272"/>
                    <a:pt x="4991" y="5272"/>
                  </a:cubicBezTo>
                  <a:cubicBezTo>
                    <a:pt x="5762" y="5272"/>
                    <a:pt x="6518" y="5056"/>
                    <a:pt x="7174" y="4600"/>
                  </a:cubicBezTo>
                  <a:cubicBezTo>
                    <a:pt x="7843" y="4145"/>
                    <a:pt x="8351" y="3449"/>
                    <a:pt x="8619" y="2673"/>
                  </a:cubicBezTo>
                  <a:cubicBezTo>
                    <a:pt x="7043" y="565"/>
                    <a:pt x="4726" y="1"/>
                    <a:pt x="2640" y="1"/>
                  </a:cubicBezTo>
                  <a:close/>
                </a:path>
              </a:pathLst>
            </a:custGeom>
            <a:solidFill>
              <a:srgbClr val="efdeca"/>
            </a:solidFill>
            <a:ln w="0">
              <a:noFill/>
            </a:ln>
          </p:spPr>
          <p:style>
            <a:lnRef idx="0"/>
            <a:fillRef idx="0"/>
            <a:effectRef idx="0"/>
            <a:fontRef idx="minor"/>
          </p:style>
        </p:sp>
        <p:sp>
          <p:nvSpPr>
            <p:cNvPr id="1774" name="Google Shape;2648;p53"/>
            <p:cNvSpPr/>
            <p:nvPr/>
          </p:nvSpPr>
          <p:spPr>
            <a:xfrm>
              <a:off x="7189920" y="2204280"/>
              <a:ext cx="60480" cy="91080"/>
            </a:xfrm>
            <a:custGeom>
              <a:avLst/>
              <a:gdLst/>
              <a:ahLst/>
              <a:rect l="l" t="t" r="r" b="b"/>
              <a:pathLst>
                <a:path w="3026" h="4461">
                  <a:moveTo>
                    <a:pt x="2139" y="1"/>
                  </a:moveTo>
                  <a:cubicBezTo>
                    <a:pt x="1607" y="1"/>
                    <a:pt x="906" y="640"/>
                    <a:pt x="482" y="1686"/>
                  </a:cubicBezTo>
                  <a:cubicBezTo>
                    <a:pt x="1" y="2944"/>
                    <a:pt x="134" y="4176"/>
                    <a:pt x="750" y="4417"/>
                  </a:cubicBezTo>
                  <a:cubicBezTo>
                    <a:pt x="826" y="4446"/>
                    <a:pt x="904" y="4461"/>
                    <a:pt x="984" y="4461"/>
                  </a:cubicBezTo>
                  <a:cubicBezTo>
                    <a:pt x="1552" y="4461"/>
                    <a:pt x="2195" y="3742"/>
                    <a:pt x="2570" y="2757"/>
                  </a:cubicBezTo>
                  <a:cubicBezTo>
                    <a:pt x="3025" y="1633"/>
                    <a:pt x="2972" y="428"/>
                    <a:pt x="2436" y="81"/>
                  </a:cubicBezTo>
                  <a:cubicBezTo>
                    <a:pt x="2346" y="27"/>
                    <a:pt x="2246" y="1"/>
                    <a:pt x="2139" y="1"/>
                  </a:cubicBezTo>
                  <a:close/>
                </a:path>
              </a:pathLst>
            </a:custGeom>
            <a:solidFill>
              <a:srgbClr val="ffa77b"/>
            </a:solidFill>
            <a:ln w="0">
              <a:noFill/>
            </a:ln>
          </p:spPr>
          <p:style>
            <a:lnRef idx="0"/>
            <a:fillRef idx="0"/>
            <a:effectRef idx="0"/>
            <a:fontRef idx="minor"/>
          </p:style>
        </p:sp>
        <p:sp>
          <p:nvSpPr>
            <p:cNvPr id="1775" name="Google Shape;2649;p53"/>
            <p:cNvSpPr/>
            <p:nvPr/>
          </p:nvSpPr>
          <p:spPr>
            <a:xfrm>
              <a:off x="6799320" y="2443320"/>
              <a:ext cx="426240" cy="181440"/>
            </a:xfrm>
            <a:custGeom>
              <a:avLst/>
              <a:gdLst/>
              <a:ahLst/>
              <a:rect l="l" t="t" r="r" b="b"/>
              <a:pathLst>
                <a:path w="20156" h="8700">
                  <a:moveTo>
                    <a:pt x="13250" y="0"/>
                  </a:moveTo>
                  <a:cubicBezTo>
                    <a:pt x="12045" y="0"/>
                    <a:pt x="4658" y="1847"/>
                    <a:pt x="3855" y="2329"/>
                  </a:cubicBezTo>
                  <a:cubicBezTo>
                    <a:pt x="3561" y="2516"/>
                    <a:pt x="1928" y="5086"/>
                    <a:pt x="1" y="8699"/>
                  </a:cubicBezTo>
                  <a:cubicBezTo>
                    <a:pt x="3132" y="8431"/>
                    <a:pt x="6210" y="7816"/>
                    <a:pt x="9208" y="6933"/>
                  </a:cubicBezTo>
                  <a:cubicBezTo>
                    <a:pt x="13839" y="5541"/>
                    <a:pt x="17746" y="3774"/>
                    <a:pt x="20155" y="2061"/>
                  </a:cubicBezTo>
                  <a:cubicBezTo>
                    <a:pt x="17960" y="1312"/>
                    <a:pt x="14160" y="0"/>
                    <a:pt x="13250" y="0"/>
                  </a:cubicBezTo>
                  <a:close/>
                </a:path>
              </a:pathLst>
            </a:custGeom>
            <a:solidFill>
              <a:srgbClr val="fffcf7">
                <a:alpha val="20000"/>
              </a:srgbClr>
            </a:solidFill>
            <a:ln w="0">
              <a:noFill/>
            </a:ln>
          </p:spPr>
          <p:style>
            <a:lnRef idx="0"/>
            <a:fillRef idx="0"/>
            <a:effectRef idx="0"/>
            <a:fontRef idx="minor"/>
          </p:style>
        </p:sp>
        <p:sp>
          <p:nvSpPr>
            <p:cNvPr id="1776" name="Google Shape;2650;p53"/>
            <p:cNvSpPr/>
            <p:nvPr/>
          </p:nvSpPr>
          <p:spPr>
            <a:xfrm>
              <a:off x="6782760" y="1886400"/>
              <a:ext cx="539640" cy="513000"/>
            </a:xfrm>
            <a:custGeom>
              <a:avLst/>
              <a:gdLst/>
              <a:ahLst/>
              <a:rect l="l" t="t" r="r" b="b"/>
              <a:pathLst>
                <a:path w="25455" h="24211">
                  <a:moveTo>
                    <a:pt x="12539" y="1"/>
                  </a:moveTo>
                  <a:cubicBezTo>
                    <a:pt x="11824" y="1"/>
                    <a:pt x="10938" y="104"/>
                    <a:pt x="9850" y="389"/>
                  </a:cubicBezTo>
                  <a:cubicBezTo>
                    <a:pt x="5862" y="1406"/>
                    <a:pt x="215" y="11925"/>
                    <a:pt x="108" y="12621"/>
                  </a:cubicBezTo>
                  <a:cubicBezTo>
                    <a:pt x="0" y="13344"/>
                    <a:pt x="2436" y="17439"/>
                    <a:pt x="2436" y="17439"/>
                  </a:cubicBezTo>
                  <a:lnTo>
                    <a:pt x="4738" y="17465"/>
                  </a:lnTo>
                  <a:lnTo>
                    <a:pt x="3614" y="18750"/>
                  </a:lnTo>
                  <a:cubicBezTo>
                    <a:pt x="3614" y="18750"/>
                    <a:pt x="6050" y="20811"/>
                    <a:pt x="11081" y="23434"/>
                  </a:cubicBezTo>
                  <a:lnTo>
                    <a:pt x="16006" y="24210"/>
                  </a:lnTo>
                  <a:cubicBezTo>
                    <a:pt x="22296" y="22337"/>
                    <a:pt x="25455" y="13611"/>
                    <a:pt x="25455" y="13611"/>
                  </a:cubicBezTo>
                  <a:lnTo>
                    <a:pt x="23875" y="13129"/>
                  </a:lnTo>
                  <a:lnTo>
                    <a:pt x="25374" y="12166"/>
                  </a:lnTo>
                  <a:cubicBezTo>
                    <a:pt x="25401" y="9650"/>
                    <a:pt x="23929" y="2798"/>
                    <a:pt x="21199" y="1058"/>
                  </a:cubicBezTo>
                  <a:cubicBezTo>
                    <a:pt x="20151" y="397"/>
                    <a:pt x="19022" y="192"/>
                    <a:pt x="18025" y="192"/>
                  </a:cubicBezTo>
                  <a:cubicBezTo>
                    <a:pt x="16398" y="192"/>
                    <a:pt x="15123" y="737"/>
                    <a:pt x="15123" y="737"/>
                  </a:cubicBezTo>
                  <a:cubicBezTo>
                    <a:pt x="15123" y="737"/>
                    <a:pt x="14444" y="1"/>
                    <a:pt x="12539" y="1"/>
                  </a:cubicBezTo>
                  <a:close/>
                </a:path>
              </a:pathLst>
            </a:custGeom>
            <a:solidFill>
              <a:srgbClr val="9b3626"/>
            </a:solidFill>
            <a:ln w="0">
              <a:noFill/>
            </a:ln>
          </p:spPr>
          <p:style>
            <a:lnRef idx="0"/>
            <a:fillRef idx="0"/>
            <a:effectRef idx="0"/>
            <a:fontRef idx="minor"/>
          </p:style>
        </p:sp>
        <p:sp>
          <p:nvSpPr>
            <p:cNvPr id="1777" name="Google Shape;2651;p53"/>
            <p:cNvSpPr/>
            <p:nvPr/>
          </p:nvSpPr>
          <p:spPr>
            <a:xfrm>
              <a:off x="6782760" y="1923840"/>
              <a:ext cx="539640" cy="475560"/>
            </a:xfrm>
            <a:custGeom>
              <a:avLst/>
              <a:gdLst/>
              <a:ahLst/>
              <a:rect l="l" t="t" r="r" b="b"/>
              <a:pathLst>
                <a:path w="25455" h="22457">
                  <a:moveTo>
                    <a:pt x="7575" y="0"/>
                  </a:moveTo>
                  <a:cubicBezTo>
                    <a:pt x="4015" y="3158"/>
                    <a:pt x="188" y="10305"/>
                    <a:pt x="108" y="10867"/>
                  </a:cubicBezTo>
                  <a:cubicBezTo>
                    <a:pt x="0" y="11590"/>
                    <a:pt x="2436" y="15685"/>
                    <a:pt x="2436" y="15685"/>
                  </a:cubicBezTo>
                  <a:lnTo>
                    <a:pt x="4738" y="15711"/>
                  </a:lnTo>
                  <a:lnTo>
                    <a:pt x="3614" y="16996"/>
                  </a:lnTo>
                  <a:cubicBezTo>
                    <a:pt x="3614" y="16996"/>
                    <a:pt x="6050" y="19057"/>
                    <a:pt x="11081" y="21680"/>
                  </a:cubicBezTo>
                  <a:lnTo>
                    <a:pt x="16006" y="22456"/>
                  </a:lnTo>
                  <a:cubicBezTo>
                    <a:pt x="22296" y="20583"/>
                    <a:pt x="25455" y="11857"/>
                    <a:pt x="25455" y="11857"/>
                  </a:cubicBezTo>
                  <a:lnTo>
                    <a:pt x="23902" y="11349"/>
                  </a:lnTo>
                  <a:lnTo>
                    <a:pt x="25374" y="10412"/>
                  </a:lnTo>
                  <a:lnTo>
                    <a:pt x="25374" y="10358"/>
                  </a:lnTo>
                  <a:cubicBezTo>
                    <a:pt x="23908" y="10878"/>
                    <a:pt x="22378" y="11139"/>
                    <a:pt x="20849" y="11139"/>
                  </a:cubicBezTo>
                  <a:cubicBezTo>
                    <a:pt x="19226" y="11139"/>
                    <a:pt x="17604" y="10844"/>
                    <a:pt x="16060" y="10251"/>
                  </a:cubicBezTo>
                  <a:cubicBezTo>
                    <a:pt x="11055" y="8431"/>
                    <a:pt x="7763" y="4229"/>
                    <a:pt x="7575" y="0"/>
                  </a:cubicBezTo>
                  <a:close/>
                </a:path>
              </a:pathLst>
            </a:custGeom>
            <a:solidFill>
              <a:srgbClr val="7c251c"/>
            </a:solidFill>
            <a:ln w="0">
              <a:noFill/>
            </a:ln>
          </p:spPr>
          <p:style>
            <a:lnRef idx="0"/>
            <a:fillRef idx="0"/>
            <a:effectRef idx="0"/>
            <a:fontRef idx="minor"/>
          </p:style>
        </p:sp>
        <p:sp>
          <p:nvSpPr>
            <p:cNvPr id="1778" name="Google Shape;2652;p53"/>
            <p:cNvSpPr/>
            <p:nvPr/>
          </p:nvSpPr>
          <p:spPr>
            <a:xfrm>
              <a:off x="6964920" y="2438640"/>
              <a:ext cx="218160" cy="344520"/>
            </a:xfrm>
            <a:custGeom>
              <a:avLst/>
              <a:gdLst/>
              <a:ahLst/>
              <a:rect l="l" t="t" r="r" b="b"/>
              <a:pathLst>
                <a:path w="10413" h="16328">
                  <a:moveTo>
                    <a:pt x="5407" y="0"/>
                  </a:moveTo>
                  <a:cubicBezTo>
                    <a:pt x="4738" y="0"/>
                    <a:pt x="2276" y="776"/>
                    <a:pt x="1" y="1365"/>
                  </a:cubicBezTo>
                  <a:cubicBezTo>
                    <a:pt x="1955" y="8940"/>
                    <a:pt x="6960" y="16327"/>
                    <a:pt x="6960" y="16327"/>
                  </a:cubicBezTo>
                  <a:cubicBezTo>
                    <a:pt x="6960" y="16327"/>
                    <a:pt x="10011" y="8378"/>
                    <a:pt x="10413" y="1606"/>
                  </a:cubicBezTo>
                  <a:cubicBezTo>
                    <a:pt x="8405" y="937"/>
                    <a:pt x="6077" y="0"/>
                    <a:pt x="5407" y="0"/>
                  </a:cubicBezTo>
                  <a:close/>
                </a:path>
              </a:pathLst>
            </a:custGeom>
            <a:solidFill>
              <a:srgbClr val="ddc6a6"/>
            </a:solidFill>
            <a:ln w="0">
              <a:noFill/>
            </a:ln>
          </p:spPr>
          <p:style>
            <a:lnRef idx="0"/>
            <a:fillRef idx="0"/>
            <a:effectRef idx="0"/>
            <a:fontRef idx="minor"/>
          </p:style>
        </p:sp>
        <p:sp>
          <p:nvSpPr>
            <p:cNvPr id="1779" name="Google Shape;2653;p53"/>
            <p:cNvSpPr/>
            <p:nvPr/>
          </p:nvSpPr>
          <p:spPr>
            <a:xfrm>
              <a:off x="6964920" y="2439360"/>
              <a:ext cx="218160" cy="144360"/>
            </a:xfrm>
            <a:custGeom>
              <a:avLst/>
              <a:gdLst/>
              <a:ahLst/>
              <a:rect l="l" t="t" r="r" b="b"/>
              <a:pathLst>
                <a:path w="10413" h="6960">
                  <a:moveTo>
                    <a:pt x="5407" y="1"/>
                  </a:moveTo>
                  <a:cubicBezTo>
                    <a:pt x="4738" y="1"/>
                    <a:pt x="2276" y="750"/>
                    <a:pt x="1" y="1339"/>
                  </a:cubicBezTo>
                  <a:cubicBezTo>
                    <a:pt x="509" y="3240"/>
                    <a:pt x="1152" y="5140"/>
                    <a:pt x="1928" y="6960"/>
                  </a:cubicBezTo>
                  <a:cubicBezTo>
                    <a:pt x="4792" y="6103"/>
                    <a:pt x="7575" y="4979"/>
                    <a:pt x="10225" y="3587"/>
                  </a:cubicBezTo>
                  <a:cubicBezTo>
                    <a:pt x="10306" y="2918"/>
                    <a:pt x="10359" y="2249"/>
                    <a:pt x="10413" y="1580"/>
                  </a:cubicBezTo>
                  <a:cubicBezTo>
                    <a:pt x="8405" y="911"/>
                    <a:pt x="6077" y="1"/>
                    <a:pt x="5407" y="1"/>
                  </a:cubicBezTo>
                  <a:close/>
                </a:path>
              </a:pathLst>
            </a:custGeom>
            <a:solidFill>
              <a:srgbClr val="c6a883"/>
            </a:solidFill>
            <a:ln w="0">
              <a:noFill/>
            </a:ln>
          </p:spPr>
          <p:style>
            <a:lnRef idx="0"/>
            <a:fillRef idx="0"/>
            <a:effectRef idx="0"/>
            <a:fontRef idx="minor"/>
          </p:style>
        </p:sp>
        <p:sp>
          <p:nvSpPr>
            <p:cNvPr id="1780" name="Google Shape;2654;p53"/>
            <p:cNvSpPr/>
            <p:nvPr/>
          </p:nvSpPr>
          <p:spPr>
            <a:xfrm>
              <a:off x="6989040" y="2238480"/>
              <a:ext cx="155160" cy="251280"/>
            </a:xfrm>
            <a:custGeom>
              <a:avLst/>
              <a:gdLst/>
              <a:ahLst/>
              <a:rect l="l" t="t" r="r" b="b"/>
              <a:pathLst>
                <a:path w="7469" h="11956">
                  <a:moveTo>
                    <a:pt x="6505" y="0"/>
                  </a:moveTo>
                  <a:lnTo>
                    <a:pt x="804" y="482"/>
                  </a:lnTo>
                  <a:cubicBezTo>
                    <a:pt x="804" y="482"/>
                    <a:pt x="108" y="7923"/>
                    <a:pt x="1" y="10332"/>
                  </a:cubicBezTo>
                  <a:cubicBezTo>
                    <a:pt x="524" y="11685"/>
                    <a:pt x="1607" y="11956"/>
                    <a:pt x="2757" y="11956"/>
                  </a:cubicBezTo>
                  <a:cubicBezTo>
                    <a:pt x="3313" y="11956"/>
                    <a:pt x="3885" y="11892"/>
                    <a:pt x="4417" y="11857"/>
                  </a:cubicBezTo>
                  <a:cubicBezTo>
                    <a:pt x="6023" y="11723"/>
                    <a:pt x="7361" y="11911"/>
                    <a:pt x="7468" y="10385"/>
                  </a:cubicBezTo>
                  <a:lnTo>
                    <a:pt x="6505" y="0"/>
                  </a:lnTo>
                  <a:close/>
                </a:path>
              </a:pathLst>
            </a:custGeom>
            <a:solidFill>
              <a:srgbClr val="ea875c"/>
            </a:solidFill>
            <a:ln w="0">
              <a:noFill/>
            </a:ln>
          </p:spPr>
          <p:style>
            <a:lnRef idx="0"/>
            <a:fillRef idx="0"/>
            <a:effectRef idx="0"/>
            <a:fontRef idx="minor"/>
          </p:style>
        </p:sp>
        <p:sp>
          <p:nvSpPr>
            <p:cNvPr id="1781" name="Google Shape;2655;p53"/>
            <p:cNvSpPr/>
            <p:nvPr/>
          </p:nvSpPr>
          <p:spPr>
            <a:xfrm>
              <a:off x="6958800" y="2041200"/>
              <a:ext cx="257760" cy="405360"/>
            </a:xfrm>
            <a:custGeom>
              <a:avLst/>
              <a:gdLst/>
              <a:ahLst/>
              <a:rect l="l" t="t" r="r" b="b"/>
              <a:pathLst>
                <a:path w="12259" h="19165">
                  <a:moveTo>
                    <a:pt x="7495" y="0"/>
                  </a:moveTo>
                  <a:cubicBezTo>
                    <a:pt x="5835" y="2007"/>
                    <a:pt x="2730" y="7494"/>
                    <a:pt x="0" y="9582"/>
                  </a:cubicBezTo>
                  <a:cubicBezTo>
                    <a:pt x="54" y="11857"/>
                    <a:pt x="81" y="15818"/>
                    <a:pt x="6906" y="19164"/>
                  </a:cubicBezTo>
                  <a:cubicBezTo>
                    <a:pt x="6906" y="19164"/>
                    <a:pt x="12259" y="15417"/>
                    <a:pt x="12152" y="8940"/>
                  </a:cubicBezTo>
                  <a:cubicBezTo>
                    <a:pt x="12098" y="4015"/>
                    <a:pt x="9743" y="2650"/>
                    <a:pt x="7495" y="0"/>
                  </a:cubicBezTo>
                  <a:close/>
                </a:path>
              </a:pathLst>
            </a:custGeom>
            <a:solidFill>
              <a:srgbClr val="ffa77b"/>
            </a:solidFill>
            <a:ln w="0">
              <a:noFill/>
            </a:ln>
          </p:spPr>
          <p:style>
            <a:lnRef idx="0"/>
            <a:fillRef idx="0"/>
            <a:effectRef idx="0"/>
            <a:fontRef idx="minor"/>
          </p:style>
        </p:sp>
        <p:sp>
          <p:nvSpPr>
            <p:cNvPr id="1782" name="Google Shape;2656;p53"/>
            <p:cNvSpPr/>
            <p:nvPr/>
          </p:nvSpPr>
          <p:spPr>
            <a:xfrm>
              <a:off x="6906600" y="2214720"/>
              <a:ext cx="64800" cy="88920"/>
            </a:xfrm>
            <a:custGeom>
              <a:avLst/>
              <a:gdLst/>
              <a:ahLst/>
              <a:rect l="l" t="t" r="r" b="b"/>
              <a:pathLst>
                <a:path w="3240" h="4363">
                  <a:moveTo>
                    <a:pt x="918" y="0"/>
                  </a:moveTo>
                  <a:cubicBezTo>
                    <a:pt x="879" y="0"/>
                    <a:pt x="841" y="4"/>
                    <a:pt x="804" y="10"/>
                  </a:cubicBezTo>
                  <a:cubicBezTo>
                    <a:pt x="188" y="144"/>
                    <a:pt x="1" y="1268"/>
                    <a:pt x="536" y="2526"/>
                  </a:cubicBezTo>
                  <a:cubicBezTo>
                    <a:pt x="982" y="3630"/>
                    <a:pt x="1758" y="4363"/>
                    <a:pt x="2358" y="4363"/>
                  </a:cubicBezTo>
                  <a:cubicBezTo>
                    <a:pt x="2441" y="4363"/>
                    <a:pt x="2522" y="4349"/>
                    <a:pt x="2597" y="4319"/>
                  </a:cubicBezTo>
                  <a:cubicBezTo>
                    <a:pt x="3213" y="4051"/>
                    <a:pt x="3239" y="2981"/>
                    <a:pt x="2784" y="1857"/>
                  </a:cubicBezTo>
                  <a:cubicBezTo>
                    <a:pt x="2331" y="798"/>
                    <a:pt x="1545" y="0"/>
                    <a:pt x="918" y="0"/>
                  </a:cubicBezTo>
                  <a:close/>
                </a:path>
              </a:pathLst>
            </a:custGeom>
            <a:solidFill>
              <a:srgbClr val="ffa77b"/>
            </a:solidFill>
            <a:ln w="0">
              <a:noFill/>
            </a:ln>
          </p:spPr>
          <p:style>
            <a:lnRef idx="0"/>
            <a:fillRef idx="0"/>
            <a:effectRef idx="0"/>
            <a:fontRef idx="minor"/>
          </p:style>
        </p:sp>
        <p:sp>
          <p:nvSpPr>
            <p:cNvPr id="1783" name="Google Shape;2657;p53"/>
            <p:cNvSpPr/>
            <p:nvPr/>
          </p:nvSpPr>
          <p:spPr>
            <a:xfrm>
              <a:off x="6973560" y="2423160"/>
              <a:ext cx="186120" cy="110160"/>
            </a:xfrm>
            <a:custGeom>
              <a:avLst/>
              <a:gdLst/>
              <a:ahLst/>
              <a:rect l="l" t="t" r="r" b="b"/>
              <a:pathLst>
                <a:path w="8914" h="5354">
                  <a:moveTo>
                    <a:pt x="803" y="0"/>
                  </a:moveTo>
                  <a:lnTo>
                    <a:pt x="0" y="1928"/>
                  </a:lnTo>
                  <a:cubicBezTo>
                    <a:pt x="0" y="1928"/>
                    <a:pt x="1071" y="4845"/>
                    <a:pt x="3881" y="5354"/>
                  </a:cubicBezTo>
                  <a:lnTo>
                    <a:pt x="5166" y="3507"/>
                  </a:lnTo>
                  <a:lnTo>
                    <a:pt x="6504" y="5059"/>
                  </a:lnTo>
                  <a:cubicBezTo>
                    <a:pt x="7655" y="4310"/>
                    <a:pt x="8512" y="3186"/>
                    <a:pt x="8913" y="1874"/>
                  </a:cubicBezTo>
                  <a:lnTo>
                    <a:pt x="8083" y="455"/>
                  </a:lnTo>
                  <a:cubicBezTo>
                    <a:pt x="6999" y="1721"/>
                    <a:pt x="5931" y="2286"/>
                    <a:pt x="4852" y="2286"/>
                  </a:cubicBezTo>
                  <a:cubicBezTo>
                    <a:pt x="3535" y="2286"/>
                    <a:pt x="2201" y="1443"/>
                    <a:pt x="803" y="0"/>
                  </a:cubicBezTo>
                  <a:close/>
                </a:path>
              </a:pathLst>
            </a:custGeom>
            <a:solidFill>
              <a:srgbClr val="ddc6a6"/>
            </a:solidFill>
            <a:ln w="0">
              <a:noFill/>
            </a:ln>
          </p:spPr>
          <p:style>
            <a:lnRef idx="0"/>
            <a:fillRef idx="0"/>
            <a:effectRef idx="0"/>
            <a:fontRef idx="minor"/>
          </p:style>
        </p:sp>
        <p:sp>
          <p:nvSpPr>
            <p:cNvPr id="1784" name="Google Shape;2658;p53"/>
            <p:cNvSpPr/>
            <p:nvPr/>
          </p:nvSpPr>
          <p:spPr>
            <a:xfrm>
              <a:off x="6962760" y="2466720"/>
              <a:ext cx="222120" cy="322920"/>
            </a:xfrm>
            <a:custGeom>
              <a:avLst/>
              <a:gdLst/>
              <a:ahLst/>
              <a:rect l="l" t="t" r="r" b="b"/>
              <a:pathLst>
                <a:path w="10600" h="15311">
                  <a:moveTo>
                    <a:pt x="295" y="1"/>
                  </a:moveTo>
                  <a:lnTo>
                    <a:pt x="1" y="81"/>
                  </a:lnTo>
                  <a:cubicBezTo>
                    <a:pt x="1955" y="7682"/>
                    <a:pt x="7067" y="15311"/>
                    <a:pt x="7067" y="15311"/>
                  </a:cubicBezTo>
                  <a:cubicBezTo>
                    <a:pt x="7067" y="15311"/>
                    <a:pt x="10198" y="7093"/>
                    <a:pt x="10600" y="322"/>
                  </a:cubicBezTo>
                  <a:lnTo>
                    <a:pt x="10252" y="215"/>
                  </a:lnTo>
                  <a:cubicBezTo>
                    <a:pt x="9610" y="6692"/>
                    <a:pt x="6986" y="14053"/>
                    <a:pt x="6986" y="14053"/>
                  </a:cubicBezTo>
                  <a:cubicBezTo>
                    <a:pt x="6986" y="14053"/>
                    <a:pt x="2436" y="7120"/>
                    <a:pt x="295" y="1"/>
                  </a:cubicBezTo>
                  <a:close/>
                </a:path>
              </a:pathLst>
            </a:custGeom>
            <a:solidFill>
              <a:schemeClr val="dk1"/>
            </a:solidFill>
            <a:ln w="0">
              <a:noFill/>
            </a:ln>
          </p:spPr>
          <p:style>
            <a:lnRef idx="0"/>
            <a:fillRef idx="0"/>
            <a:effectRef idx="0"/>
            <a:fontRef idx="minor"/>
          </p:style>
        </p:sp>
        <p:sp>
          <p:nvSpPr>
            <p:cNvPr id="1785" name="Google Shape;2659;p53"/>
            <p:cNvSpPr/>
            <p:nvPr/>
          </p:nvSpPr>
          <p:spPr>
            <a:xfrm>
              <a:off x="6920640" y="2237760"/>
              <a:ext cx="36360" cy="50400"/>
            </a:xfrm>
            <a:custGeom>
              <a:avLst/>
              <a:gdLst/>
              <a:ahLst/>
              <a:rect l="l" t="t" r="r" b="b"/>
              <a:pathLst>
                <a:path w="1901" h="2553">
                  <a:moveTo>
                    <a:pt x="543" y="0"/>
                  </a:moveTo>
                  <a:cubicBezTo>
                    <a:pt x="522" y="0"/>
                    <a:pt x="502" y="2"/>
                    <a:pt x="482" y="4"/>
                  </a:cubicBezTo>
                  <a:cubicBezTo>
                    <a:pt x="107" y="85"/>
                    <a:pt x="0" y="727"/>
                    <a:pt x="294" y="1477"/>
                  </a:cubicBezTo>
                  <a:cubicBezTo>
                    <a:pt x="549" y="2125"/>
                    <a:pt x="1004" y="2553"/>
                    <a:pt x="1347" y="2553"/>
                  </a:cubicBezTo>
                  <a:cubicBezTo>
                    <a:pt x="1401" y="2553"/>
                    <a:pt x="1452" y="2542"/>
                    <a:pt x="1499" y="2520"/>
                  </a:cubicBezTo>
                  <a:cubicBezTo>
                    <a:pt x="1874" y="2387"/>
                    <a:pt x="1900" y="1744"/>
                    <a:pt x="1633" y="1075"/>
                  </a:cubicBezTo>
                  <a:cubicBezTo>
                    <a:pt x="1379" y="442"/>
                    <a:pt x="910" y="0"/>
                    <a:pt x="543" y="0"/>
                  </a:cubicBezTo>
                  <a:close/>
                </a:path>
              </a:pathLst>
            </a:custGeom>
            <a:solidFill>
              <a:srgbClr val="cc4f46"/>
            </a:solidFill>
            <a:ln w="0">
              <a:noFill/>
            </a:ln>
          </p:spPr>
          <p:style>
            <a:lnRef idx="0"/>
            <a:fillRef idx="0"/>
            <a:effectRef idx="0"/>
            <a:fontRef idx="minor"/>
          </p:style>
        </p:sp>
        <p:sp>
          <p:nvSpPr>
            <p:cNvPr id="1786" name="Google Shape;2660;p53"/>
            <p:cNvSpPr/>
            <p:nvPr/>
          </p:nvSpPr>
          <p:spPr>
            <a:xfrm>
              <a:off x="6934320" y="2268000"/>
              <a:ext cx="24120" cy="26280"/>
            </a:xfrm>
            <a:custGeom>
              <a:avLst/>
              <a:gdLst/>
              <a:ahLst/>
              <a:rect l="l" t="t" r="r" b="b"/>
              <a:pathLst>
                <a:path w="1339" h="1428">
                  <a:moveTo>
                    <a:pt x="505" y="1"/>
                  </a:moveTo>
                  <a:cubicBezTo>
                    <a:pt x="479" y="1"/>
                    <a:pt x="454" y="3"/>
                    <a:pt x="429" y="8"/>
                  </a:cubicBezTo>
                  <a:cubicBezTo>
                    <a:pt x="134" y="88"/>
                    <a:pt x="0" y="490"/>
                    <a:pt x="188" y="891"/>
                  </a:cubicBezTo>
                  <a:cubicBezTo>
                    <a:pt x="321" y="1223"/>
                    <a:pt x="600" y="1427"/>
                    <a:pt x="844" y="1427"/>
                  </a:cubicBezTo>
                  <a:cubicBezTo>
                    <a:pt x="895" y="1427"/>
                    <a:pt x="944" y="1418"/>
                    <a:pt x="991" y="1400"/>
                  </a:cubicBezTo>
                  <a:cubicBezTo>
                    <a:pt x="1258" y="1293"/>
                    <a:pt x="1339" y="918"/>
                    <a:pt x="1178" y="570"/>
                  </a:cubicBezTo>
                  <a:cubicBezTo>
                    <a:pt x="1057" y="230"/>
                    <a:pt x="759" y="1"/>
                    <a:pt x="505" y="1"/>
                  </a:cubicBezTo>
                  <a:close/>
                </a:path>
              </a:pathLst>
            </a:custGeom>
            <a:solidFill>
              <a:srgbClr val="ffa77b"/>
            </a:solidFill>
            <a:ln w="0">
              <a:noFill/>
            </a:ln>
          </p:spPr>
          <p:style>
            <a:lnRef idx="0"/>
            <a:fillRef idx="0"/>
            <a:effectRef idx="0"/>
            <a:fontRef idx="minor"/>
          </p:style>
        </p:sp>
        <p:sp>
          <p:nvSpPr>
            <p:cNvPr id="1787" name="Google Shape;2661;p53"/>
            <p:cNvSpPr/>
            <p:nvPr/>
          </p:nvSpPr>
          <p:spPr>
            <a:xfrm>
              <a:off x="7075440" y="2540520"/>
              <a:ext cx="15120" cy="12240"/>
            </a:xfrm>
            <a:custGeom>
              <a:avLst/>
              <a:gdLst/>
              <a:ahLst/>
              <a:rect l="l" t="t" r="r" b="b"/>
              <a:pathLst>
                <a:path w="911" h="775">
                  <a:moveTo>
                    <a:pt x="493" y="1"/>
                  </a:moveTo>
                  <a:cubicBezTo>
                    <a:pt x="388" y="1"/>
                    <a:pt x="284" y="42"/>
                    <a:pt x="215" y="132"/>
                  </a:cubicBezTo>
                  <a:cubicBezTo>
                    <a:pt x="0" y="400"/>
                    <a:pt x="161" y="775"/>
                    <a:pt x="509" y="775"/>
                  </a:cubicBezTo>
                  <a:cubicBezTo>
                    <a:pt x="723" y="748"/>
                    <a:pt x="911" y="560"/>
                    <a:pt x="884" y="320"/>
                  </a:cubicBezTo>
                  <a:cubicBezTo>
                    <a:pt x="850" y="118"/>
                    <a:pt x="669" y="1"/>
                    <a:pt x="493" y="1"/>
                  </a:cubicBezTo>
                  <a:close/>
                </a:path>
              </a:pathLst>
            </a:custGeom>
            <a:solidFill>
              <a:schemeClr val="dk1"/>
            </a:solidFill>
            <a:ln w="0">
              <a:noFill/>
            </a:ln>
          </p:spPr>
          <p:style>
            <a:lnRef idx="0"/>
            <a:fillRef idx="0"/>
            <a:effectRef idx="0"/>
            <a:fontRef idx="minor"/>
          </p:style>
        </p:sp>
        <p:sp>
          <p:nvSpPr>
            <p:cNvPr id="1788" name="Google Shape;2662;p53"/>
            <p:cNvSpPr/>
            <p:nvPr/>
          </p:nvSpPr>
          <p:spPr>
            <a:xfrm>
              <a:off x="7034760" y="2202480"/>
              <a:ext cx="32400" cy="48960"/>
            </a:xfrm>
            <a:custGeom>
              <a:avLst/>
              <a:gdLst/>
              <a:ahLst/>
              <a:rect l="l" t="t" r="r" b="b"/>
              <a:pathLst>
                <a:path w="1714" h="2493">
                  <a:moveTo>
                    <a:pt x="864" y="1"/>
                  </a:moveTo>
                  <a:cubicBezTo>
                    <a:pt x="853" y="1"/>
                    <a:pt x="841" y="1"/>
                    <a:pt x="830" y="2"/>
                  </a:cubicBezTo>
                  <a:cubicBezTo>
                    <a:pt x="375" y="55"/>
                    <a:pt x="0" y="618"/>
                    <a:pt x="0" y="1287"/>
                  </a:cubicBezTo>
                  <a:cubicBezTo>
                    <a:pt x="0" y="1966"/>
                    <a:pt x="383" y="2492"/>
                    <a:pt x="849" y="2492"/>
                  </a:cubicBezTo>
                  <a:cubicBezTo>
                    <a:pt x="860" y="2492"/>
                    <a:pt x="872" y="2492"/>
                    <a:pt x="883" y="2491"/>
                  </a:cubicBezTo>
                  <a:cubicBezTo>
                    <a:pt x="1338" y="2438"/>
                    <a:pt x="1713" y="1876"/>
                    <a:pt x="1713" y="1206"/>
                  </a:cubicBezTo>
                  <a:cubicBezTo>
                    <a:pt x="1687" y="527"/>
                    <a:pt x="1329" y="1"/>
                    <a:pt x="864" y="1"/>
                  </a:cubicBezTo>
                  <a:close/>
                </a:path>
              </a:pathLst>
            </a:custGeom>
            <a:solidFill>
              <a:srgbClr val="5a4949"/>
            </a:solidFill>
            <a:ln w="0">
              <a:noFill/>
            </a:ln>
          </p:spPr>
          <p:style>
            <a:lnRef idx="0"/>
            <a:fillRef idx="0"/>
            <a:effectRef idx="0"/>
            <a:fontRef idx="minor"/>
          </p:style>
        </p:sp>
        <p:sp>
          <p:nvSpPr>
            <p:cNvPr id="1789" name="Google Shape;2663;p53"/>
            <p:cNvSpPr/>
            <p:nvPr/>
          </p:nvSpPr>
          <p:spPr>
            <a:xfrm>
              <a:off x="7008480" y="2153880"/>
              <a:ext cx="67320" cy="30960"/>
            </a:xfrm>
            <a:custGeom>
              <a:avLst/>
              <a:gdLst/>
              <a:ahLst/>
              <a:rect l="l" t="t" r="r" b="b"/>
              <a:pathLst>
                <a:path w="3347" h="1648">
                  <a:moveTo>
                    <a:pt x="2825" y="0"/>
                  </a:moveTo>
                  <a:cubicBezTo>
                    <a:pt x="2776" y="0"/>
                    <a:pt x="2726" y="7"/>
                    <a:pt x="2677" y="21"/>
                  </a:cubicBezTo>
                  <a:lnTo>
                    <a:pt x="349" y="690"/>
                  </a:lnTo>
                  <a:cubicBezTo>
                    <a:pt x="135" y="743"/>
                    <a:pt x="1" y="904"/>
                    <a:pt x="54" y="1038"/>
                  </a:cubicBezTo>
                  <a:lnTo>
                    <a:pt x="242" y="1493"/>
                  </a:lnTo>
                  <a:cubicBezTo>
                    <a:pt x="262" y="1592"/>
                    <a:pt x="385" y="1647"/>
                    <a:pt x="523" y="1647"/>
                  </a:cubicBezTo>
                  <a:cubicBezTo>
                    <a:pt x="571" y="1647"/>
                    <a:pt x="622" y="1640"/>
                    <a:pt x="670" y="1627"/>
                  </a:cubicBezTo>
                  <a:lnTo>
                    <a:pt x="3025" y="957"/>
                  </a:lnTo>
                  <a:cubicBezTo>
                    <a:pt x="3213" y="904"/>
                    <a:pt x="3347" y="743"/>
                    <a:pt x="3293" y="609"/>
                  </a:cubicBezTo>
                  <a:lnTo>
                    <a:pt x="3132" y="154"/>
                  </a:lnTo>
                  <a:cubicBezTo>
                    <a:pt x="3093" y="55"/>
                    <a:pt x="2965" y="0"/>
                    <a:pt x="2825" y="0"/>
                  </a:cubicBezTo>
                  <a:close/>
                </a:path>
              </a:pathLst>
            </a:custGeom>
            <a:solidFill>
              <a:srgbClr val="9b3626"/>
            </a:solidFill>
            <a:ln w="0">
              <a:noFill/>
            </a:ln>
          </p:spPr>
          <p:style>
            <a:lnRef idx="0"/>
            <a:fillRef idx="0"/>
            <a:effectRef idx="0"/>
            <a:fontRef idx="minor"/>
          </p:style>
        </p:sp>
        <p:sp>
          <p:nvSpPr>
            <p:cNvPr id="1790" name="Google Shape;2664;p53"/>
            <p:cNvSpPr/>
            <p:nvPr/>
          </p:nvSpPr>
          <p:spPr>
            <a:xfrm>
              <a:off x="7158960" y="2209320"/>
              <a:ext cx="29520" cy="47880"/>
            </a:xfrm>
            <a:custGeom>
              <a:avLst/>
              <a:gdLst/>
              <a:ahLst/>
              <a:rect l="l" t="t" r="r" b="b"/>
              <a:pathLst>
                <a:path w="1579" h="2441">
                  <a:moveTo>
                    <a:pt x="912" y="0"/>
                  </a:moveTo>
                  <a:cubicBezTo>
                    <a:pt x="894" y="0"/>
                    <a:pt x="875" y="2"/>
                    <a:pt x="857" y="4"/>
                  </a:cubicBezTo>
                  <a:cubicBezTo>
                    <a:pt x="429" y="31"/>
                    <a:pt x="54" y="620"/>
                    <a:pt x="27" y="1289"/>
                  </a:cubicBezTo>
                  <a:cubicBezTo>
                    <a:pt x="1" y="1941"/>
                    <a:pt x="305" y="2441"/>
                    <a:pt x="718" y="2441"/>
                  </a:cubicBezTo>
                  <a:cubicBezTo>
                    <a:pt x="728" y="2441"/>
                    <a:pt x="739" y="2440"/>
                    <a:pt x="750" y="2440"/>
                  </a:cubicBezTo>
                  <a:cubicBezTo>
                    <a:pt x="1178" y="2386"/>
                    <a:pt x="1526" y="1824"/>
                    <a:pt x="1553" y="1155"/>
                  </a:cubicBezTo>
                  <a:cubicBezTo>
                    <a:pt x="1578" y="517"/>
                    <a:pt x="1287" y="0"/>
                    <a:pt x="912" y="0"/>
                  </a:cubicBezTo>
                  <a:close/>
                </a:path>
              </a:pathLst>
            </a:custGeom>
            <a:solidFill>
              <a:srgbClr val="5a4949"/>
            </a:solidFill>
            <a:ln w="0">
              <a:noFill/>
            </a:ln>
          </p:spPr>
          <p:style>
            <a:lnRef idx="0"/>
            <a:fillRef idx="0"/>
            <a:effectRef idx="0"/>
            <a:fontRef idx="minor"/>
          </p:style>
        </p:sp>
        <p:sp>
          <p:nvSpPr>
            <p:cNvPr id="1791" name="Google Shape;2665;p53"/>
            <p:cNvSpPr/>
            <p:nvPr/>
          </p:nvSpPr>
          <p:spPr>
            <a:xfrm>
              <a:off x="7158960" y="2159640"/>
              <a:ext cx="43560" cy="30960"/>
            </a:xfrm>
            <a:custGeom>
              <a:avLst/>
              <a:gdLst/>
              <a:ahLst/>
              <a:rect l="l" t="t" r="r" b="b"/>
              <a:pathLst>
                <a:path w="2249" h="1648">
                  <a:moveTo>
                    <a:pt x="357" y="0"/>
                  </a:moveTo>
                  <a:cubicBezTo>
                    <a:pt x="286" y="0"/>
                    <a:pt x="231" y="36"/>
                    <a:pt x="214" y="101"/>
                  </a:cubicBezTo>
                  <a:lnTo>
                    <a:pt x="54" y="449"/>
                  </a:lnTo>
                  <a:cubicBezTo>
                    <a:pt x="0" y="556"/>
                    <a:pt x="81" y="689"/>
                    <a:pt x="214" y="743"/>
                  </a:cubicBezTo>
                  <a:lnTo>
                    <a:pt x="1767" y="1599"/>
                  </a:lnTo>
                  <a:cubicBezTo>
                    <a:pt x="1823" y="1633"/>
                    <a:pt x="1879" y="1648"/>
                    <a:pt x="1929" y="1648"/>
                  </a:cubicBezTo>
                  <a:cubicBezTo>
                    <a:pt x="1999" y="1648"/>
                    <a:pt x="2057" y="1619"/>
                    <a:pt x="2088" y="1573"/>
                  </a:cubicBezTo>
                  <a:lnTo>
                    <a:pt x="2222" y="1198"/>
                  </a:lnTo>
                  <a:cubicBezTo>
                    <a:pt x="2249" y="1064"/>
                    <a:pt x="2168" y="957"/>
                    <a:pt x="2061" y="904"/>
                  </a:cubicBezTo>
                  <a:lnTo>
                    <a:pt x="509" y="47"/>
                  </a:lnTo>
                  <a:cubicBezTo>
                    <a:pt x="456" y="15"/>
                    <a:pt x="403" y="0"/>
                    <a:pt x="357" y="0"/>
                  </a:cubicBezTo>
                  <a:close/>
                </a:path>
              </a:pathLst>
            </a:custGeom>
            <a:solidFill>
              <a:srgbClr val="9b3626"/>
            </a:solidFill>
            <a:ln w="0">
              <a:noFill/>
            </a:ln>
          </p:spPr>
          <p:style>
            <a:lnRef idx="0"/>
            <a:fillRef idx="0"/>
            <a:effectRef idx="0"/>
            <a:fontRef idx="minor"/>
          </p:style>
        </p:sp>
        <p:sp>
          <p:nvSpPr>
            <p:cNvPr id="1792" name="Google Shape;2666;p53"/>
            <p:cNvSpPr/>
            <p:nvPr/>
          </p:nvSpPr>
          <p:spPr>
            <a:xfrm>
              <a:off x="7099920" y="2270520"/>
              <a:ext cx="33480" cy="38520"/>
            </a:xfrm>
            <a:custGeom>
              <a:avLst/>
              <a:gdLst/>
              <a:ahLst/>
              <a:rect l="l" t="t" r="r" b="b"/>
              <a:pathLst>
                <a:path w="1767" h="2008">
                  <a:moveTo>
                    <a:pt x="937" y="0"/>
                  </a:moveTo>
                  <a:lnTo>
                    <a:pt x="937" y="0"/>
                  </a:lnTo>
                  <a:cubicBezTo>
                    <a:pt x="1258" y="669"/>
                    <a:pt x="1392" y="1231"/>
                    <a:pt x="1018" y="1579"/>
                  </a:cubicBezTo>
                  <a:cubicBezTo>
                    <a:pt x="772" y="1800"/>
                    <a:pt x="438" y="1931"/>
                    <a:pt x="95" y="1931"/>
                  </a:cubicBezTo>
                  <a:cubicBezTo>
                    <a:pt x="64" y="1931"/>
                    <a:pt x="32" y="1929"/>
                    <a:pt x="0" y="1927"/>
                  </a:cubicBezTo>
                  <a:lnTo>
                    <a:pt x="0" y="1954"/>
                  </a:lnTo>
                  <a:cubicBezTo>
                    <a:pt x="0" y="1954"/>
                    <a:pt x="255" y="2007"/>
                    <a:pt x="562" y="2007"/>
                  </a:cubicBezTo>
                  <a:cubicBezTo>
                    <a:pt x="870" y="2007"/>
                    <a:pt x="1232" y="1954"/>
                    <a:pt x="1446" y="1740"/>
                  </a:cubicBezTo>
                  <a:cubicBezTo>
                    <a:pt x="1767" y="1365"/>
                    <a:pt x="1473" y="776"/>
                    <a:pt x="937" y="0"/>
                  </a:cubicBezTo>
                  <a:close/>
                </a:path>
              </a:pathLst>
            </a:custGeom>
            <a:solidFill>
              <a:srgbClr val="d27558"/>
            </a:solidFill>
            <a:ln w="0">
              <a:noFill/>
            </a:ln>
          </p:spPr>
          <p:style>
            <a:lnRef idx="0"/>
            <a:fillRef idx="0"/>
            <a:effectRef idx="0"/>
            <a:fontRef idx="minor"/>
          </p:style>
        </p:sp>
        <p:sp>
          <p:nvSpPr>
            <p:cNvPr id="1793" name="Google Shape;2667;p53"/>
            <p:cNvSpPr/>
            <p:nvPr/>
          </p:nvSpPr>
          <p:spPr>
            <a:xfrm>
              <a:off x="7063920" y="2332800"/>
              <a:ext cx="70200" cy="14760"/>
            </a:xfrm>
            <a:custGeom>
              <a:avLst/>
              <a:gdLst/>
              <a:ahLst/>
              <a:rect l="l" t="t" r="r" b="b"/>
              <a:pathLst>
                <a:path w="3480" h="889">
                  <a:moveTo>
                    <a:pt x="188" y="0"/>
                  </a:moveTo>
                  <a:lnTo>
                    <a:pt x="0" y="455"/>
                  </a:lnTo>
                  <a:cubicBezTo>
                    <a:pt x="40" y="476"/>
                    <a:pt x="790" y="888"/>
                    <a:pt x="2057" y="888"/>
                  </a:cubicBezTo>
                  <a:cubicBezTo>
                    <a:pt x="2477" y="888"/>
                    <a:pt x="2954" y="843"/>
                    <a:pt x="3480" y="723"/>
                  </a:cubicBezTo>
                  <a:lnTo>
                    <a:pt x="3399" y="509"/>
                  </a:lnTo>
                  <a:cubicBezTo>
                    <a:pt x="3071" y="589"/>
                    <a:pt x="2738" y="629"/>
                    <a:pt x="2406" y="629"/>
                  </a:cubicBezTo>
                  <a:cubicBezTo>
                    <a:pt x="1630" y="629"/>
                    <a:pt x="863" y="413"/>
                    <a:pt x="188" y="0"/>
                  </a:cubicBezTo>
                  <a:close/>
                </a:path>
              </a:pathLst>
            </a:custGeom>
            <a:solidFill>
              <a:srgbClr val="d27558"/>
            </a:solidFill>
            <a:ln w="0">
              <a:noFill/>
            </a:ln>
          </p:spPr>
          <p:style>
            <a:lnRef idx="0"/>
            <a:fillRef idx="0"/>
            <a:effectRef idx="0"/>
            <a:fontRef idx="minor"/>
          </p:style>
        </p:sp>
        <p:sp>
          <p:nvSpPr>
            <p:cNvPr id="1794" name="Google Shape;2668;p53"/>
            <p:cNvSpPr/>
            <p:nvPr/>
          </p:nvSpPr>
          <p:spPr>
            <a:xfrm>
              <a:off x="7090560" y="2365200"/>
              <a:ext cx="30240" cy="7560"/>
            </a:xfrm>
            <a:custGeom>
              <a:avLst/>
              <a:gdLst/>
              <a:ahLst/>
              <a:rect l="l" t="t" r="r" b="b"/>
              <a:pathLst>
                <a:path w="1621" h="557">
                  <a:moveTo>
                    <a:pt x="1500" y="1"/>
                  </a:moveTo>
                  <a:cubicBezTo>
                    <a:pt x="1370" y="1"/>
                    <a:pt x="1123" y="146"/>
                    <a:pt x="790" y="204"/>
                  </a:cubicBezTo>
                  <a:cubicBezTo>
                    <a:pt x="705" y="215"/>
                    <a:pt x="621" y="218"/>
                    <a:pt x="543" y="218"/>
                  </a:cubicBezTo>
                  <a:cubicBezTo>
                    <a:pt x="425" y="218"/>
                    <a:pt x="318" y="211"/>
                    <a:pt x="232" y="211"/>
                  </a:cubicBezTo>
                  <a:cubicBezTo>
                    <a:pt x="88" y="211"/>
                    <a:pt x="1" y="231"/>
                    <a:pt x="14" y="338"/>
                  </a:cubicBezTo>
                  <a:cubicBezTo>
                    <a:pt x="54" y="477"/>
                    <a:pt x="268" y="557"/>
                    <a:pt x="551" y="557"/>
                  </a:cubicBezTo>
                  <a:cubicBezTo>
                    <a:pt x="650" y="557"/>
                    <a:pt x="759" y="547"/>
                    <a:pt x="871" y="526"/>
                  </a:cubicBezTo>
                  <a:cubicBezTo>
                    <a:pt x="1299" y="445"/>
                    <a:pt x="1620" y="258"/>
                    <a:pt x="1593" y="71"/>
                  </a:cubicBezTo>
                  <a:cubicBezTo>
                    <a:pt x="1579" y="20"/>
                    <a:pt x="1547" y="1"/>
                    <a:pt x="1500" y="1"/>
                  </a:cubicBezTo>
                  <a:close/>
                </a:path>
              </a:pathLst>
            </a:custGeom>
            <a:solidFill>
              <a:srgbClr val="d27558"/>
            </a:solidFill>
            <a:ln w="0">
              <a:noFill/>
            </a:ln>
          </p:spPr>
          <p:style>
            <a:lnRef idx="0"/>
            <a:fillRef idx="0"/>
            <a:effectRef idx="0"/>
            <a:fontRef idx="minor"/>
          </p:style>
        </p:sp>
        <p:sp>
          <p:nvSpPr>
            <p:cNvPr id="1795" name="Google Shape;2669;p53"/>
            <p:cNvSpPr/>
            <p:nvPr/>
          </p:nvSpPr>
          <p:spPr>
            <a:xfrm>
              <a:off x="7833240" y="4120560"/>
              <a:ext cx="348480" cy="372600"/>
            </a:xfrm>
            <a:custGeom>
              <a:avLst/>
              <a:gdLst/>
              <a:ahLst/>
              <a:rect l="l" t="t" r="r" b="b"/>
              <a:pathLst>
                <a:path w="16516" h="17640">
                  <a:moveTo>
                    <a:pt x="7174" y="1"/>
                  </a:moveTo>
                  <a:cubicBezTo>
                    <a:pt x="3106" y="1"/>
                    <a:pt x="1" y="13865"/>
                    <a:pt x="1" y="13865"/>
                  </a:cubicBezTo>
                  <a:cubicBezTo>
                    <a:pt x="1" y="13865"/>
                    <a:pt x="3052" y="14079"/>
                    <a:pt x="3052" y="17639"/>
                  </a:cubicBezTo>
                  <a:lnTo>
                    <a:pt x="15686" y="17639"/>
                  </a:lnTo>
                  <a:cubicBezTo>
                    <a:pt x="15686" y="17639"/>
                    <a:pt x="16515" y="13490"/>
                    <a:pt x="11858" y="13490"/>
                  </a:cubicBezTo>
                  <a:cubicBezTo>
                    <a:pt x="11858" y="13490"/>
                    <a:pt x="11778" y="11296"/>
                    <a:pt x="10225" y="11296"/>
                  </a:cubicBezTo>
                  <a:cubicBezTo>
                    <a:pt x="10225" y="11296"/>
                    <a:pt x="11216" y="1"/>
                    <a:pt x="7174" y="1"/>
                  </a:cubicBezTo>
                  <a:close/>
                </a:path>
              </a:pathLst>
            </a:custGeom>
            <a:solidFill>
              <a:srgbClr val="c95b24"/>
            </a:solidFill>
            <a:ln w="0">
              <a:noFill/>
            </a:ln>
          </p:spPr>
          <p:style>
            <a:lnRef idx="0"/>
            <a:fillRef idx="0"/>
            <a:effectRef idx="0"/>
            <a:fontRef idx="minor"/>
          </p:style>
        </p:sp>
        <p:sp>
          <p:nvSpPr>
            <p:cNvPr id="1796" name="Google Shape;2670;p53"/>
            <p:cNvSpPr/>
            <p:nvPr/>
          </p:nvSpPr>
          <p:spPr>
            <a:xfrm>
              <a:off x="5728320" y="4120560"/>
              <a:ext cx="348480" cy="372600"/>
            </a:xfrm>
            <a:custGeom>
              <a:avLst/>
              <a:gdLst/>
              <a:ahLst/>
              <a:rect l="l" t="t" r="r" b="b"/>
              <a:pathLst>
                <a:path w="16516" h="17640">
                  <a:moveTo>
                    <a:pt x="9342" y="1"/>
                  </a:moveTo>
                  <a:cubicBezTo>
                    <a:pt x="5300" y="1"/>
                    <a:pt x="6317" y="11296"/>
                    <a:pt x="6317" y="11296"/>
                  </a:cubicBezTo>
                  <a:cubicBezTo>
                    <a:pt x="4738" y="11296"/>
                    <a:pt x="4685" y="13490"/>
                    <a:pt x="4685" y="13490"/>
                  </a:cubicBezTo>
                  <a:cubicBezTo>
                    <a:pt x="1" y="13490"/>
                    <a:pt x="857" y="17639"/>
                    <a:pt x="857" y="17639"/>
                  </a:cubicBezTo>
                  <a:lnTo>
                    <a:pt x="13464" y="17639"/>
                  </a:lnTo>
                  <a:cubicBezTo>
                    <a:pt x="13464" y="14079"/>
                    <a:pt x="16515" y="13865"/>
                    <a:pt x="16515" y="13865"/>
                  </a:cubicBezTo>
                  <a:cubicBezTo>
                    <a:pt x="16515" y="13865"/>
                    <a:pt x="13410" y="1"/>
                    <a:pt x="9342" y="1"/>
                  </a:cubicBezTo>
                  <a:close/>
                </a:path>
              </a:pathLst>
            </a:custGeom>
            <a:solidFill>
              <a:srgbClr val="c95b24"/>
            </a:solidFill>
            <a:ln w="0">
              <a:noFill/>
            </a:ln>
          </p:spPr>
          <p:style>
            <a:lnRef idx="0"/>
            <a:fillRef idx="0"/>
            <a:effectRef idx="0"/>
            <a:fontRef idx="minor"/>
          </p:style>
        </p:sp>
        <p:sp>
          <p:nvSpPr>
            <p:cNvPr id="1797" name="Google Shape;2671;p53"/>
            <p:cNvSpPr/>
            <p:nvPr/>
          </p:nvSpPr>
          <p:spPr>
            <a:xfrm>
              <a:off x="8034480" y="2908080"/>
              <a:ext cx="92160" cy="130680"/>
            </a:xfrm>
            <a:custGeom>
              <a:avLst/>
              <a:gdLst/>
              <a:ahLst/>
              <a:rect l="l" t="t" r="r" b="b"/>
              <a:pathLst>
                <a:path w="4524" h="6319">
                  <a:moveTo>
                    <a:pt x="3314" y="1"/>
                  </a:moveTo>
                  <a:cubicBezTo>
                    <a:pt x="3298" y="1"/>
                    <a:pt x="3282" y="1"/>
                    <a:pt x="3266" y="2"/>
                  </a:cubicBezTo>
                  <a:lnTo>
                    <a:pt x="27" y="2"/>
                  </a:lnTo>
                  <a:lnTo>
                    <a:pt x="27" y="1367"/>
                  </a:lnTo>
                  <a:lnTo>
                    <a:pt x="2302" y="1260"/>
                  </a:lnTo>
                  <a:cubicBezTo>
                    <a:pt x="2319" y="1259"/>
                    <a:pt x="2335" y="1258"/>
                    <a:pt x="2351" y="1258"/>
                  </a:cubicBezTo>
                  <a:cubicBezTo>
                    <a:pt x="2786" y="1258"/>
                    <a:pt x="3159" y="1598"/>
                    <a:pt x="3159" y="2063"/>
                  </a:cubicBezTo>
                  <a:lnTo>
                    <a:pt x="3132" y="3990"/>
                  </a:lnTo>
                  <a:cubicBezTo>
                    <a:pt x="3079" y="4445"/>
                    <a:pt x="2731" y="4819"/>
                    <a:pt x="2249" y="4900"/>
                  </a:cubicBezTo>
                  <a:lnTo>
                    <a:pt x="0" y="4846"/>
                  </a:lnTo>
                  <a:lnTo>
                    <a:pt x="0" y="6318"/>
                  </a:lnTo>
                  <a:lnTo>
                    <a:pt x="3159" y="6104"/>
                  </a:lnTo>
                  <a:cubicBezTo>
                    <a:pt x="3855" y="5970"/>
                    <a:pt x="4363" y="5408"/>
                    <a:pt x="4417" y="4686"/>
                  </a:cubicBezTo>
                  <a:lnTo>
                    <a:pt x="4497" y="1233"/>
                  </a:lnTo>
                  <a:cubicBezTo>
                    <a:pt x="4523" y="553"/>
                    <a:pt x="3987" y="1"/>
                    <a:pt x="3314" y="1"/>
                  </a:cubicBezTo>
                  <a:close/>
                </a:path>
              </a:pathLst>
            </a:custGeom>
            <a:solidFill>
              <a:schemeClr val="dk2"/>
            </a:solidFill>
            <a:ln w="0">
              <a:noFill/>
            </a:ln>
          </p:spPr>
          <p:style>
            <a:lnRef idx="0"/>
            <a:fillRef idx="0"/>
            <a:effectRef idx="0"/>
            <a:fontRef idx="minor"/>
          </p:style>
        </p:sp>
        <p:sp>
          <p:nvSpPr>
            <p:cNvPr id="1798" name="Google Shape;2672;p53"/>
            <p:cNvSpPr/>
            <p:nvPr/>
          </p:nvSpPr>
          <p:spPr>
            <a:xfrm>
              <a:off x="7873200" y="2866680"/>
              <a:ext cx="198720" cy="203400"/>
            </a:xfrm>
            <a:custGeom>
              <a:avLst/>
              <a:gdLst/>
              <a:ahLst/>
              <a:rect l="l" t="t" r="r" b="b"/>
              <a:pathLst>
                <a:path w="9503" h="9727">
                  <a:moveTo>
                    <a:pt x="4431" y="0"/>
                  </a:moveTo>
                  <a:cubicBezTo>
                    <a:pt x="2621" y="0"/>
                    <a:pt x="857" y="134"/>
                    <a:pt x="482" y="392"/>
                  </a:cubicBezTo>
                  <a:cubicBezTo>
                    <a:pt x="1" y="687"/>
                    <a:pt x="241" y="8930"/>
                    <a:pt x="402" y="9278"/>
                  </a:cubicBezTo>
                  <a:cubicBezTo>
                    <a:pt x="573" y="9609"/>
                    <a:pt x="2292" y="9726"/>
                    <a:pt x="4134" y="9726"/>
                  </a:cubicBezTo>
                  <a:cubicBezTo>
                    <a:pt x="6324" y="9726"/>
                    <a:pt x="8688" y="9560"/>
                    <a:pt x="8833" y="9385"/>
                  </a:cubicBezTo>
                  <a:cubicBezTo>
                    <a:pt x="9128" y="9064"/>
                    <a:pt x="9502" y="1088"/>
                    <a:pt x="8753" y="473"/>
                  </a:cubicBezTo>
                  <a:cubicBezTo>
                    <a:pt x="8365" y="154"/>
                    <a:pt x="6372" y="0"/>
                    <a:pt x="4431" y="0"/>
                  </a:cubicBezTo>
                  <a:close/>
                </a:path>
              </a:pathLst>
            </a:custGeom>
            <a:solidFill>
              <a:srgbClr val="c12f4f"/>
            </a:solidFill>
            <a:ln w="0">
              <a:noFill/>
            </a:ln>
          </p:spPr>
          <p:style>
            <a:lnRef idx="0"/>
            <a:fillRef idx="0"/>
            <a:effectRef idx="0"/>
            <a:fontRef idx="minor"/>
          </p:style>
        </p:sp>
        <p:sp>
          <p:nvSpPr>
            <p:cNvPr id="1799" name="Google Shape;2673;p53"/>
            <p:cNvSpPr/>
            <p:nvPr/>
          </p:nvSpPr>
          <p:spPr>
            <a:xfrm>
              <a:off x="7878960" y="2867040"/>
              <a:ext cx="166680" cy="160560"/>
            </a:xfrm>
            <a:custGeom>
              <a:avLst/>
              <a:gdLst/>
              <a:ahLst/>
              <a:rect l="l" t="t" r="r" b="b"/>
              <a:pathLst>
                <a:path w="8004" h="7712">
                  <a:moveTo>
                    <a:pt x="4181" y="1"/>
                  </a:moveTo>
                  <a:cubicBezTo>
                    <a:pt x="2367" y="1"/>
                    <a:pt x="595" y="129"/>
                    <a:pt x="214" y="378"/>
                  </a:cubicBezTo>
                  <a:cubicBezTo>
                    <a:pt x="107" y="432"/>
                    <a:pt x="27" y="887"/>
                    <a:pt x="0" y="1529"/>
                  </a:cubicBezTo>
                  <a:cubicBezTo>
                    <a:pt x="375" y="5062"/>
                    <a:pt x="2008" y="7712"/>
                    <a:pt x="3962" y="7712"/>
                  </a:cubicBezTo>
                  <a:cubicBezTo>
                    <a:pt x="6130" y="7712"/>
                    <a:pt x="7923" y="4420"/>
                    <a:pt x="8003" y="271"/>
                  </a:cubicBezTo>
                  <a:cubicBezTo>
                    <a:pt x="7215" y="89"/>
                    <a:pt x="5684" y="1"/>
                    <a:pt x="4181" y="1"/>
                  </a:cubicBezTo>
                  <a:close/>
                </a:path>
              </a:pathLst>
            </a:custGeom>
            <a:solidFill>
              <a:schemeClr val="dk2"/>
            </a:solidFill>
            <a:ln w="0">
              <a:noFill/>
            </a:ln>
          </p:spPr>
          <p:style>
            <a:lnRef idx="0"/>
            <a:fillRef idx="0"/>
            <a:effectRef idx="0"/>
            <a:fontRef idx="minor"/>
          </p:style>
        </p:sp>
        <p:sp>
          <p:nvSpPr>
            <p:cNvPr id="1800" name="Google Shape;2674;p53"/>
            <p:cNvSpPr/>
            <p:nvPr/>
          </p:nvSpPr>
          <p:spPr>
            <a:xfrm>
              <a:off x="7890840" y="2881440"/>
              <a:ext cx="23760" cy="83880"/>
            </a:xfrm>
            <a:custGeom>
              <a:avLst/>
              <a:gdLst/>
              <a:ahLst/>
              <a:rect l="l" t="t" r="r" b="b"/>
              <a:pathLst>
                <a:path w="1312" h="4123">
                  <a:moveTo>
                    <a:pt x="589" y="1"/>
                  </a:moveTo>
                  <a:cubicBezTo>
                    <a:pt x="214" y="81"/>
                    <a:pt x="0" y="429"/>
                    <a:pt x="81" y="804"/>
                  </a:cubicBezTo>
                  <a:cubicBezTo>
                    <a:pt x="214" y="1981"/>
                    <a:pt x="643" y="3132"/>
                    <a:pt x="1312" y="4123"/>
                  </a:cubicBezTo>
                  <a:lnTo>
                    <a:pt x="1258" y="830"/>
                  </a:lnTo>
                  <a:cubicBezTo>
                    <a:pt x="1312" y="402"/>
                    <a:pt x="1017" y="54"/>
                    <a:pt x="589" y="1"/>
                  </a:cubicBezTo>
                  <a:close/>
                </a:path>
              </a:pathLst>
            </a:custGeom>
            <a:solidFill>
              <a:schemeClr val="lt1"/>
            </a:solidFill>
            <a:ln w="0">
              <a:noFill/>
            </a:ln>
          </p:spPr>
          <p:style>
            <a:lnRef idx="0"/>
            <a:fillRef idx="0"/>
            <a:effectRef idx="0"/>
            <a:fontRef idx="minor"/>
          </p:style>
        </p:sp>
        <p:sp>
          <p:nvSpPr>
            <p:cNvPr id="1801" name="Google Shape;2675;p53"/>
            <p:cNvSpPr/>
            <p:nvPr/>
          </p:nvSpPr>
          <p:spPr>
            <a:xfrm>
              <a:off x="7923600" y="2880720"/>
              <a:ext cx="24480" cy="20160"/>
            </a:xfrm>
            <a:custGeom>
              <a:avLst/>
              <a:gdLst/>
              <a:ahLst/>
              <a:rect l="l" t="t" r="r" b="b"/>
              <a:pathLst>
                <a:path w="1340" h="1153">
                  <a:moveTo>
                    <a:pt x="766" y="0"/>
                  </a:moveTo>
                  <a:cubicBezTo>
                    <a:pt x="603" y="0"/>
                    <a:pt x="438" y="69"/>
                    <a:pt x="322" y="216"/>
                  </a:cubicBezTo>
                  <a:cubicBezTo>
                    <a:pt x="1" y="591"/>
                    <a:pt x="269" y="1153"/>
                    <a:pt x="750" y="1153"/>
                  </a:cubicBezTo>
                  <a:cubicBezTo>
                    <a:pt x="1098" y="1126"/>
                    <a:pt x="1339" y="805"/>
                    <a:pt x="1312" y="457"/>
                  </a:cubicBezTo>
                  <a:cubicBezTo>
                    <a:pt x="1264" y="164"/>
                    <a:pt x="1018" y="0"/>
                    <a:pt x="766" y="0"/>
                  </a:cubicBezTo>
                  <a:close/>
                </a:path>
              </a:pathLst>
            </a:custGeom>
            <a:solidFill>
              <a:schemeClr val="lt1"/>
            </a:solidFill>
            <a:ln w="0">
              <a:noFill/>
            </a:ln>
          </p:spPr>
          <p:style>
            <a:lnRef idx="0"/>
            <a:fillRef idx="0"/>
            <a:effectRef idx="0"/>
            <a:fontRef idx="minor"/>
          </p:style>
        </p:sp>
        <p:sp>
          <p:nvSpPr>
            <p:cNvPr id="1802" name="Google Shape;2676;p53"/>
            <p:cNvSpPr/>
            <p:nvPr/>
          </p:nvSpPr>
          <p:spPr>
            <a:xfrm>
              <a:off x="7887600" y="2288160"/>
              <a:ext cx="231840" cy="546480"/>
            </a:xfrm>
            <a:custGeom>
              <a:avLst/>
              <a:gdLst/>
              <a:ahLst/>
              <a:rect l="l" t="t" r="r" b="b"/>
              <a:pathLst>
                <a:path w="11055" h="25777">
                  <a:moveTo>
                    <a:pt x="7890" y="1"/>
                  </a:moveTo>
                  <a:cubicBezTo>
                    <a:pt x="7865" y="1"/>
                    <a:pt x="7841" y="1"/>
                    <a:pt x="7816" y="2"/>
                  </a:cubicBezTo>
                  <a:cubicBezTo>
                    <a:pt x="8940" y="296"/>
                    <a:pt x="9208" y="1046"/>
                    <a:pt x="9208" y="2304"/>
                  </a:cubicBezTo>
                  <a:cubicBezTo>
                    <a:pt x="9208" y="3562"/>
                    <a:pt x="5461" y="4177"/>
                    <a:pt x="4899" y="7657"/>
                  </a:cubicBezTo>
                  <a:cubicBezTo>
                    <a:pt x="4337" y="11136"/>
                    <a:pt x="6210" y="12260"/>
                    <a:pt x="7281" y="13679"/>
                  </a:cubicBezTo>
                  <a:cubicBezTo>
                    <a:pt x="8378" y="15098"/>
                    <a:pt x="7120" y="20531"/>
                    <a:pt x="4899" y="20825"/>
                  </a:cubicBezTo>
                  <a:cubicBezTo>
                    <a:pt x="2383" y="21173"/>
                    <a:pt x="1" y="22164"/>
                    <a:pt x="3748" y="25643"/>
                  </a:cubicBezTo>
                  <a:lnTo>
                    <a:pt x="4176" y="25777"/>
                  </a:lnTo>
                  <a:cubicBezTo>
                    <a:pt x="5595" y="24920"/>
                    <a:pt x="3427" y="22672"/>
                    <a:pt x="5354" y="21387"/>
                  </a:cubicBezTo>
                  <a:cubicBezTo>
                    <a:pt x="6478" y="20665"/>
                    <a:pt x="8378" y="19086"/>
                    <a:pt x="8887" y="17212"/>
                  </a:cubicBezTo>
                  <a:cubicBezTo>
                    <a:pt x="9395" y="15338"/>
                    <a:pt x="9155" y="15338"/>
                    <a:pt x="8004" y="14295"/>
                  </a:cubicBezTo>
                  <a:cubicBezTo>
                    <a:pt x="6826" y="13277"/>
                    <a:pt x="6210" y="11109"/>
                    <a:pt x="6050" y="8005"/>
                  </a:cubicBezTo>
                  <a:cubicBezTo>
                    <a:pt x="5916" y="4900"/>
                    <a:pt x="8780" y="4846"/>
                    <a:pt x="9931" y="4150"/>
                  </a:cubicBezTo>
                  <a:cubicBezTo>
                    <a:pt x="11055" y="3428"/>
                    <a:pt x="10627" y="2250"/>
                    <a:pt x="9877" y="1099"/>
                  </a:cubicBezTo>
                  <a:cubicBezTo>
                    <a:pt x="9436" y="424"/>
                    <a:pt x="8692" y="1"/>
                    <a:pt x="7890" y="1"/>
                  </a:cubicBezTo>
                  <a:close/>
                </a:path>
              </a:pathLst>
            </a:custGeom>
            <a:solidFill>
              <a:schemeClr val="lt1"/>
            </a:solidFill>
            <a:ln w="0">
              <a:noFill/>
            </a:ln>
          </p:spPr>
          <p:style>
            <a:lnRef idx="0"/>
            <a:fillRef idx="0"/>
            <a:effectRef idx="0"/>
            <a:fontRef idx="minor"/>
          </p:style>
        </p:sp>
        <p:sp>
          <p:nvSpPr>
            <p:cNvPr id="1803" name="Google Shape;2677;p53"/>
            <p:cNvSpPr/>
            <p:nvPr/>
          </p:nvSpPr>
          <p:spPr>
            <a:xfrm>
              <a:off x="7112520" y="2868120"/>
              <a:ext cx="365040" cy="163800"/>
            </a:xfrm>
            <a:custGeom>
              <a:avLst/>
              <a:gdLst/>
              <a:ahLst/>
              <a:rect l="l" t="t" r="r" b="b"/>
              <a:pathLst>
                <a:path w="17291" h="7872">
                  <a:moveTo>
                    <a:pt x="8455" y="0"/>
                  </a:moveTo>
                  <a:cubicBezTo>
                    <a:pt x="7554" y="0"/>
                    <a:pt x="6614" y="136"/>
                    <a:pt x="5648" y="457"/>
                  </a:cubicBezTo>
                  <a:cubicBezTo>
                    <a:pt x="2436" y="1501"/>
                    <a:pt x="0" y="7871"/>
                    <a:pt x="0" y="7871"/>
                  </a:cubicBezTo>
                  <a:lnTo>
                    <a:pt x="15016" y="6265"/>
                  </a:lnTo>
                  <a:lnTo>
                    <a:pt x="17291" y="4258"/>
                  </a:lnTo>
                  <a:cubicBezTo>
                    <a:pt x="17291" y="4258"/>
                    <a:pt x="13496" y="0"/>
                    <a:pt x="8455" y="0"/>
                  </a:cubicBezTo>
                  <a:close/>
                </a:path>
              </a:pathLst>
            </a:custGeom>
            <a:solidFill>
              <a:srgbClr val="ddbe94"/>
            </a:solidFill>
            <a:ln w="0">
              <a:noFill/>
            </a:ln>
          </p:spPr>
          <p:style>
            <a:lnRef idx="0"/>
            <a:fillRef idx="0"/>
            <a:effectRef idx="0"/>
            <a:fontRef idx="minor"/>
          </p:style>
        </p:sp>
        <p:sp>
          <p:nvSpPr>
            <p:cNvPr id="1804" name="Google Shape;2678;p53"/>
            <p:cNvSpPr/>
            <p:nvPr/>
          </p:nvSpPr>
          <p:spPr>
            <a:xfrm>
              <a:off x="6797520" y="2818080"/>
              <a:ext cx="320400" cy="200880"/>
            </a:xfrm>
            <a:custGeom>
              <a:avLst/>
              <a:gdLst/>
              <a:ahLst/>
              <a:rect l="l" t="t" r="r" b="b"/>
              <a:pathLst>
                <a:path w="15204" h="9600">
                  <a:moveTo>
                    <a:pt x="5042" y="0"/>
                  </a:moveTo>
                  <a:cubicBezTo>
                    <a:pt x="2304" y="0"/>
                    <a:pt x="0" y="526"/>
                    <a:pt x="0" y="526"/>
                  </a:cubicBezTo>
                  <a:lnTo>
                    <a:pt x="1044" y="7164"/>
                  </a:lnTo>
                  <a:lnTo>
                    <a:pt x="15203" y="9599"/>
                  </a:lnTo>
                  <a:cubicBezTo>
                    <a:pt x="15177" y="7137"/>
                    <a:pt x="14347" y="4782"/>
                    <a:pt x="12848" y="2828"/>
                  </a:cubicBezTo>
                  <a:cubicBezTo>
                    <a:pt x="11150" y="559"/>
                    <a:pt x="7865" y="0"/>
                    <a:pt x="5042" y="0"/>
                  </a:cubicBezTo>
                  <a:close/>
                </a:path>
              </a:pathLst>
            </a:custGeom>
            <a:solidFill>
              <a:srgbClr val="cca77a"/>
            </a:solidFill>
            <a:ln w="0">
              <a:noFill/>
            </a:ln>
          </p:spPr>
          <p:style>
            <a:lnRef idx="0"/>
            <a:fillRef idx="0"/>
            <a:effectRef idx="0"/>
            <a:fontRef idx="minor"/>
          </p:style>
        </p:sp>
        <p:sp>
          <p:nvSpPr>
            <p:cNvPr id="1805" name="Google Shape;2679;p53"/>
            <p:cNvSpPr/>
            <p:nvPr/>
          </p:nvSpPr>
          <p:spPr>
            <a:xfrm>
              <a:off x="6743160" y="2870640"/>
              <a:ext cx="375480" cy="158040"/>
            </a:xfrm>
            <a:custGeom>
              <a:avLst/>
              <a:gdLst/>
              <a:ahLst/>
              <a:rect l="l" t="t" r="r" b="b"/>
              <a:pathLst>
                <a:path w="17774" h="7592">
                  <a:moveTo>
                    <a:pt x="8993" y="1"/>
                  </a:moveTo>
                  <a:cubicBezTo>
                    <a:pt x="4623" y="1"/>
                    <a:pt x="1" y="2533"/>
                    <a:pt x="1" y="2533"/>
                  </a:cubicBezTo>
                  <a:lnTo>
                    <a:pt x="2865" y="6574"/>
                  </a:lnTo>
                  <a:lnTo>
                    <a:pt x="17773" y="7591"/>
                  </a:lnTo>
                  <a:cubicBezTo>
                    <a:pt x="17773" y="6253"/>
                    <a:pt x="16354" y="2292"/>
                    <a:pt x="12206" y="579"/>
                  </a:cubicBezTo>
                  <a:cubicBezTo>
                    <a:pt x="11205" y="166"/>
                    <a:pt x="10107" y="1"/>
                    <a:pt x="8993" y="1"/>
                  </a:cubicBezTo>
                  <a:close/>
                </a:path>
              </a:pathLst>
            </a:custGeom>
            <a:solidFill>
              <a:srgbClr val="ddbe94"/>
            </a:solidFill>
            <a:ln w="0">
              <a:noFill/>
            </a:ln>
          </p:spPr>
          <p:style>
            <a:lnRef idx="0"/>
            <a:fillRef idx="0"/>
            <a:effectRef idx="0"/>
            <a:fontRef idx="minor"/>
          </p:style>
        </p:sp>
        <p:sp>
          <p:nvSpPr>
            <p:cNvPr id="1806" name="Google Shape;2680;p53"/>
            <p:cNvSpPr/>
            <p:nvPr/>
          </p:nvSpPr>
          <p:spPr>
            <a:xfrm>
              <a:off x="6733080" y="2909880"/>
              <a:ext cx="760680" cy="137160"/>
            </a:xfrm>
            <a:custGeom>
              <a:avLst/>
              <a:gdLst/>
              <a:ahLst/>
              <a:rect l="l" t="t" r="r" b="b"/>
              <a:pathLst>
                <a:path w="35814" h="6613">
                  <a:moveTo>
                    <a:pt x="25973" y="1"/>
                  </a:moveTo>
                  <a:cubicBezTo>
                    <a:pt x="22288" y="1"/>
                    <a:pt x="19527" y="3498"/>
                    <a:pt x="18362" y="4927"/>
                  </a:cubicBezTo>
                  <a:cubicBezTo>
                    <a:pt x="18236" y="5078"/>
                    <a:pt x="18069" y="5152"/>
                    <a:pt x="17905" y="5152"/>
                  </a:cubicBezTo>
                  <a:cubicBezTo>
                    <a:pt x="17720" y="5152"/>
                    <a:pt x="17539" y="5058"/>
                    <a:pt x="17425" y="4873"/>
                  </a:cubicBezTo>
                  <a:cubicBezTo>
                    <a:pt x="16729" y="3776"/>
                    <a:pt x="15016" y="832"/>
                    <a:pt x="11831" y="751"/>
                  </a:cubicBezTo>
                  <a:cubicBezTo>
                    <a:pt x="11773" y="750"/>
                    <a:pt x="11715" y="749"/>
                    <a:pt x="11656" y="749"/>
                  </a:cubicBezTo>
                  <a:cubicBezTo>
                    <a:pt x="7196" y="749"/>
                    <a:pt x="1" y="4686"/>
                    <a:pt x="1" y="4686"/>
                  </a:cubicBezTo>
                  <a:lnTo>
                    <a:pt x="322" y="5837"/>
                  </a:lnTo>
                  <a:lnTo>
                    <a:pt x="17746" y="6613"/>
                  </a:lnTo>
                  <a:lnTo>
                    <a:pt x="35010" y="5917"/>
                  </a:lnTo>
                  <a:lnTo>
                    <a:pt x="35813" y="4151"/>
                  </a:lnTo>
                  <a:cubicBezTo>
                    <a:pt x="35813" y="4151"/>
                    <a:pt x="30942" y="109"/>
                    <a:pt x="26097" y="2"/>
                  </a:cubicBezTo>
                  <a:cubicBezTo>
                    <a:pt x="26056" y="1"/>
                    <a:pt x="26014" y="1"/>
                    <a:pt x="25973" y="1"/>
                  </a:cubicBezTo>
                  <a:close/>
                </a:path>
              </a:pathLst>
            </a:custGeom>
            <a:solidFill>
              <a:srgbClr val="ead6b7"/>
            </a:solidFill>
            <a:ln w="0">
              <a:noFill/>
            </a:ln>
          </p:spPr>
          <p:style>
            <a:lnRef idx="0"/>
            <a:fillRef idx="0"/>
            <a:effectRef idx="0"/>
            <a:fontRef idx="minor"/>
          </p:style>
        </p:sp>
        <p:sp>
          <p:nvSpPr>
            <p:cNvPr id="1807" name="Google Shape;2681;p53"/>
            <p:cNvSpPr/>
            <p:nvPr/>
          </p:nvSpPr>
          <p:spPr>
            <a:xfrm>
              <a:off x="7349400" y="2950560"/>
              <a:ext cx="136440" cy="77400"/>
            </a:xfrm>
            <a:custGeom>
              <a:avLst/>
              <a:gdLst/>
              <a:ahLst/>
              <a:rect l="l" t="t" r="r" b="b"/>
              <a:pathLst>
                <a:path w="6585" h="3828">
                  <a:moveTo>
                    <a:pt x="0" y="0"/>
                  </a:moveTo>
                  <a:cubicBezTo>
                    <a:pt x="0" y="0"/>
                    <a:pt x="1981" y="215"/>
                    <a:pt x="6237" y="3828"/>
                  </a:cubicBezTo>
                  <a:lnTo>
                    <a:pt x="6585" y="3052"/>
                  </a:lnTo>
                  <a:cubicBezTo>
                    <a:pt x="2409" y="54"/>
                    <a:pt x="1" y="0"/>
                    <a:pt x="0" y="0"/>
                  </a:cubicBezTo>
                  <a:close/>
                </a:path>
              </a:pathLst>
            </a:custGeom>
            <a:solidFill>
              <a:srgbClr val="ddbe94"/>
            </a:solidFill>
            <a:ln w="0">
              <a:noFill/>
            </a:ln>
          </p:spPr>
          <p:style>
            <a:lnRef idx="0"/>
            <a:fillRef idx="0"/>
            <a:effectRef idx="0"/>
            <a:fontRef idx="minor"/>
          </p:style>
        </p:sp>
        <p:sp>
          <p:nvSpPr>
            <p:cNvPr id="1808" name="Google Shape;2682;p53"/>
            <p:cNvSpPr/>
            <p:nvPr/>
          </p:nvSpPr>
          <p:spPr>
            <a:xfrm>
              <a:off x="7155360" y="2968920"/>
              <a:ext cx="180000" cy="56160"/>
            </a:xfrm>
            <a:custGeom>
              <a:avLst/>
              <a:gdLst/>
              <a:ahLst/>
              <a:rect l="l" t="t" r="r" b="b"/>
              <a:pathLst>
                <a:path w="8620" h="2826">
                  <a:moveTo>
                    <a:pt x="6419" y="1"/>
                  </a:moveTo>
                  <a:cubicBezTo>
                    <a:pt x="4470" y="1"/>
                    <a:pt x="1680" y="468"/>
                    <a:pt x="1" y="2826"/>
                  </a:cubicBezTo>
                  <a:cubicBezTo>
                    <a:pt x="2448" y="1133"/>
                    <a:pt x="5378" y="201"/>
                    <a:pt x="8369" y="201"/>
                  </a:cubicBezTo>
                  <a:cubicBezTo>
                    <a:pt x="8452" y="201"/>
                    <a:pt x="8536" y="201"/>
                    <a:pt x="8619" y="203"/>
                  </a:cubicBezTo>
                  <a:cubicBezTo>
                    <a:pt x="8619" y="203"/>
                    <a:pt x="7701" y="1"/>
                    <a:pt x="6419" y="1"/>
                  </a:cubicBezTo>
                  <a:close/>
                </a:path>
              </a:pathLst>
            </a:custGeom>
            <a:solidFill>
              <a:srgbClr val="ddbe94"/>
            </a:solidFill>
            <a:ln w="0">
              <a:noFill/>
            </a:ln>
          </p:spPr>
          <p:style>
            <a:lnRef idx="0"/>
            <a:fillRef idx="0"/>
            <a:effectRef idx="0"/>
            <a:fontRef idx="minor"/>
          </p:style>
        </p:sp>
        <p:sp>
          <p:nvSpPr>
            <p:cNvPr id="1809" name="Google Shape;2683;p53"/>
            <p:cNvSpPr/>
            <p:nvPr/>
          </p:nvSpPr>
          <p:spPr>
            <a:xfrm>
              <a:off x="7250400" y="3002400"/>
              <a:ext cx="176400" cy="22680"/>
            </a:xfrm>
            <a:custGeom>
              <a:avLst/>
              <a:gdLst/>
              <a:ahLst/>
              <a:rect l="l" t="t" r="r" b="b"/>
              <a:pathLst>
                <a:path w="8459" h="1260">
                  <a:moveTo>
                    <a:pt x="4569" y="1"/>
                  </a:moveTo>
                  <a:cubicBezTo>
                    <a:pt x="2910" y="1"/>
                    <a:pt x="1235" y="418"/>
                    <a:pt x="1" y="1260"/>
                  </a:cubicBezTo>
                  <a:cubicBezTo>
                    <a:pt x="1670" y="822"/>
                    <a:pt x="3387" y="601"/>
                    <a:pt x="5107" y="601"/>
                  </a:cubicBezTo>
                  <a:cubicBezTo>
                    <a:pt x="6228" y="601"/>
                    <a:pt x="7349" y="695"/>
                    <a:pt x="8459" y="885"/>
                  </a:cubicBezTo>
                  <a:cubicBezTo>
                    <a:pt x="7357" y="297"/>
                    <a:pt x="5969" y="1"/>
                    <a:pt x="4569" y="1"/>
                  </a:cubicBezTo>
                  <a:close/>
                </a:path>
              </a:pathLst>
            </a:custGeom>
            <a:solidFill>
              <a:srgbClr val="ddbe94"/>
            </a:solidFill>
            <a:ln w="0">
              <a:noFill/>
            </a:ln>
          </p:spPr>
          <p:style>
            <a:lnRef idx="0"/>
            <a:fillRef idx="0"/>
            <a:effectRef idx="0"/>
            <a:fontRef idx="minor"/>
          </p:style>
        </p:sp>
        <p:sp>
          <p:nvSpPr>
            <p:cNvPr id="1810" name="Google Shape;2684;p53"/>
            <p:cNvSpPr/>
            <p:nvPr/>
          </p:nvSpPr>
          <p:spPr>
            <a:xfrm>
              <a:off x="6901200" y="2943000"/>
              <a:ext cx="191160" cy="86040"/>
            </a:xfrm>
            <a:custGeom>
              <a:avLst/>
              <a:gdLst/>
              <a:ahLst/>
              <a:rect l="l" t="t" r="r" b="b"/>
              <a:pathLst>
                <a:path w="9155" h="4234">
                  <a:moveTo>
                    <a:pt x="3064" y="0"/>
                  </a:moveTo>
                  <a:cubicBezTo>
                    <a:pt x="2046" y="0"/>
                    <a:pt x="1014" y="230"/>
                    <a:pt x="1" y="593"/>
                  </a:cubicBezTo>
                  <a:cubicBezTo>
                    <a:pt x="757" y="543"/>
                    <a:pt x="1481" y="469"/>
                    <a:pt x="2211" y="469"/>
                  </a:cubicBezTo>
                  <a:cubicBezTo>
                    <a:pt x="4219" y="469"/>
                    <a:pt x="6269" y="1034"/>
                    <a:pt x="9155" y="4233"/>
                  </a:cubicBezTo>
                  <a:cubicBezTo>
                    <a:pt x="7414" y="1082"/>
                    <a:pt x="5273" y="0"/>
                    <a:pt x="3064" y="0"/>
                  </a:cubicBezTo>
                  <a:close/>
                </a:path>
              </a:pathLst>
            </a:custGeom>
            <a:solidFill>
              <a:srgbClr val="ddbe94"/>
            </a:solidFill>
            <a:ln w="0">
              <a:noFill/>
            </a:ln>
          </p:spPr>
          <p:style>
            <a:lnRef idx="0"/>
            <a:fillRef idx="0"/>
            <a:effectRef idx="0"/>
            <a:fontRef idx="minor"/>
          </p:style>
        </p:sp>
        <p:sp>
          <p:nvSpPr>
            <p:cNvPr id="1811" name="Google Shape;2685;p53"/>
            <p:cNvSpPr/>
            <p:nvPr/>
          </p:nvSpPr>
          <p:spPr>
            <a:xfrm>
              <a:off x="7097040" y="3020760"/>
              <a:ext cx="46440" cy="39960"/>
            </a:xfrm>
            <a:custGeom>
              <a:avLst/>
              <a:gdLst/>
              <a:ahLst/>
              <a:rect l="l" t="t" r="r" b="b"/>
              <a:pathLst>
                <a:path w="2383" h="2068">
                  <a:moveTo>
                    <a:pt x="1018" y="0"/>
                  </a:moveTo>
                  <a:cubicBezTo>
                    <a:pt x="456" y="0"/>
                    <a:pt x="1" y="455"/>
                    <a:pt x="1" y="1044"/>
                  </a:cubicBezTo>
                  <a:cubicBezTo>
                    <a:pt x="1" y="1660"/>
                    <a:pt x="503" y="2068"/>
                    <a:pt x="1027" y="2068"/>
                  </a:cubicBezTo>
                  <a:cubicBezTo>
                    <a:pt x="1277" y="2068"/>
                    <a:pt x="1533" y="1975"/>
                    <a:pt x="1740" y="1767"/>
                  </a:cubicBezTo>
                  <a:cubicBezTo>
                    <a:pt x="2383" y="1098"/>
                    <a:pt x="1928" y="0"/>
                    <a:pt x="1018" y="0"/>
                  </a:cubicBezTo>
                  <a:close/>
                </a:path>
              </a:pathLst>
            </a:custGeom>
            <a:solidFill>
              <a:srgbClr val="7c4971"/>
            </a:solidFill>
            <a:ln w="0">
              <a:noFill/>
            </a:ln>
          </p:spPr>
          <p:style>
            <a:lnRef idx="0"/>
            <a:fillRef idx="0"/>
            <a:effectRef idx="0"/>
            <a:fontRef idx="minor"/>
          </p:style>
        </p:sp>
        <p:sp>
          <p:nvSpPr>
            <p:cNvPr id="1812" name="Google Shape;2686;p53"/>
            <p:cNvSpPr/>
            <p:nvPr/>
          </p:nvSpPr>
          <p:spPr>
            <a:xfrm>
              <a:off x="7102440" y="3027240"/>
              <a:ext cx="35640" cy="29880"/>
            </a:xfrm>
            <a:custGeom>
              <a:avLst/>
              <a:gdLst/>
              <a:ahLst/>
              <a:rect l="l" t="t" r="r" b="b"/>
              <a:pathLst>
                <a:path w="1875" h="1595">
                  <a:moveTo>
                    <a:pt x="830" y="1"/>
                  </a:moveTo>
                  <a:cubicBezTo>
                    <a:pt x="375" y="1"/>
                    <a:pt x="0" y="376"/>
                    <a:pt x="27" y="804"/>
                  </a:cubicBezTo>
                  <a:cubicBezTo>
                    <a:pt x="27" y="1290"/>
                    <a:pt x="416" y="1595"/>
                    <a:pt x="816" y="1595"/>
                  </a:cubicBezTo>
                  <a:cubicBezTo>
                    <a:pt x="1011" y="1595"/>
                    <a:pt x="1208" y="1523"/>
                    <a:pt x="1366" y="1366"/>
                  </a:cubicBezTo>
                  <a:cubicBezTo>
                    <a:pt x="1874" y="857"/>
                    <a:pt x="1526" y="1"/>
                    <a:pt x="830" y="1"/>
                  </a:cubicBezTo>
                  <a:close/>
                </a:path>
              </a:pathLst>
            </a:custGeom>
            <a:solidFill>
              <a:srgbClr val="492b43"/>
            </a:solidFill>
            <a:ln w="0">
              <a:noFill/>
            </a:ln>
          </p:spPr>
          <p:style>
            <a:lnRef idx="0"/>
            <a:fillRef idx="0"/>
            <a:effectRef idx="0"/>
            <a:fontRef idx="minor"/>
          </p:style>
        </p:sp>
        <p:sp>
          <p:nvSpPr>
            <p:cNvPr id="1813" name="Google Shape;2687;p53"/>
            <p:cNvSpPr/>
            <p:nvPr/>
          </p:nvSpPr>
          <p:spPr>
            <a:xfrm>
              <a:off x="6711840" y="3025800"/>
              <a:ext cx="817920" cy="35280"/>
            </a:xfrm>
            <a:custGeom>
              <a:avLst/>
              <a:gdLst/>
              <a:ahLst/>
              <a:rect l="l" t="t" r="r" b="b"/>
              <a:pathLst>
                <a:path w="38493" h="1861">
                  <a:moveTo>
                    <a:pt x="1183" y="1"/>
                  </a:moveTo>
                  <a:cubicBezTo>
                    <a:pt x="0" y="1"/>
                    <a:pt x="0" y="1799"/>
                    <a:pt x="1183" y="1799"/>
                  </a:cubicBezTo>
                  <a:cubicBezTo>
                    <a:pt x="1208" y="1799"/>
                    <a:pt x="1234" y="1798"/>
                    <a:pt x="1260" y="1797"/>
                  </a:cubicBezTo>
                  <a:lnTo>
                    <a:pt x="18015" y="1797"/>
                  </a:lnTo>
                  <a:cubicBezTo>
                    <a:pt x="18063" y="1845"/>
                    <a:pt x="18128" y="1861"/>
                    <a:pt x="18207" y="1861"/>
                  </a:cubicBezTo>
                  <a:cubicBezTo>
                    <a:pt x="18303" y="1861"/>
                    <a:pt x="18418" y="1838"/>
                    <a:pt x="18550" y="1823"/>
                  </a:cubicBezTo>
                  <a:cubicBezTo>
                    <a:pt x="18697" y="1838"/>
                    <a:pt x="18819" y="1861"/>
                    <a:pt x="18913" y="1861"/>
                  </a:cubicBezTo>
                  <a:cubicBezTo>
                    <a:pt x="18991" y="1861"/>
                    <a:pt x="19049" y="1845"/>
                    <a:pt x="19085" y="1797"/>
                  </a:cubicBezTo>
                  <a:lnTo>
                    <a:pt x="37259" y="1797"/>
                  </a:lnTo>
                  <a:cubicBezTo>
                    <a:pt x="37285" y="1798"/>
                    <a:pt x="37309" y="1799"/>
                    <a:pt x="37334" y="1799"/>
                  </a:cubicBezTo>
                  <a:cubicBezTo>
                    <a:pt x="38492" y="1799"/>
                    <a:pt x="38492" y="1"/>
                    <a:pt x="37334" y="1"/>
                  </a:cubicBezTo>
                  <a:cubicBezTo>
                    <a:pt x="37309" y="1"/>
                    <a:pt x="37285" y="2"/>
                    <a:pt x="37259" y="3"/>
                  </a:cubicBezTo>
                  <a:lnTo>
                    <a:pt x="18978" y="672"/>
                  </a:lnTo>
                  <a:lnTo>
                    <a:pt x="1260" y="3"/>
                  </a:lnTo>
                  <a:cubicBezTo>
                    <a:pt x="1234" y="2"/>
                    <a:pt x="1208" y="1"/>
                    <a:pt x="1183" y="1"/>
                  </a:cubicBezTo>
                  <a:close/>
                </a:path>
              </a:pathLst>
            </a:custGeom>
            <a:solidFill>
              <a:srgbClr val="683a5f"/>
            </a:solidFill>
            <a:ln w="0">
              <a:noFill/>
            </a:ln>
          </p:spPr>
          <p:style>
            <a:lnRef idx="0"/>
            <a:fillRef idx="0"/>
            <a:effectRef idx="0"/>
            <a:fontRef idx="minor"/>
          </p:style>
        </p:sp>
        <p:sp>
          <p:nvSpPr>
            <p:cNvPr id="1814" name="Google Shape;2688;p53"/>
            <p:cNvSpPr/>
            <p:nvPr/>
          </p:nvSpPr>
          <p:spPr>
            <a:xfrm>
              <a:off x="6910200" y="3030120"/>
              <a:ext cx="484200" cy="31320"/>
            </a:xfrm>
            <a:custGeom>
              <a:avLst/>
              <a:gdLst/>
              <a:ahLst/>
              <a:rect l="l" t="t" r="r" b="b"/>
              <a:pathLst>
                <a:path w="22859" h="1671">
                  <a:moveTo>
                    <a:pt x="22858" y="1"/>
                  </a:moveTo>
                  <a:lnTo>
                    <a:pt x="9689" y="482"/>
                  </a:lnTo>
                  <a:lnTo>
                    <a:pt x="0" y="134"/>
                  </a:lnTo>
                  <a:lnTo>
                    <a:pt x="0" y="134"/>
                  </a:lnTo>
                  <a:cubicBezTo>
                    <a:pt x="321" y="723"/>
                    <a:pt x="803" y="1232"/>
                    <a:pt x="1392" y="1607"/>
                  </a:cubicBezTo>
                  <a:lnTo>
                    <a:pt x="8753" y="1607"/>
                  </a:lnTo>
                  <a:cubicBezTo>
                    <a:pt x="8789" y="1655"/>
                    <a:pt x="8847" y="1671"/>
                    <a:pt x="8925" y="1671"/>
                  </a:cubicBezTo>
                  <a:cubicBezTo>
                    <a:pt x="9019" y="1671"/>
                    <a:pt x="9142" y="1648"/>
                    <a:pt x="9288" y="1633"/>
                  </a:cubicBezTo>
                  <a:cubicBezTo>
                    <a:pt x="9420" y="1648"/>
                    <a:pt x="9535" y="1671"/>
                    <a:pt x="9631" y="1671"/>
                  </a:cubicBezTo>
                  <a:cubicBezTo>
                    <a:pt x="9710" y="1671"/>
                    <a:pt x="9775" y="1655"/>
                    <a:pt x="9823" y="1607"/>
                  </a:cubicBezTo>
                  <a:lnTo>
                    <a:pt x="21413" y="1607"/>
                  </a:lnTo>
                  <a:cubicBezTo>
                    <a:pt x="22002" y="1205"/>
                    <a:pt x="22510" y="670"/>
                    <a:pt x="22858" y="1"/>
                  </a:cubicBezTo>
                  <a:close/>
                </a:path>
              </a:pathLst>
            </a:custGeom>
            <a:solidFill>
              <a:srgbClr val="7c4971"/>
            </a:solidFill>
            <a:ln w="0">
              <a:noFill/>
            </a:ln>
          </p:spPr>
          <p:style>
            <a:lnRef idx="0"/>
            <a:fillRef idx="0"/>
            <a:effectRef idx="0"/>
            <a:fontRef idx="minor"/>
          </p:style>
        </p:sp>
        <p:grpSp>
          <p:nvGrpSpPr>
            <p:cNvPr id="1815" name="Google Shape;2689;p53"/>
            <p:cNvGrpSpPr/>
            <p:nvPr/>
          </p:nvGrpSpPr>
          <p:grpSpPr>
            <a:xfrm>
              <a:off x="5687640" y="2121120"/>
              <a:ext cx="700920" cy="942120"/>
              <a:chOff x="5687640" y="2121120"/>
              <a:chExt cx="700920" cy="942120"/>
            </a:xfrm>
          </p:grpSpPr>
          <p:sp>
            <p:nvSpPr>
              <p:cNvPr id="1816" name="Google Shape;2690;p53"/>
              <p:cNvSpPr/>
              <p:nvPr/>
            </p:nvSpPr>
            <p:spPr>
              <a:xfrm>
                <a:off x="6026760" y="2504520"/>
                <a:ext cx="22680" cy="512640"/>
              </a:xfrm>
              <a:custGeom>
                <a:avLst/>
                <a:gdLst/>
                <a:ahLst/>
                <a:rect l="l" t="t" r="r" b="b"/>
                <a:pathLst>
                  <a:path w="1259" h="24197">
                    <a:moveTo>
                      <a:pt x="0" y="0"/>
                    </a:moveTo>
                    <a:lnTo>
                      <a:pt x="0" y="24196"/>
                    </a:lnTo>
                    <a:lnTo>
                      <a:pt x="1258" y="24196"/>
                    </a:lnTo>
                    <a:lnTo>
                      <a:pt x="1258" y="0"/>
                    </a:lnTo>
                    <a:close/>
                  </a:path>
                </a:pathLst>
              </a:custGeom>
              <a:solidFill>
                <a:schemeClr val="lt2"/>
              </a:solidFill>
              <a:ln w="0">
                <a:noFill/>
              </a:ln>
            </p:spPr>
            <p:style>
              <a:lnRef idx="0"/>
              <a:fillRef idx="0"/>
              <a:effectRef idx="0"/>
              <a:fontRef idx="minor"/>
            </p:style>
          </p:sp>
          <p:sp>
            <p:nvSpPr>
              <p:cNvPr id="1817" name="Google Shape;2691;p53"/>
              <p:cNvSpPr/>
              <p:nvPr/>
            </p:nvSpPr>
            <p:spPr>
              <a:xfrm>
                <a:off x="6026760" y="2504520"/>
                <a:ext cx="22680" cy="319320"/>
              </a:xfrm>
              <a:custGeom>
                <a:avLst/>
                <a:gdLst/>
                <a:ahLst/>
                <a:rect l="l" t="t" r="r" b="b"/>
                <a:pathLst>
                  <a:path w="1259" h="15150">
                    <a:moveTo>
                      <a:pt x="0" y="0"/>
                    </a:moveTo>
                    <a:lnTo>
                      <a:pt x="0" y="14346"/>
                    </a:lnTo>
                    <a:cubicBezTo>
                      <a:pt x="321" y="14748"/>
                      <a:pt x="750" y="15042"/>
                      <a:pt x="1258" y="15149"/>
                    </a:cubicBezTo>
                    <a:lnTo>
                      <a:pt x="1258" y="0"/>
                    </a:lnTo>
                    <a:close/>
                  </a:path>
                </a:pathLst>
              </a:custGeom>
              <a:solidFill>
                <a:schemeClr val="dk2"/>
              </a:solidFill>
              <a:ln w="0">
                <a:noFill/>
              </a:ln>
            </p:spPr>
            <p:style>
              <a:lnRef idx="0"/>
              <a:fillRef idx="0"/>
              <a:effectRef idx="0"/>
              <a:fontRef idx="minor"/>
            </p:style>
          </p:sp>
          <p:sp>
            <p:nvSpPr>
              <p:cNvPr id="1818" name="Google Shape;2692;p53"/>
              <p:cNvSpPr/>
              <p:nvPr/>
            </p:nvSpPr>
            <p:spPr>
              <a:xfrm>
                <a:off x="5836680" y="2981880"/>
                <a:ext cx="401760" cy="81360"/>
              </a:xfrm>
              <a:custGeom>
                <a:avLst/>
                <a:gdLst/>
                <a:ahLst/>
                <a:rect l="l" t="t" r="r" b="b"/>
                <a:pathLst>
                  <a:path w="19004" h="4016">
                    <a:moveTo>
                      <a:pt x="9582" y="0"/>
                    </a:moveTo>
                    <a:lnTo>
                      <a:pt x="0" y="4015"/>
                    </a:lnTo>
                    <a:lnTo>
                      <a:pt x="19004" y="4015"/>
                    </a:lnTo>
                    <a:lnTo>
                      <a:pt x="9582" y="0"/>
                    </a:lnTo>
                    <a:close/>
                  </a:path>
                </a:pathLst>
              </a:custGeom>
              <a:solidFill>
                <a:schemeClr val="lt2"/>
              </a:solidFill>
              <a:ln w="0">
                <a:noFill/>
              </a:ln>
            </p:spPr>
            <p:style>
              <a:lnRef idx="0"/>
              <a:fillRef idx="0"/>
              <a:effectRef idx="0"/>
              <a:fontRef idx="minor"/>
            </p:style>
          </p:sp>
          <p:sp>
            <p:nvSpPr>
              <p:cNvPr id="1819" name="Google Shape;2693;p53"/>
              <p:cNvSpPr/>
              <p:nvPr/>
            </p:nvSpPr>
            <p:spPr>
              <a:xfrm>
                <a:off x="5704200" y="2136240"/>
                <a:ext cx="667080" cy="378720"/>
              </a:xfrm>
              <a:custGeom>
                <a:avLst/>
                <a:gdLst/>
                <a:ahLst/>
                <a:rect l="l" t="t" r="r" b="b"/>
                <a:pathLst>
                  <a:path w="31424" h="17934">
                    <a:moveTo>
                      <a:pt x="3882" y="0"/>
                    </a:moveTo>
                    <a:lnTo>
                      <a:pt x="0" y="17933"/>
                    </a:lnTo>
                    <a:lnTo>
                      <a:pt x="31423" y="17933"/>
                    </a:lnTo>
                    <a:lnTo>
                      <a:pt x="27569" y="0"/>
                    </a:lnTo>
                    <a:close/>
                  </a:path>
                </a:pathLst>
              </a:custGeom>
              <a:solidFill>
                <a:srgbClr val="a31414"/>
              </a:solidFill>
              <a:ln w="0">
                <a:noFill/>
              </a:ln>
            </p:spPr>
            <p:style>
              <a:lnRef idx="0"/>
              <a:fillRef idx="0"/>
              <a:effectRef idx="0"/>
              <a:fontRef idx="minor"/>
            </p:style>
          </p:sp>
          <p:sp>
            <p:nvSpPr>
              <p:cNvPr id="1820" name="Google Shape;2694;p53"/>
              <p:cNvSpPr/>
              <p:nvPr/>
            </p:nvSpPr>
            <p:spPr>
              <a:xfrm>
                <a:off x="5808960" y="2161440"/>
                <a:ext cx="496800" cy="312480"/>
              </a:xfrm>
              <a:custGeom>
                <a:avLst/>
                <a:gdLst/>
                <a:ahLst/>
                <a:rect l="l" t="t" r="r" b="b"/>
                <a:pathLst>
                  <a:path w="23448" h="14834">
                    <a:moveTo>
                      <a:pt x="54" y="1"/>
                    </a:moveTo>
                    <a:cubicBezTo>
                      <a:pt x="1" y="1071"/>
                      <a:pt x="81" y="2142"/>
                      <a:pt x="268" y="3186"/>
                    </a:cubicBezTo>
                    <a:cubicBezTo>
                      <a:pt x="1403" y="9841"/>
                      <a:pt x="6715" y="14833"/>
                      <a:pt x="12382" y="14833"/>
                    </a:cubicBezTo>
                    <a:cubicBezTo>
                      <a:pt x="12733" y="14833"/>
                      <a:pt x="13085" y="14814"/>
                      <a:pt x="13437" y="14775"/>
                    </a:cubicBezTo>
                    <a:cubicBezTo>
                      <a:pt x="19513" y="14106"/>
                      <a:pt x="23447" y="7790"/>
                      <a:pt x="22243" y="723"/>
                    </a:cubicBezTo>
                    <a:cubicBezTo>
                      <a:pt x="22216" y="483"/>
                      <a:pt x="22163" y="242"/>
                      <a:pt x="22109" y="1"/>
                    </a:cubicBezTo>
                    <a:close/>
                  </a:path>
                </a:pathLst>
              </a:custGeom>
              <a:solidFill>
                <a:schemeClr val="dk2"/>
              </a:solidFill>
              <a:ln w="0">
                <a:noFill/>
              </a:ln>
            </p:spPr>
            <p:style>
              <a:lnRef idx="0"/>
              <a:fillRef idx="0"/>
              <a:effectRef idx="0"/>
              <a:fontRef idx="minor"/>
            </p:style>
          </p:sp>
          <p:sp>
            <p:nvSpPr>
              <p:cNvPr id="1821" name="Google Shape;2695;p53"/>
              <p:cNvSpPr/>
              <p:nvPr/>
            </p:nvSpPr>
            <p:spPr>
              <a:xfrm>
                <a:off x="5772960" y="2121120"/>
                <a:ext cx="530280" cy="19800"/>
              </a:xfrm>
              <a:custGeom>
                <a:avLst/>
                <a:gdLst/>
                <a:ahLst/>
                <a:rect l="l" t="t" r="r" b="b"/>
                <a:pathLst>
                  <a:path w="25027" h="1125">
                    <a:moveTo>
                      <a:pt x="562" y="0"/>
                    </a:moveTo>
                    <a:cubicBezTo>
                      <a:pt x="241" y="0"/>
                      <a:pt x="0" y="268"/>
                      <a:pt x="0" y="589"/>
                    </a:cubicBezTo>
                    <a:cubicBezTo>
                      <a:pt x="0" y="883"/>
                      <a:pt x="241" y="1124"/>
                      <a:pt x="562" y="1124"/>
                    </a:cubicBezTo>
                    <a:lnTo>
                      <a:pt x="24464" y="1124"/>
                    </a:lnTo>
                    <a:cubicBezTo>
                      <a:pt x="24759" y="1124"/>
                      <a:pt x="24999" y="883"/>
                      <a:pt x="24999" y="589"/>
                    </a:cubicBezTo>
                    <a:cubicBezTo>
                      <a:pt x="25026" y="268"/>
                      <a:pt x="24785" y="0"/>
                      <a:pt x="24464" y="0"/>
                    </a:cubicBezTo>
                    <a:close/>
                  </a:path>
                </a:pathLst>
              </a:custGeom>
              <a:solidFill>
                <a:srgbClr val="d89341"/>
              </a:solidFill>
              <a:ln w="0">
                <a:noFill/>
              </a:ln>
            </p:spPr>
            <p:style>
              <a:lnRef idx="0"/>
              <a:fillRef idx="0"/>
              <a:effectRef idx="0"/>
              <a:fontRef idx="minor"/>
            </p:style>
          </p:sp>
          <p:sp>
            <p:nvSpPr>
              <p:cNvPr id="1822" name="Google Shape;2696;p53"/>
              <p:cNvSpPr/>
              <p:nvPr/>
            </p:nvSpPr>
            <p:spPr>
              <a:xfrm>
                <a:off x="5693400" y="2522520"/>
                <a:ext cx="688680" cy="81000"/>
              </a:xfrm>
              <a:custGeom>
                <a:avLst/>
                <a:gdLst/>
                <a:ahLst/>
                <a:rect l="l" t="t" r="r" b="b"/>
                <a:pathLst>
                  <a:path w="32441" h="3997">
                    <a:moveTo>
                      <a:pt x="22012" y="0"/>
                    </a:moveTo>
                    <a:cubicBezTo>
                      <a:pt x="21831" y="0"/>
                      <a:pt x="21650" y="76"/>
                      <a:pt x="21521" y="229"/>
                    </a:cubicBezTo>
                    <a:cubicBezTo>
                      <a:pt x="21413" y="95"/>
                      <a:pt x="21253" y="15"/>
                      <a:pt x="21092" y="15"/>
                    </a:cubicBezTo>
                    <a:lnTo>
                      <a:pt x="20851" y="15"/>
                    </a:lnTo>
                    <a:cubicBezTo>
                      <a:pt x="20691" y="15"/>
                      <a:pt x="20557" y="68"/>
                      <a:pt x="20477" y="175"/>
                    </a:cubicBezTo>
                    <a:cubicBezTo>
                      <a:pt x="20370" y="68"/>
                      <a:pt x="20209" y="15"/>
                      <a:pt x="20075" y="15"/>
                    </a:cubicBezTo>
                    <a:lnTo>
                      <a:pt x="19941" y="15"/>
                    </a:lnTo>
                    <a:cubicBezTo>
                      <a:pt x="19674" y="15"/>
                      <a:pt x="19460" y="175"/>
                      <a:pt x="19379" y="416"/>
                    </a:cubicBezTo>
                    <a:cubicBezTo>
                      <a:pt x="19272" y="175"/>
                      <a:pt x="19031" y="15"/>
                      <a:pt x="18764" y="15"/>
                    </a:cubicBezTo>
                    <a:cubicBezTo>
                      <a:pt x="18550" y="15"/>
                      <a:pt x="18335" y="148"/>
                      <a:pt x="18202" y="336"/>
                    </a:cubicBezTo>
                    <a:cubicBezTo>
                      <a:pt x="18121" y="148"/>
                      <a:pt x="17907" y="15"/>
                      <a:pt x="17693" y="15"/>
                    </a:cubicBezTo>
                    <a:lnTo>
                      <a:pt x="17559" y="15"/>
                    </a:lnTo>
                    <a:cubicBezTo>
                      <a:pt x="17399" y="15"/>
                      <a:pt x="17265" y="68"/>
                      <a:pt x="17158" y="175"/>
                    </a:cubicBezTo>
                    <a:cubicBezTo>
                      <a:pt x="17051" y="68"/>
                      <a:pt x="16917" y="15"/>
                      <a:pt x="16783" y="15"/>
                    </a:cubicBezTo>
                    <a:lnTo>
                      <a:pt x="16542" y="15"/>
                    </a:lnTo>
                    <a:cubicBezTo>
                      <a:pt x="16355" y="15"/>
                      <a:pt x="16194" y="95"/>
                      <a:pt x="16114" y="229"/>
                    </a:cubicBezTo>
                    <a:cubicBezTo>
                      <a:pt x="15980" y="95"/>
                      <a:pt x="15819" y="15"/>
                      <a:pt x="15632" y="15"/>
                    </a:cubicBezTo>
                    <a:cubicBezTo>
                      <a:pt x="15498" y="215"/>
                      <a:pt x="15284" y="316"/>
                      <a:pt x="15073" y="316"/>
                    </a:cubicBezTo>
                    <a:cubicBezTo>
                      <a:pt x="14863" y="316"/>
                      <a:pt x="14655" y="215"/>
                      <a:pt x="14535" y="15"/>
                    </a:cubicBezTo>
                    <a:cubicBezTo>
                      <a:pt x="14294" y="15"/>
                      <a:pt x="14080" y="148"/>
                      <a:pt x="13973" y="336"/>
                    </a:cubicBezTo>
                    <a:cubicBezTo>
                      <a:pt x="13866" y="148"/>
                      <a:pt x="13651" y="15"/>
                      <a:pt x="13437" y="15"/>
                    </a:cubicBezTo>
                    <a:lnTo>
                      <a:pt x="13303" y="15"/>
                    </a:lnTo>
                    <a:cubicBezTo>
                      <a:pt x="13170" y="15"/>
                      <a:pt x="13009" y="68"/>
                      <a:pt x="12902" y="175"/>
                    </a:cubicBezTo>
                    <a:cubicBezTo>
                      <a:pt x="12822" y="68"/>
                      <a:pt x="12688" y="15"/>
                      <a:pt x="12527" y="15"/>
                    </a:cubicBezTo>
                    <a:lnTo>
                      <a:pt x="12286" y="15"/>
                    </a:lnTo>
                    <a:cubicBezTo>
                      <a:pt x="12099" y="15"/>
                      <a:pt x="11912" y="122"/>
                      <a:pt x="11831" y="309"/>
                    </a:cubicBezTo>
                    <a:cubicBezTo>
                      <a:pt x="11698" y="122"/>
                      <a:pt x="11510" y="15"/>
                      <a:pt x="11296" y="15"/>
                    </a:cubicBezTo>
                    <a:cubicBezTo>
                      <a:pt x="11109" y="15"/>
                      <a:pt x="10921" y="95"/>
                      <a:pt x="10787" y="229"/>
                    </a:cubicBezTo>
                    <a:cubicBezTo>
                      <a:pt x="10707" y="95"/>
                      <a:pt x="10547" y="15"/>
                      <a:pt x="10359" y="15"/>
                    </a:cubicBezTo>
                    <a:lnTo>
                      <a:pt x="10118" y="15"/>
                    </a:lnTo>
                    <a:cubicBezTo>
                      <a:pt x="9985" y="15"/>
                      <a:pt x="9851" y="68"/>
                      <a:pt x="9744" y="175"/>
                    </a:cubicBezTo>
                    <a:cubicBezTo>
                      <a:pt x="9637" y="68"/>
                      <a:pt x="9503" y="15"/>
                      <a:pt x="9342" y="15"/>
                    </a:cubicBezTo>
                    <a:lnTo>
                      <a:pt x="9235" y="15"/>
                    </a:lnTo>
                    <a:cubicBezTo>
                      <a:pt x="8967" y="15"/>
                      <a:pt x="8753" y="175"/>
                      <a:pt x="8673" y="416"/>
                    </a:cubicBezTo>
                    <a:cubicBezTo>
                      <a:pt x="8560" y="148"/>
                      <a:pt x="8313" y="14"/>
                      <a:pt x="8065" y="14"/>
                    </a:cubicBezTo>
                    <a:cubicBezTo>
                      <a:pt x="7844" y="14"/>
                      <a:pt x="7622" y="121"/>
                      <a:pt x="7495" y="336"/>
                    </a:cubicBezTo>
                    <a:cubicBezTo>
                      <a:pt x="7415" y="148"/>
                      <a:pt x="7201" y="15"/>
                      <a:pt x="6987" y="15"/>
                    </a:cubicBezTo>
                    <a:lnTo>
                      <a:pt x="6853" y="15"/>
                    </a:lnTo>
                    <a:cubicBezTo>
                      <a:pt x="6692" y="15"/>
                      <a:pt x="6559" y="68"/>
                      <a:pt x="6451" y="175"/>
                    </a:cubicBezTo>
                    <a:cubicBezTo>
                      <a:pt x="6344" y="68"/>
                      <a:pt x="6211" y="15"/>
                      <a:pt x="6077" y="15"/>
                    </a:cubicBezTo>
                    <a:lnTo>
                      <a:pt x="5836" y="15"/>
                    </a:lnTo>
                    <a:cubicBezTo>
                      <a:pt x="5648" y="15"/>
                      <a:pt x="5488" y="95"/>
                      <a:pt x="5408" y="256"/>
                    </a:cubicBezTo>
                    <a:cubicBezTo>
                      <a:pt x="5271" y="94"/>
                      <a:pt x="5082" y="13"/>
                      <a:pt x="4898" y="13"/>
                    </a:cubicBezTo>
                    <a:cubicBezTo>
                      <a:pt x="4685" y="13"/>
                      <a:pt x="4478" y="121"/>
                      <a:pt x="4364" y="336"/>
                    </a:cubicBezTo>
                    <a:cubicBezTo>
                      <a:pt x="4257" y="148"/>
                      <a:pt x="4043" y="15"/>
                      <a:pt x="3828" y="15"/>
                    </a:cubicBezTo>
                    <a:cubicBezTo>
                      <a:pt x="3588" y="15"/>
                      <a:pt x="3373" y="148"/>
                      <a:pt x="3266" y="336"/>
                    </a:cubicBezTo>
                    <a:cubicBezTo>
                      <a:pt x="3159" y="148"/>
                      <a:pt x="2945" y="15"/>
                      <a:pt x="2731" y="15"/>
                    </a:cubicBezTo>
                    <a:lnTo>
                      <a:pt x="2597" y="15"/>
                    </a:lnTo>
                    <a:cubicBezTo>
                      <a:pt x="2463" y="15"/>
                      <a:pt x="2303" y="68"/>
                      <a:pt x="2196" y="175"/>
                    </a:cubicBezTo>
                    <a:cubicBezTo>
                      <a:pt x="2115" y="68"/>
                      <a:pt x="1955" y="15"/>
                      <a:pt x="1821" y="15"/>
                    </a:cubicBezTo>
                    <a:lnTo>
                      <a:pt x="1580" y="15"/>
                    </a:lnTo>
                    <a:cubicBezTo>
                      <a:pt x="1393" y="15"/>
                      <a:pt x="1259" y="95"/>
                      <a:pt x="1152" y="256"/>
                    </a:cubicBezTo>
                    <a:cubicBezTo>
                      <a:pt x="1018" y="95"/>
                      <a:pt x="857" y="15"/>
                      <a:pt x="670" y="15"/>
                    </a:cubicBezTo>
                    <a:cubicBezTo>
                      <a:pt x="295" y="15"/>
                      <a:pt x="1" y="309"/>
                      <a:pt x="1" y="684"/>
                    </a:cubicBezTo>
                    <a:lnTo>
                      <a:pt x="1" y="2798"/>
                    </a:lnTo>
                    <a:cubicBezTo>
                      <a:pt x="54" y="3160"/>
                      <a:pt x="349" y="3340"/>
                      <a:pt x="647" y="3340"/>
                    </a:cubicBezTo>
                    <a:cubicBezTo>
                      <a:pt x="944" y="3340"/>
                      <a:pt x="1246" y="3160"/>
                      <a:pt x="1312" y="2798"/>
                    </a:cubicBezTo>
                    <a:lnTo>
                      <a:pt x="1312" y="2209"/>
                    </a:lnTo>
                    <a:cubicBezTo>
                      <a:pt x="1393" y="2236"/>
                      <a:pt x="1473" y="2263"/>
                      <a:pt x="1553" y="2263"/>
                    </a:cubicBezTo>
                    <a:lnTo>
                      <a:pt x="1821" y="2263"/>
                    </a:lnTo>
                    <a:cubicBezTo>
                      <a:pt x="1875" y="2263"/>
                      <a:pt x="1928" y="2263"/>
                      <a:pt x="1982" y="2236"/>
                    </a:cubicBezTo>
                    <a:cubicBezTo>
                      <a:pt x="2008" y="2557"/>
                      <a:pt x="2276" y="2825"/>
                      <a:pt x="2597" y="2825"/>
                    </a:cubicBezTo>
                    <a:lnTo>
                      <a:pt x="2704" y="2825"/>
                    </a:lnTo>
                    <a:cubicBezTo>
                      <a:pt x="2892" y="2825"/>
                      <a:pt x="3025" y="2745"/>
                      <a:pt x="3159" y="2611"/>
                    </a:cubicBezTo>
                    <a:lnTo>
                      <a:pt x="3159" y="3414"/>
                    </a:lnTo>
                    <a:cubicBezTo>
                      <a:pt x="3079" y="3802"/>
                      <a:pt x="3440" y="3996"/>
                      <a:pt x="3805" y="3996"/>
                    </a:cubicBezTo>
                    <a:cubicBezTo>
                      <a:pt x="4170" y="3996"/>
                      <a:pt x="4538" y="3802"/>
                      <a:pt x="4471" y="3414"/>
                    </a:cubicBezTo>
                    <a:lnTo>
                      <a:pt x="4471" y="3280"/>
                    </a:lnTo>
                    <a:cubicBezTo>
                      <a:pt x="4578" y="3387"/>
                      <a:pt x="4738" y="3441"/>
                      <a:pt x="4899" y="3441"/>
                    </a:cubicBezTo>
                    <a:cubicBezTo>
                      <a:pt x="5274" y="3441"/>
                      <a:pt x="5568" y="3146"/>
                      <a:pt x="5568" y="2771"/>
                    </a:cubicBezTo>
                    <a:lnTo>
                      <a:pt x="5568" y="2183"/>
                    </a:lnTo>
                    <a:cubicBezTo>
                      <a:pt x="5648" y="2236"/>
                      <a:pt x="5729" y="2263"/>
                      <a:pt x="5836" y="2263"/>
                    </a:cubicBezTo>
                    <a:lnTo>
                      <a:pt x="6077" y="2263"/>
                    </a:lnTo>
                    <a:cubicBezTo>
                      <a:pt x="6130" y="2263"/>
                      <a:pt x="6211" y="2236"/>
                      <a:pt x="6264" y="2236"/>
                    </a:cubicBezTo>
                    <a:cubicBezTo>
                      <a:pt x="6264" y="2557"/>
                      <a:pt x="6532" y="2798"/>
                      <a:pt x="6853" y="2798"/>
                    </a:cubicBezTo>
                    <a:lnTo>
                      <a:pt x="6960" y="2798"/>
                    </a:lnTo>
                    <a:cubicBezTo>
                      <a:pt x="7147" y="2798"/>
                      <a:pt x="7308" y="2718"/>
                      <a:pt x="7415" y="2611"/>
                    </a:cubicBezTo>
                    <a:lnTo>
                      <a:pt x="7415" y="3414"/>
                    </a:lnTo>
                    <a:cubicBezTo>
                      <a:pt x="7335" y="3789"/>
                      <a:pt x="7696" y="3976"/>
                      <a:pt x="8061" y="3976"/>
                    </a:cubicBezTo>
                    <a:cubicBezTo>
                      <a:pt x="8425" y="3976"/>
                      <a:pt x="8793" y="3789"/>
                      <a:pt x="8727" y="3414"/>
                    </a:cubicBezTo>
                    <a:lnTo>
                      <a:pt x="8727" y="2504"/>
                    </a:lnTo>
                    <a:cubicBezTo>
                      <a:pt x="8834" y="2691"/>
                      <a:pt x="9021" y="2798"/>
                      <a:pt x="9208" y="2798"/>
                    </a:cubicBezTo>
                    <a:lnTo>
                      <a:pt x="9342" y="2798"/>
                    </a:lnTo>
                    <a:cubicBezTo>
                      <a:pt x="9663" y="2798"/>
                      <a:pt x="9931" y="2557"/>
                      <a:pt x="9931" y="2236"/>
                    </a:cubicBezTo>
                    <a:cubicBezTo>
                      <a:pt x="9985" y="2236"/>
                      <a:pt x="10065" y="2263"/>
                      <a:pt x="10118" y="2263"/>
                    </a:cubicBezTo>
                    <a:lnTo>
                      <a:pt x="10359" y="2263"/>
                    </a:lnTo>
                    <a:cubicBezTo>
                      <a:pt x="10466" y="2263"/>
                      <a:pt x="10547" y="2236"/>
                      <a:pt x="10627" y="2183"/>
                    </a:cubicBezTo>
                    <a:lnTo>
                      <a:pt x="10627" y="2771"/>
                    </a:lnTo>
                    <a:cubicBezTo>
                      <a:pt x="10694" y="3133"/>
                      <a:pt x="10988" y="3313"/>
                      <a:pt x="11283" y="3313"/>
                    </a:cubicBezTo>
                    <a:cubicBezTo>
                      <a:pt x="11577" y="3313"/>
                      <a:pt x="11872" y="3133"/>
                      <a:pt x="11938" y="2771"/>
                    </a:cubicBezTo>
                    <a:lnTo>
                      <a:pt x="11938" y="2129"/>
                    </a:lnTo>
                    <a:cubicBezTo>
                      <a:pt x="12045" y="2209"/>
                      <a:pt x="12153" y="2263"/>
                      <a:pt x="12286" y="2263"/>
                    </a:cubicBezTo>
                    <a:lnTo>
                      <a:pt x="12527" y="2263"/>
                    </a:lnTo>
                    <a:cubicBezTo>
                      <a:pt x="12581" y="2263"/>
                      <a:pt x="12634" y="2236"/>
                      <a:pt x="12715" y="2236"/>
                    </a:cubicBezTo>
                    <a:cubicBezTo>
                      <a:pt x="12715" y="2557"/>
                      <a:pt x="12982" y="2798"/>
                      <a:pt x="13303" y="2798"/>
                    </a:cubicBezTo>
                    <a:lnTo>
                      <a:pt x="13411" y="2798"/>
                    </a:lnTo>
                    <a:cubicBezTo>
                      <a:pt x="13598" y="2798"/>
                      <a:pt x="13732" y="2718"/>
                      <a:pt x="13866" y="2611"/>
                    </a:cubicBezTo>
                    <a:lnTo>
                      <a:pt x="13866" y="3414"/>
                    </a:lnTo>
                    <a:cubicBezTo>
                      <a:pt x="13785" y="3789"/>
                      <a:pt x="14147" y="3976"/>
                      <a:pt x="14511" y="3976"/>
                    </a:cubicBezTo>
                    <a:cubicBezTo>
                      <a:pt x="14876" y="3976"/>
                      <a:pt x="15244" y="3789"/>
                      <a:pt x="15177" y="3414"/>
                    </a:cubicBezTo>
                    <a:lnTo>
                      <a:pt x="15177" y="3253"/>
                    </a:lnTo>
                    <a:cubicBezTo>
                      <a:pt x="15284" y="3387"/>
                      <a:pt x="15445" y="3441"/>
                      <a:pt x="15605" y="3441"/>
                    </a:cubicBezTo>
                    <a:cubicBezTo>
                      <a:pt x="15980" y="3441"/>
                      <a:pt x="16274" y="3146"/>
                      <a:pt x="16274" y="2771"/>
                    </a:cubicBezTo>
                    <a:lnTo>
                      <a:pt x="16274" y="2183"/>
                    </a:lnTo>
                    <a:cubicBezTo>
                      <a:pt x="16355" y="2209"/>
                      <a:pt x="16435" y="2236"/>
                      <a:pt x="16542" y="2236"/>
                    </a:cubicBezTo>
                    <a:lnTo>
                      <a:pt x="16783" y="2236"/>
                    </a:lnTo>
                    <a:cubicBezTo>
                      <a:pt x="16837" y="2236"/>
                      <a:pt x="16917" y="2236"/>
                      <a:pt x="16970" y="2209"/>
                    </a:cubicBezTo>
                    <a:cubicBezTo>
                      <a:pt x="16970" y="2531"/>
                      <a:pt x="17238" y="2798"/>
                      <a:pt x="17559" y="2798"/>
                    </a:cubicBezTo>
                    <a:lnTo>
                      <a:pt x="17693" y="2798"/>
                    </a:lnTo>
                    <a:cubicBezTo>
                      <a:pt x="17854" y="2798"/>
                      <a:pt x="18014" y="2718"/>
                      <a:pt x="18121" y="2584"/>
                    </a:cubicBezTo>
                    <a:lnTo>
                      <a:pt x="18121" y="3387"/>
                    </a:lnTo>
                    <a:cubicBezTo>
                      <a:pt x="18054" y="3775"/>
                      <a:pt x="18416" y="3969"/>
                      <a:pt x="18777" y="3969"/>
                    </a:cubicBezTo>
                    <a:cubicBezTo>
                      <a:pt x="19138" y="3969"/>
                      <a:pt x="19500" y="3775"/>
                      <a:pt x="19433" y="3387"/>
                    </a:cubicBezTo>
                    <a:lnTo>
                      <a:pt x="19433" y="2504"/>
                    </a:lnTo>
                    <a:cubicBezTo>
                      <a:pt x="19540" y="2664"/>
                      <a:pt x="19727" y="2798"/>
                      <a:pt x="19941" y="2798"/>
                    </a:cubicBezTo>
                    <a:lnTo>
                      <a:pt x="20048" y="2798"/>
                    </a:lnTo>
                    <a:cubicBezTo>
                      <a:pt x="20370" y="2798"/>
                      <a:pt x="20637" y="2531"/>
                      <a:pt x="20637" y="2209"/>
                    </a:cubicBezTo>
                    <a:cubicBezTo>
                      <a:pt x="20718" y="2236"/>
                      <a:pt x="20771" y="2236"/>
                      <a:pt x="20825" y="2236"/>
                    </a:cubicBezTo>
                    <a:lnTo>
                      <a:pt x="21066" y="2236"/>
                    </a:lnTo>
                    <a:cubicBezTo>
                      <a:pt x="21173" y="2236"/>
                      <a:pt x="21253" y="2209"/>
                      <a:pt x="21333" y="2183"/>
                    </a:cubicBezTo>
                    <a:lnTo>
                      <a:pt x="21333" y="2771"/>
                    </a:lnTo>
                    <a:cubicBezTo>
                      <a:pt x="21400" y="3133"/>
                      <a:pt x="21701" y="3313"/>
                      <a:pt x="21999" y="3313"/>
                    </a:cubicBezTo>
                    <a:cubicBezTo>
                      <a:pt x="22297" y="3313"/>
                      <a:pt x="22591" y="3133"/>
                      <a:pt x="22645" y="2771"/>
                    </a:cubicBezTo>
                    <a:lnTo>
                      <a:pt x="22645" y="2584"/>
                    </a:lnTo>
                    <a:cubicBezTo>
                      <a:pt x="22752" y="2718"/>
                      <a:pt x="22939" y="2798"/>
                      <a:pt x="23100" y="2798"/>
                    </a:cubicBezTo>
                    <a:lnTo>
                      <a:pt x="23234" y="2798"/>
                    </a:lnTo>
                    <a:cubicBezTo>
                      <a:pt x="23394" y="2798"/>
                      <a:pt x="23555" y="2718"/>
                      <a:pt x="23662" y="2584"/>
                    </a:cubicBezTo>
                    <a:lnTo>
                      <a:pt x="23662" y="3387"/>
                    </a:lnTo>
                    <a:cubicBezTo>
                      <a:pt x="23595" y="3775"/>
                      <a:pt x="23963" y="3969"/>
                      <a:pt x="24328" y="3969"/>
                    </a:cubicBezTo>
                    <a:cubicBezTo>
                      <a:pt x="24692" y="3969"/>
                      <a:pt x="25054" y="3775"/>
                      <a:pt x="24973" y="3387"/>
                    </a:cubicBezTo>
                    <a:lnTo>
                      <a:pt x="24973" y="3253"/>
                    </a:lnTo>
                    <a:cubicBezTo>
                      <a:pt x="25107" y="3360"/>
                      <a:pt x="25241" y="3414"/>
                      <a:pt x="25402" y="3414"/>
                    </a:cubicBezTo>
                    <a:cubicBezTo>
                      <a:pt x="25776" y="3414"/>
                      <a:pt x="26071" y="3119"/>
                      <a:pt x="26071" y="2745"/>
                    </a:cubicBezTo>
                    <a:lnTo>
                      <a:pt x="26071" y="2156"/>
                    </a:lnTo>
                    <a:cubicBezTo>
                      <a:pt x="26151" y="2209"/>
                      <a:pt x="26258" y="2236"/>
                      <a:pt x="26338" y="2236"/>
                    </a:cubicBezTo>
                    <a:lnTo>
                      <a:pt x="26579" y="2236"/>
                    </a:lnTo>
                    <a:cubicBezTo>
                      <a:pt x="26660" y="2236"/>
                      <a:pt x="26713" y="2209"/>
                      <a:pt x="26767" y="2209"/>
                    </a:cubicBezTo>
                    <a:cubicBezTo>
                      <a:pt x="26767" y="2531"/>
                      <a:pt x="27034" y="2771"/>
                      <a:pt x="27355" y="2771"/>
                    </a:cubicBezTo>
                    <a:lnTo>
                      <a:pt x="27489" y="2771"/>
                    </a:lnTo>
                    <a:cubicBezTo>
                      <a:pt x="27650" y="2771"/>
                      <a:pt x="27810" y="2691"/>
                      <a:pt x="27918" y="2584"/>
                    </a:cubicBezTo>
                    <a:lnTo>
                      <a:pt x="27918" y="3387"/>
                    </a:lnTo>
                    <a:cubicBezTo>
                      <a:pt x="27851" y="3762"/>
                      <a:pt x="28219" y="3949"/>
                      <a:pt x="28583" y="3949"/>
                    </a:cubicBezTo>
                    <a:cubicBezTo>
                      <a:pt x="28948" y="3949"/>
                      <a:pt x="29309" y="3762"/>
                      <a:pt x="29229" y="3387"/>
                    </a:cubicBezTo>
                    <a:lnTo>
                      <a:pt x="29229" y="2477"/>
                    </a:lnTo>
                    <a:cubicBezTo>
                      <a:pt x="29336" y="2664"/>
                      <a:pt x="29523" y="2771"/>
                      <a:pt x="29738" y="2771"/>
                    </a:cubicBezTo>
                    <a:lnTo>
                      <a:pt x="29871" y="2771"/>
                    </a:lnTo>
                    <a:cubicBezTo>
                      <a:pt x="30193" y="2771"/>
                      <a:pt x="30433" y="2531"/>
                      <a:pt x="30460" y="2209"/>
                    </a:cubicBezTo>
                    <a:cubicBezTo>
                      <a:pt x="30514" y="2209"/>
                      <a:pt x="30567" y="2236"/>
                      <a:pt x="30621" y="2236"/>
                    </a:cubicBezTo>
                    <a:lnTo>
                      <a:pt x="30888" y="2236"/>
                    </a:lnTo>
                    <a:cubicBezTo>
                      <a:pt x="30969" y="2236"/>
                      <a:pt x="31049" y="2209"/>
                      <a:pt x="31129" y="2156"/>
                    </a:cubicBezTo>
                    <a:lnTo>
                      <a:pt x="31129" y="2745"/>
                    </a:lnTo>
                    <a:cubicBezTo>
                      <a:pt x="31210" y="3106"/>
                      <a:pt x="31504" y="3287"/>
                      <a:pt x="31795" y="3287"/>
                    </a:cubicBezTo>
                    <a:cubicBezTo>
                      <a:pt x="32086" y="3287"/>
                      <a:pt x="32374" y="3106"/>
                      <a:pt x="32441" y="2745"/>
                    </a:cubicBezTo>
                    <a:lnTo>
                      <a:pt x="32441" y="630"/>
                    </a:lnTo>
                    <a:cubicBezTo>
                      <a:pt x="32441" y="282"/>
                      <a:pt x="32146" y="15"/>
                      <a:pt x="31799" y="15"/>
                    </a:cubicBezTo>
                    <a:cubicBezTo>
                      <a:pt x="31611" y="15"/>
                      <a:pt x="31424" y="95"/>
                      <a:pt x="31290" y="256"/>
                    </a:cubicBezTo>
                    <a:cubicBezTo>
                      <a:pt x="31210" y="95"/>
                      <a:pt x="31049" y="15"/>
                      <a:pt x="30862" y="15"/>
                    </a:cubicBezTo>
                    <a:lnTo>
                      <a:pt x="30648" y="15"/>
                    </a:lnTo>
                    <a:cubicBezTo>
                      <a:pt x="30487" y="15"/>
                      <a:pt x="30353" y="68"/>
                      <a:pt x="30246" y="175"/>
                    </a:cubicBezTo>
                    <a:cubicBezTo>
                      <a:pt x="30139" y="68"/>
                      <a:pt x="30005" y="15"/>
                      <a:pt x="29871" y="15"/>
                    </a:cubicBezTo>
                    <a:lnTo>
                      <a:pt x="29738" y="15"/>
                    </a:lnTo>
                    <a:cubicBezTo>
                      <a:pt x="29497" y="15"/>
                      <a:pt x="29256" y="175"/>
                      <a:pt x="29175" y="416"/>
                    </a:cubicBezTo>
                    <a:cubicBezTo>
                      <a:pt x="29068" y="175"/>
                      <a:pt x="28828" y="15"/>
                      <a:pt x="28587" y="15"/>
                    </a:cubicBezTo>
                    <a:cubicBezTo>
                      <a:pt x="28346" y="15"/>
                      <a:pt x="28132" y="148"/>
                      <a:pt x="28025" y="363"/>
                    </a:cubicBezTo>
                    <a:cubicBezTo>
                      <a:pt x="27918" y="148"/>
                      <a:pt x="27703" y="15"/>
                      <a:pt x="27489" y="15"/>
                    </a:cubicBezTo>
                    <a:lnTo>
                      <a:pt x="27355" y="15"/>
                    </a:lnTo>
                    <a:cubicBezTo>
                      <a:pt x="27222" y="15"/>
                      <a:pt x="27088" y="68"/>
                      <a:pt x="26981" y="175"/>
                    </a:cubicBezTo>
                    <a:cubicBezTo>
                      <a:pt x="26874" y="68"/>
                      <a:pt x="26740" y="15"/>
                      <a:pt x="26606" y="15"/>
                    </a:cubicBezTo>
                    <a:lnTo>
                      <a:pt x="26338" y="15"/>
                    </a:lnTo>
                    <a:cubicBezTo>
                      <a:pt x="26178" y="15"/>
                      <a:pt x="26017" y="95"/>
                      <a:pt x="25910" y="256"/>
                    </a:cubicBezTo>
                    <a:cubicBezTo>
                      <a:pt x="25789" y="98"/>
                      <a:pt x="25612" y="22"/>
                      <a:pt x="25435" y="22"/>
                    </a:cubicBezTo>
                    <a:cubicBezTo>
                      <a:pt x="25223" y="22"/>
                      <a:pt x="25010" y="131"/>
                      <a:pt x="24893" y="336"/>
                    </a:cubicBezTo>
                    <a:cubicBezTo>
                      <a:pt x="24759" y="148"/>
                      <a:pt x="24545" y="15"/>
                      <a:pt x="24331" y="15"/>
                    </a:cubicBezTo>
                    <a:cubicBezTo>
                      <a:pt x="24090" y="15"/>
                      <a:pt x="23876" y="148"/>
                      <a:pt x="23769" y="363"/>
                    </a:cubicBezTo>
                    <a:cubicBezTo>
                      <a:pt x="23662" y="148"/>
                      <a:pt x="23474" y="15"/>
                      <a:pt x="23234" y="15"/>
                    </a:cubicBezTo>
                    <a:lnTo>
                      <a:pt x="23126" y="15"/>
                    </a:lnTo>
                    <a:cubicBezTo>
                      <a:pt x="22886" y="15"/>
                      <a:pt x="22671" y="148"/>
                      <a:pt x="22591" y="363"/>
                    </a:cubicBezTo>
                    <a:cubicBezTo>
                      <a:pt x="22471" y="123"/>
                      <a:pt x="22242" y="0"/>
                      <a:pt x="22012" y="0"/>
                    </a:cubicBezTo>
                    <a:close/>
                  </a:path>
                </a:pathLst>
              </a:custGeom>
              <a:solidFill>
                <a:srgbClr val="d89341"/>
              </a:solidFill>
              <a:ln w="0">
                <a:noFill/>
              </a:ln>
            </p:spPr>
            <p:style>
              <a:lnRef idx="0"/>
              <a:fillRef idx="0"/>
              <a:effectRef idx="0"/>
              <a:fontRef idx="minor"/>
            </p:style>
          </p:sp>
          <p:sp>
            <p:nvSpPr>
              <p:cNvPr id="1823" name="Google Shape;2697;p53"/>
              <p:cNvSpPr/>
              <p:nvPr/>
            </p:nvSpPr>
            <p:spPr>
              <a:xfrm>
                <a:off x="5687640" y="2500560"/>
                <a:ext cx="700920" cy="26640"/>
              </a:xfrm>
              <a:custGeom>
                <a:avLst/>
                <a:gdLst/>
                <a:ahLst/>
                <a:rect l="l" t="t" r="r" b="b"/>
                <a:pathLst>
                  <a:path w="33003" h="1447">
                    <a:moveTo>
                      <a:pt x="723" y="1"/>
                    </a:moveTo>
                    <a:cubicBezTo>
                      <a:pt x="321" y="1"/>
                      <a:pt x="0" y="322"/>
                      <a:pt x="0" y="723"/>
                    </a:cubicBezTo>
                    <a:cubicBezTo>
                      <a:pt x="0" y="1125"/>
                      <a:pt x="321" y="1446"/>
                      <a:pt x="723" y="1446"/>
                    </a:cubicBezTo>
                    <a:lnTo>
                      <a:pt x="32280" y="1446"/>
                    </a:lnTo>
                    <a:cubicBezTo>
                      <a:pt x="32681" y="1446"/>
                      <a:pt x="33002" y="1125"/>
                      <a:pt x="33002" y="723"/>
                    </a:cubicBezTo>
                    <a:cubicBezTo>
                      <a:pt x="33002" y="322"/>
                      <a:pt x="32681" y="1"/>
                      <a:pt x="32280" y="1"/>
                    </a:cubicBezTo>
                    <a:close/>
                  </a:path>
                </a:pathLst>
              </a:custGeom>
              <a:solidFill>
                <a:srgbClr val="d89341"/>
              </a:solidFill>
              <a:ln w="0">
                <a:noFill/>
              </a:ln>
            </p:spPr>
            <p:style>
              <a:lnRef idx="0"/>
              <a:fillRef idx="0"/>
              <a:effectRef idx="0"/>
              <a:fontRef idx="minor"/>
            </p:style>
          </p:sp>
          <p:sp>
            <p:nvSpPr>
              <p:cNvPr id="1824" name="Google Shape;2698;p53"/>
              <p:cNvSpPr/>
              <p:nvPr/>
            </p:nvSpPr>
            <p:spPr>
              <a:xfrm>
                <a:off x="5742360" y="2500560"/>
                <a:ext cx="595080" cy="26640"/>
              </a:xfrm>
              <a:custGeom>
                <a:avLst/>
                <a:gdLst/>
                <a:ahLst/>
                <a:rect l="l" t="t" r="r" b="b"/>
                <a:pathLst>
                  <a:path w="28052" h="1447">
                    <a:moveTo>
                      <a:pt x="643" y="1"/>
                    </a:moveTo>
                    <a:cubicBezTo>
                      <a:pt x="295" y="1"/>
                      <a:pt x="1" y="295"/>
                      <a:pt x="1" y="670"/>
                    </a:cubicBezTo>
                    <a:lnTo>
                      <a:pt x="1" y="777"/>
                    </a:lnTo>
                    <a:cubicBezTo>
                      <a:pt x="1" y="1152"/>
                      <a:pt x="295" y="1446"/>
                      <a:pt x="643" y="1446"/>
                    </a:cubicBezTo>
                    <a:lnTo>
                      <a:pt x="27382" y="1446"/>
                    </a:lnTo>
                    <a:cubicBezTo>
                      <a:pt x="27757" y="1446"/>
                      <a:pt x="28051" y="1152"/>
                      <a:pt x="28051" y="777"/>
                    </a:cubicBezTo>
                    <a:lnTo>
                      <a:pt x="28051" y="670"/>
                    </a:lnTo>
                    <a:cubicBezTo>
                      <a:pt x="28051" y="295"/>
                      <a:pt x="27757" y="1"/>
                      <a:pt x="27382" y="1"/>
                    </a:cubicBezTo>
                    <a:close/>
                  </a:path>
                </a:pathLst>
              </a:custGeom>
              <a:solidFill>
                <a:srgbClr val="efa554"/>
              </a:solidFill>
              <a:ln w="0">
                <a:noFill/>
              </a:ln>
            </p:spPr>
            <p:style>
              <a:lnRef idx="0"/>
              <a:fillRef idx="0"/>
              <a:effectRef idx="0"/>
              <a:fontRef idx="minor"/>
            </p:style>
          </p:sp>
          <p:sp>
            <p:nvSpPr>
              <p:cNvPr id="1825" name="Google Shape;2699;p53"/>
              <p:cNvSpPr/>
              <p:nvPr/>
            </p:nvSpPr>
            <p:spPr>
              <a:xfrm>
                <a:off x="5792760" y="2213280"/>
                <a:ext cx="151200" cy="248400"/>
              </a:xfrm>
              <a:custGeom>
                <a:avLst/>
                <a:gdLst/>
                <a:ahLst/>
                <a:rect l="l" t="t" r="r" b="b"/>
                <a:pathLst>
                  <a:path w="7281" h="11831">
                    <a:moveTo>
                      <a:pt x="188" y="0"/>
                    </a:moveTo>
                    <a:cubicBezTo>
                      <a:pt x="187" y="1"/>
                      <a:pt x="0" y="4819"/>
                      <a:pt x="1258" y="7896"/>
                    </a:cubicBezTo>
                    <a:cubicBezTo>
                      <a:pt x="2543" y="11055"/>
                      <a:pt x="7280" y="11831"/>
                      <a:pt x="7280" y="11831"/>
                    </a:cubicBezTo>
                    <a:cubicBezTo>
                      <a:pt x="7280" y="11831"/>
                      <a:pt x="1553" y="8887"/>
                      <a:pt x="188" y="0"/>
                    </a:cubicBezTo>
                    <a:close/>
                  </a:path>
                </a:pathLst>
              </a:custGeom>
              <a:solidFill>
                <a:srgbClr val="c42723"/>
              </a:solidFill>
              <a:ln w="0">
                <a:noFill/>
              </a:ln>
            </p:spPr>
            <p:style>
              <a:lnRef idx="0"/>
              <a:fillRef idx="0"/>
              <a:effectRef idx="0"/>
              <a:fontRef idx="minor"/>
            </p:style>
          </p:sp>
          <p:sp>
            <p:nvSpPr>
              <p:cNvPr id="1826" name="Google Shape;2700;p53"/>
              <p:cNvSpPr/>
              <p:nvPr/>
            </p:nvSpPr>
            <p:spPr>
              <a:xfrm>
                <a:off x="6167520" y="2274120"/>
                <a:ext cx="138240" cy="210600"/>
              </a:xfrm>
              <a:custGeom>
                <a:avLst/>
                <a:gdLst/>
                <a:ahLst/>
                <a:rect l="l" t="t" r="r" b="b"/>
                <a:pathLst>
                  <a:path w="6665" h="10065">
                    <a:moveTo>
                      <a:pt x="6424" y="1"/>
                    </a:moveTo>
                    <a:cubicBezTo>
                      <a:pt x="6424" y="2"/>
                      <a:pt x="6370" y="5568"/>
                      <a:pt x="1" y="10064"/>
                    </a:cubicBezTo>
                    <a:cubicBezTo>
                      <a:pt x="1" y="10064"/>
                      <a:pt x="2998" y="8833"/>
                      <a:pt x="4685" y="6505"/>
                    </a:cubicBezTo>
                    <a:cubicBezTo>
                      <a:pt x="6665" y="3748"/>
                      <a:pt x="6424" y="2"/>
                      <a:pt x="6424" y="1"/>
                    </a:cubicBezTo>
                    <a:close/>
                  </a:path>
                </a:pathLst>
              </a:custGeom>
              <a:solidFill>
                <a:srgbClr val="c42723"/>
              </a:solidFill>
              <a:ln w="0">
                <a:noFill/>
              </a:ln>
            </p:spPr>
            <p:style>
              <a:lnRef idx="0"/>
              <a:fillRef idx="0"/>
              <a:effectRef idx="0"/>
              <a:fontRef idx="minor"/>
            </p:style>
          </p:sp>
          <p:sp>
            <p:nvSpPr>
              <p:cNvPr id="1827" name="Google Shape;2701;p53"/>
              <p:cNvSpPr/>
              <p:nvPr/>
            </p:nvSpPr>
            <p:spPr>
              <a:xfrm>
                <a:off x="6192360" y="2149200"/>
                <a:ext cx="67680" cy="223920"/>
              </a:xfrm>
              <a:custGeom>
                <a:avLst/>
                <a:gdLst/>
                <a:ahLst/>
                <a:rect l="l" t="t" r="r" b="b"/>
                <a:pathLst>
                  <a:path w="3373" h="10681">
                    <a:moveTo>
                      <a:pt x="3373" y="1"/>
                    </a:moveTo>
                    <a:lnTo>
                      <a:pt x="1740" y="188"/>
                    </a:lnTo>
                    <a:cubicBezTo>
                      <a:pt x="2677" y="7629"/>
                      <a:pt x="0" y="10680"/>
                      <a:pt x="0" y="10680"/>
                    </a:cubicBezTo>
                    <a:cubicBezTo>
                      <a:pt x="2061" y="8807"/>
                      <a:pt x="2918" y="6558"/>
                      <a:pt x="3373" y="1"/>
                    </a:cubicBezTo>
                    <a:close/>
                  </a:path>
                </a:pathLst>
              </a:custGeom>
              <a:solidFill>
                <a:srgbClr val="a31414"/>
              </a:solidFill>
              <a:ln w="0">
                <a:noFill/>
              </a:ln>
            </p:spPr>
            <p:style>
              <a:lnRef idx="0"/>
              <a:fillRef idx="0"/>
              <a:effectRef idx="0"/>
              <a:fontRef idx="minor"/>
            </p:style>
          </p:sp>
          <p:sp>
            <p:nvSpPr>
              <p:cNvPr id="1828" name="Google Shape;2702;p53"/>
              <p:cNvSpPr/>
              <p:nvPr/>
            </p:nvSpPr>
            <p:spPr>
              <a:xfrm>
                <a:off x="5919840" y="2149200"/>
                <a:ext cx="46440" cy="223920"/>
              </a:xfrm>
              <a:custGeom>
                <a:avLst/>
                <a:gdLst/>
                <a:ahLst/>
                <a:rect l="l" t="t" r="r" b="b"/>
                <a:pathLst>
                  <a:path w="2383" h="10681">
                    <a:moveTo>
                      <a:pt x="0" y="1"/>
                    </a:moveTo>
                    <a:lnTo>
                      <a:pt x="0" y="1"/>
                    </a:lnTo>
                    <a:cubicBezTo>
                      <a:pt x="321" y="6558"/>
                      <a:pt x="937" y="8807"/>
                      <a:pt x="2382" y="10680"/>
                    </a:cubicBezTo>
                    <a:cubicBezTo>
                      <a:pt x="2382" y="10680"/>
                      <a:pt x="482" y="7629"/>
                      <a:pt x="1151" y="188"/>
                    </a:cubicBezTo>
                    <a:lnTo>
                      <a:pt x="0" y="1"/>
                    </a:lnTo>
                    <a:close/>
                  </a:path>
                </a:pathLst>
              </a:custGeom>
              <a:solidFill>
                <a:srgbClr val="a31414"/>
              </a:solidFill>
              <a:ln w="0">
                <a:noFill/>
              </a:ln>
            </p:spPr>
            <p:style>
              <a:lnRef idx="0"/>
              <a:fillRef idx="0"/>
              <a:effectRef idx="0"/>
              <a:fontRef idx="minor"/>
            </p:style>
          </p:sp>
        </p:grpSp>
        <p:sp>
          <p:nvSpPr>
            <p:cNvPr id="1829" name="Google Shape;2703;p53"/>
            <p:cNvSpPr/>
            <p:nvPr/>
          </p:nvSpPr>
          <p:spPr>
            <a:xfrm>
              <a:off x="6825600" y="2977920"/>
              <a:ext cx="185400" cy="28440"/>
            </a:xfrm>
            <a:custGeom>
              <a:avLst/>
              <a:gdLst/>
              <a:ahLst/>
              <a:rect l="l" t="t" r="r" b="b"/>
              <a:pathLst>
                <a:path w="8888" h="1526">
                  <a:moveTo>
                    <a:pt x="5053" y="1"/>
                  </a:moveTo>
                  <a:cubicBezTo>
                    <a:pt x="3681" y="1"/>
                    <a:pt x="2039" y="413"/>
                    <a:pt x="1" y="1526"/>
                  </a:cubicBezTo>
                  <a:cubicBezTo>
                    <a:pt x="1330" y="1003"/>
                    <a:pt x="2846" y="687"/>
                    <a:pt x="4660" y="687"/>
                  </a:cubicBezTo>
                  <a:cubicBezTo>
                    <a:pt x="5914" y="687"/>
                    <a:pt x="7311" y="838"/>
                    <a:pt x="8887" y="1178"/>
                  </a:cubicBezTo>
                  <a:cubicBezTo>
                    <a:pt x="7832" y="536"/>
                    <a:pt x="6617" y="1"/>
                    <a:pt x="5053" y="1"/>
                  </a:cubicBezTo>
                  <a:close/>
                </a:path>
              </a:pathLst>
            </a:custGeom>
            <a:solidFill>
              <a:srgbClr val="ddbe94"/>
            </a:solidFill>
            <a:ln w="0">
              <a:noFill/>
            </a:ln>
          </p:spPr>
          <p:style>
            <a:lnRef idx="0"/>
            <a:fillRef idx="0"/>
            <a:effectRef idx="0"/>
            <a:fontRef idx="minor"/>
          </p:style>
        </p:sp>
        <p:sp>
          <p:nvSpPr>
            <p:cNvPr id="1830" name="Google Shape;2704;p53"/>
            <p:cNvSpPr/>
            <p:nvPr/>
          </p:nvSpPr>
          <p:spPr>
            <a:xfrm>
              <a:off x="5639400" y="3055320"/>
              <a:ext cx="2616480" cy="1355040"/>
            </a:xfrm>
            <a:custGeom>
              <a:avLst/>
              <a:gdLst/>
              <a:ahLst/>
              <a:rect l="l" t="t" r="r" b="b"/>
              <a:pathLst>
                <a:path w="122668" h="63623">
                  <a:moveTo>
                    <a:pt x="1" y="0"/>
                  </a:moveTo>
                  <a:lnTo>
                    <a:pt x="1098" y="63622"/>
                  </a:lnTo>
                  <a:lnTo>
                    <a:pt x="121704" y="63595"/>
                  </a:lnTo>
                  <a:lnTo>
                    <a:pt x="122668" y="0"/>
                  </a:lnTo>
                  <a:close/>
                </a:path>
              </a:pathLst>
            </a:custGeom>
            <a:solidFill>
              <a:srgbClr val="d89341"/>
            </a:solidFill>
            <a:ln w="0">
              <a:noFill/>
            </a:ln>
          </p:spPr>
          <p:style>
            <a:lnRef idx="0"/>
            <a:fillRef idx="0"/>
            <a:effectRef idx="0"/>
            <a:fontRef idx="minor"/>
          </p:style>
        </p:sp>
        <p:sp>
          <p:nvSpPr>
            <p:cNvPr id="1831" name="Google Shape;2705;p53"/>
            <p:cNvSpPr/>
            <p:nvPr/>
          </p:nvSpPr>
          <p:spPr>
            <a:xfrm>
              <a:off x="8131680" y="3054600"/>
              <a:ext cx="294840" cy="188280"/>
            </a:xfrm>
            <a:custGeom>
              <a:avLst/>
              <a:gdLst/>
              <a:ahLst/>
              <a:rect l="l" t="t" r="r" b="b"/>
              <a:pathLst>
                <a:path w="14000" h="9021">
                  <a:moveTo>
                    <a:pt x="1" y="1"/>
                  </a:moveTo>
                  <a:lnTo>
                    <a:pt x="4123" y="9021"/>
                  </a:lnTo>
                  <a:cubicBezTo>
                    <a:pt x="8459" y="9021"/>
                    <a:pt x="7442" y="5327"/>
                    <a:pt x="7441" y="5327"/>
                  </a:cubicBezTo>
                  <a:lnTo>
                    <a:pt x="7441" y="5327"/>
                  </a:lnTo>
                  <a:cubicBezTo>
                    <a:pt x="7783" y="5368"/>
                    <a:pt x="8125" y="5388"/>
                    <a:pt x="8466" y="5388"/>
                  </a:cubicBezTo>
                  <a:cubicBezTo>
                    <a:pt x="9460" y="5388"/>
                    <a:pt x="10446" y="5218"/>
                    <a:pt x="11403" y="4899"/>
                  </a:cubicBezTo>
                  <a:cubicBezTo>
                    <a:pt x="13999" y="3882"/>
                    <a:pt x="13250" y="1"/>
                    <a:pt x="10466" y="1"/>
                  </a:cubicBezTo>
                  <a:close/>
                </a:path>
              </a:pathLst>
            </a:custGeom>
            <a:solidFill>
              <a:srgbClr val="d89341"/>
            </a:solidFill>
            <a:ln w="0">
              <a:noFill/>
            </a:ln>
          </p:spPr>
          <p:style>
            <a:lnRef idx="0"/>
            <a:fillRef idx="0"/>
            <a:effectRef idx="0"/>
            <a:fontRef idx="minor"/>
          </p:style>
        </p:sp>
        <p:sp>
          <p:nvSpPr>
            <p:cNvPr id="1832" name="Google Shape;2706;p53"/>
            <p:cNvSpPr/>
            <p:nvPr/>
          </p:nvSpPr>
          <p:spPr>
            <a:xfrm>
              <a:off x="8214120" y="3055320"/>
              <a:ext cx="202680" cy="101520"/>
            </a:xfrm>
            <a:custGeom>
              <a:avLst/>
              <a:gdLst/>
              <a:ahLst/>
              <a:rect l="l" t="t" r="r" b="b"/>
              <a:pathLst>
                <a:path w="9691" h="4947">
                  <a:moveTo>
                    <a:pt x="1" y="0"/>
                  </a:moveTo>
                  <a:cubicBezTo>
                    <a:pt x="301" y="2998"/>
                    <a:pt x="2830" y="4946"/>
                    <a:pt x="5495" y="4946"/>
                  </a:cubicBezTo>
                  <a:cubicBezTo>
                    <a:pt x="6638" y="4946"/>
                    <a:pt x="7806" y="4588"/>
                    <a:pt x="8834" y="3801"/>
                  </a:cubicBezTo>
                  <a:cubicBezTo>
                    <a:pt x="9690" y="2302"/>
                    <a:pt x="8753" y="0"/>
                    <a:pt x="6612" y="0"/>
                  </a:cubicBezTo>
                  <a:close/>
                </a:path>
              </a:pathLst>
            </a:custGeom>
            <a:solidFill>
              <a:schemeClr val="accent4"/>
            </a:solidFill>
            <a:ln w="0">
              <a:noFill/>
            </a:ln>
          </p:spPr>
          <p:style>
            <a:lnRef idx="0"/>
            <a:fillRef idx="0"/>
            <a:effectRef idx="0"/>
            <a:fontRef idx="minor"/>
          </p:style>
        </p:sp>
        <p:sp>
          <p:nvSpPr>
            <p:cNvPr id="1833" name="Google Shape;2707;p53"/>
            <p:cNvSpPr/>
            <p:nvPr/>
          </p:nvSpPr>
          <p:spPr>
            <a:xfrm>
              <a:off x="5473080" y="3054600"/>
              <a:ext cx="294840" cy="188280"/>
            </a:xfrm>
            <a:custGeom>
              <a:avLst/>
              <a:gdLst/>
              <a:ahLst/>
              <a:rect l="l" t="t" r="r" b="b"/>
              <a:pathLst>
                <a:path w="13999" h="9021">
                  <a:moveTo>
                    <a:pt x="3533" y="1"/>
                  </a:moveTo>
                  <a:cubicBezTo>
                    <a:pt x="750" y="1"/>
                    <a:pt x="0" y="3882"/>
                    <a:pt x="2596" y="4899"/>
                  </a:cubicBezTo>
                  <a:cubicBezTo>
                    <a:pt x="3533" y="5218"/>
                    <a:pt x="4529" y="5388"/>
                    <a:pt x="5529" y="5388"/>
                  </a:cubicBezTo>
                  <a:cubicBezTo>
                    <a:pt x="5872" y="5388"/>
                    <a:pt x="6216" y="5368"/>
                    <a:pt x="6558" y="5327"/>
                  </a:cubicBezTo>
                  <a:lnTo>
                    <a:pt x="6558" y="5327"/>
                  </a:lnTo>
                  <a:cubicBezTo>
                    <a:pt x="6558" y="5327"/>
                    <a:pt x="5541" y="9021"/>
                    <a:pt x="9877" y="9021"/>
                  </a:cubicBezTo>
                  <a:lnTo>
                    <a:pt x="13999" y="1"/>
                  </a:lnTo>
                  <a:close/>
                </a:path>
              </a:pathLst>
            </a:custGeom>
            <a:solidFill>
              <a:srgbClr val="d89341"/>
            </a:solidFill>
            <a:ln w="0">
              <a:noFill/>
            </a:ln>
          </p:spPr>
          <p:style>
            <a:lnRef idx="0"/>
            <a:fillRef idx="0"/>
            <a:effectRef idx="0"/>
            <a:fontRef idx="minor"/>
          </p:style>
        </p:sp>
        <p:sp>
          <p:nvSpPr>
            <p:cNvPr id="1834" name="Google Shape;2708;p53"/>
            <p:cNvSpPr/>
            <p:nvPr/>
          </p:nvSpPr>
          <p:spPr>
            <a:xfrm>
              <a:off x="5639400" y="3055320"/>
              <a:ext cx="2616480" cy="54000"/>
            </a:xfrm>
            <a:custGeom>
              <a:avLst/>
              <a:gdLst/>
              <a:ahLst/>
              <a:rect l="l" t="t" r="r" b="b"/>
              <a:pathLst>
                <a:path w="122668" h="2731">
                  <a:moveTo>
                    <a:pt x="1" y="0"/>
                  </a:moveTo>
                  <a:lnTo>
                    <a:pt x="55" y="2730"/>
                  </a:lnTo>
                  <a:lnTo>
                    <a:pt x="122641" y="2730"/>
                  </a:lnTo>
                  <a:lnTo>
                    <a:pt x="122668" y="0"/>
                  </a:lnTo>
                  <a:close/>
                </a:path>
              </a:pathLst>
            </a:custGeom>
            <a:solidFill>
              <a:schemeClr val="accent4"/>
            </a:solidFill>
            <a:ln w="0">
              <a:noFill/>
            </a:ln>
          </p:spPr>
          <p:style>
            <a:lnRef idx="0"/>
            <a:fillRef idx="0"/>
            <a:effectRef idx="0"/>
            <a:fontRef idx="minor"/>
          </p:style>
        </p:sp>
        <p:sp>
          <p:nvSpPr>
            <p:cNvPr id="1835" name="Google Shape;2709;p53"/>
            <p:cNvSpPr/>
            <p:nvPr/>
          </p:nvSpPr>
          <p:spPr>
            <a:xfrm>
              <a:off x="5493600" y="4120560"/>
              <a:ext cx="452520" cy="372600"/>
            </a:xfrm>
            <a:custGeom>
              <a:avLst/>
              <a:gdLst/>
              <a:ahLst/>
              <a:rect l="l" t="t" r="r" b="b"/>
              <a:pathLst>
                <a:path w="21387" h="17640">
                  <a:moveTo>
                    <a:pt x="12126" y="1"/>
                  </a:moveTo>
                  <a:cubicBezTo>
                    <a:pt x="6880" y="1"/>
                    <a:pt x="8164" y="11296"/>
                    <a:pt x="8164" y="11296"/>
                  </a:cubicBezTo>
                  <a:cubicBezTo>
                    <a:pt x="6157" y="11296"/>
                    <a:pt x="6050" y="13490"/>
                    <a:pt x="6050" y="13490"/>
                  </a:cubicBezTo>
                  <a:cubicBezTo>
                    <a:pt x="1" y="13490"/>
                    <a:pt x="1098" y="17639"/>
                    <a:pt x="1098" y="17639"/>
                  </a:cubicBezTo>
                  <a:lnTo>
                    <a:pt x="17425" y="17639"/>
                  </a:lnTo>
                  <a:cubicBezTo>
                    <a:pt x="17425" y="14079"/>
                    <a:pt x="21386" y="13865"/>
                    <a:pt x="21386" y="13865"/>
                  </a:cubicBezTo>
                  <a:cubicBezTo>
                    <a:pt x="21386" y="13865"/>
                    <a:pt x="17345" y="1"/>
                    <a:pt x="12126" y="1"/>
                  </a:cubicBezTo>
                  <a:close/>
                </a:path>
              </a:pathLst>
            </a:custGeom>
            <a:solidFill>
              <a:srgbClr val="d89341"/>
            </a:solidFill>
            <a:ln w="0">
              <a:noFill/>
            </a:ln>
          </p:spPr>
          <p:style>
            <a:lnRef idx="0"/>
            <a:fillRef idx="0"/>
            <a:effectRef idx="0"/>
            <a:fontRef idx="minor"/>
          </p:style>
        </p:sp>
        <p:sp>
          <p:nvSpPr>
            <p:cNvPr id="1836" name="Google Shape;2710;p53"/>
            <p:cNvSpPr/>
            <p:nvPr/>
          </p:nvSpPr>
          <p:spPr>
            <a:xfrm>
              <a:off x="7953120" y="4120560"/>
              <a:ext cx="452520" cy="372600"/>
            </a:xfrm>
            <a:custGeom>
              <a:avLst/>
              <a:gdLst/>
              <a:ahLst/>
              <a:rect l="l" t="t" r="r" b="b"/>
              <a:pathLst>
                <a:path w="21387" h="17640">
                  <a:moveTo>
                    <a:pt x="9262" y="1"/>
                  </a:moveTo>
                  <a:cubicBezTo>
                    <a:pt x="4042" y="1"/>
                    <a:pt x="1" y="13865"/>
                    <a:pt x="1" y="13865"/>
                  </a:cubicBezTo>
                  <a:cubicBezTo>
                    <a:pt x="1" y="13865"/>
                    <a:pt x="3962" y="14079"/>
                    <a:pt x="3962" y="17639"/>
                  </a:cubicBezTo>
                  <a:lnTo>
                    <a:pt x="20289" y="17639"/>
                  </a:lnTo>
                  <a:cubicBezTo>
                    <a:pt x="20289" y="17639"/>
                    <a:pt x="21387" y="13490"/>
                    <a:pt x="15337" y="13490"/>
                  </a:cubicBezTo>
                  <a:cubicBezTo>
                    <a:pt x="15337" y="13490"/>
                    <a:pt x="15230" y="11296"/>
                    <a:pt x="13223" y="11296"/>
                  </a:cubicBezTo>
                  <a:cubicBezTo>
                    <a:pt x="13223" y="11296"/>
                    <a:pt x="14508" y="1"/>
                    <a:pt x="9262" y="1"/>
                  </a:cubicBezTo>
                  <a:close/>
                </a:path>
              </a:pathLst>
            </a:custGeom>
            <a:solidFill>
              <a:srgbClr val="d89341"/>
            </a:solidFill>
            <a:ln w="0">
              <a:noFill/>
            </a:ln>
          </p:spPr>
          <p:style>
            <a:lnRef idx="0"/>
            <a:fillRef idx="0"/>
            <a:effectRef idx="0"/>
            <a:fontRef idx="minor"/>
          </p:style>
        </p:sp>
        <p:sp>
          <p:nvSpPr>
            <p:cNvPr id="1837" name="Google Shape;2711;p53"/>
            <p:cNvSpPr/>
            <p:nvPr/>
          </p:nvSpPr>
          <p:spPr>
            <a:xfrm>
              <a:off x="5706000" y="3146760"/>
              <a:ext cx="2482560" cy="1222920"/>
            </a:xfrm>
            <a:custGeom>
              <a:avLst/>
              <a:gdLst/>
              <a:ahLst/>
              <a:rect l="l" t="t" r="r" b="b"/>
              <a:pathLst>
                <a:path w="116405" h="57440">
                  <a:moveTo>
                    <a:pt x="1" y="1"/>
                  </a:moveTo>
                  <a:lnTo>
                    <a:pt x="1071" y="57440"/>
                  </a:lnTo>
                  <a:lnTo>
                    <a:pt x="115521" y="57440"/>
                  </a:lnTo>
                  <a:lnTo>
                    <a:pt x="116405" y="1"/>
                  </a:lnTo>
                  <a:close/>
                </a:path>
              </a:pathLst>
            </a:custGeom>
            <a:solidFill>
              <a:srgbClr val="89422c"/>
            </a:solidFill>
            <a:ln w="0">
              <a:noFill/>
            </a:ln>
          </p:spPr>
          <p:style>
            <a:lnRef idx="0"/>
            <a:fillRef idx="0"/>
            <a:effectRef idx="0"/>
            <a:fontRef idx="minor"/>
          </p:style>
        </p:sp>
        <p:sp>
          <p:nvSpPr>
            <p:cNvPr id="1838" name="Google Shape;2712;p53"/>
            <p:cNvSpPr/>
            <p:nvPr/>
          </p:nvSpPr>
          <p:spPr>
            <a:xfrm>
              <a:off x="5706000" y="3146760"/>
              <a:ext cx="2482560" cy="862200"/>
            </a:xfrm>
            <a:custGeom>
              <a:avLst/>
              <a:gdLst/>
              <a:ahLst/>
              <a:rect l="l" t="t" r="r" b="b"/>
              <a:pathLst>
                <a:path w="116405" h="40551">
                  <a:moveTo>
                    <a:pt x="1" y="1"/>
                  </a:moveTo>
                  <a:lnTo>
                    <a:pt x="697" y="37178"/>
                  </a:lnTo>
                  <a:cubicBezTo>
                    <a:pt x="12420" y="23260"/>
                    <a:pt x="33217" y="11804"/>
                    <a:pt x="56931" y="11804"/>
                  </a:cubicBezTo>
                  <a:cubicBezTo>
                    <a:pt x="82492" y="11804"/>
                    <a:pt x="104681" y="24786"/>
                    <a:pt x="115762" y="40551"/>
                  </a:cubicBezTo>
                  <a:lnTo>
                    <a:pt x="116405" y="1"/>
                  </a:lnTo>
                  <a:close/>
                </a:path>
              </a:pathLst>
            </a:custGeom>
            <a:solidFill>
              <a:srgbClr val="7a3d25"/>
            </a:solidFill>
            <a:ln w="0">
              <a:noFill/>
            </a:ln>
          </p:spPr>
          <p:style>
            <a:lnRef idx="0"/>
            <a:fillRef idx="0"/>
            <a:effectRef idx="0"/>
            <a:fontRef idx="minor"/>
          </p:style>
        </p:sp>
        <p:sp>
          <p:nvSpPr>
            <p:cNvPr id="1839" name="Google Shape;2713;p53"/>
            <p:cNvSpPr/>
            <p:nvPr/>
          </p:nvSpPr>
          <p:spPr>
            <a:xfrm>
              <a:off x="5727600" y="4332240"/>
              <a:ext cx="2442600" cy="37440"/>
            </a:xfrm>
            <a:custGeom>
              <a:avLst/>
              <a:gdLst/>
              <a:ahLst/>
              <a:rect l="l" t="t" r="r" b="b"/>
              <a:pathLst>
                <a:path w="114532" h="1955">
                  <a:moveTo>
                    <a:pt x="1" y="1"/>
                  </a:moveTo>
                  <a:lnTo>
                    <a:pt x="54" y="1955"/>
                  </a:lnTo>
                  <a:lnTo>
                    <a:pt x="114504" y="1955"/>
                  </a:lnTo>
                  <a:lnTo>
                    <a:pt x="114531" y="1"/>
                  </a:lnTo>
                  <a:close/>
                </a:path>
              </a:pathLst>
            </a:custGeom>
            <a:solidFill>
              <a:srgbClr val="5e2a1b"/>
            </a:solidFill>
            <a:ln w="0">
              <a:noFill/>
            </a:ln>
          </p:spPr>
          <p:style>
            <a:lnRef idx="0"/>
            <a:fillRef idx="0"/>
            <a:effectRef idx="0"/>
            <a:fontRef idx="minor"/>
          </p:style>
        </p:sp>
        <p:sp>
          <p:nvSpPr>
            <p:cNvPr id="1840" name="Google Shape;2714;p53"/>
            <p:cNvSpPr/>
            <p:nvPr/>
          </p:nvSpPr>
          <p:spPr>
            <a:xfrm>
              <a:off x="6355080" y="3146760"/>
              <a:ext cx="121680" cy="1222920"/>
            </a:xfrm>
            <a:custGeom>
              <a:avLst/>
              <a:gdLst/>
              <a:ahLst/>
              <a:rect l="l" t="t" r="r" b="b"/>
              <a:pathLst>
                <a:path w="5890" h="57440">
                  <a:moveTo>
                    <a:pt x="1" y="1"/>
                  </a:moveTo>
                  <a:lnTo>
                    <a:pt x="483" y="57440"/>
                  </a:lnTo>
                  <a:lnTo>
                    <a:pt x="5488" y="57440"/>
                  </a:lnTo>
                  <a:lnTo>
                    <a:pt x="5889" y="1"/>
                  </a:lnTo>
                  <a:close/>
                </a:path>
              </a:pathLst>
            </a:custGeom>
            <a:solidFill>
              <a:srgbClr val="5e2a1b"/>
            </a:solidFill>
            <a:ln w="0">
              <a:noFill/>
            </a:ln>
          </p:spPr>
          <p:style>
            <a:lnRef idx="0"/>
            <a:fillRef idx="0"/>
            <a:effectRef idx="0"/>
            <a:fontRef idx="minor"/>
          </p:style>
        </p:sp>
        <p:sp>
          <p:nvSpPr>
            <p:cNvPr id="1841" name="Google Shape;2715;p53"/>
            <p:cNvSpPr/>
            <p:nvPr/>
          </p:nvSpPr>
          <p:spPr>
            <a:xfrm>
              <a:off x="7422480" y="3146760"/>
              <a:ext cx="110160" cy="1222920"/>
            </a:xfrm>
            <a:custGeom>
              <a:avLst/>
              <a:gdLst/>
              <a:ahLst/>
              <a:rect l="l" t="t" r="r" b="b"/>
              <a:pathLst>
                <a:path w="5354" h="57440">
                  <a:moveTo>
                    <a:pt x="0" y="1"/>
                  </a:moveTo>
                  <a:lnTo>
                    <a:pt x="455" y="57440"/>
                  </a:lnTo>
                  <a:lnTo>
                    <a:pt x="4979" y="57440"/>
                  </a:lnTo>
                  <a:lnTo>
                    <a:pt x="5353" y="1"/>
                  </a:lnTo>
                  <a:close/>
                </a:path>
              </a:pathLst>
            </a:custGeom>
            <a:solidFill>
              <a:srgbClr val="5e2a1b"/>
            </a:solidFill>
            <a:ln w="0">
              <a:noFill/>
            </a:ln>
          </p:spPr>
          <p:style>
            <a:lnRef idx="0"/>
            <a:fillRef idx="0"/>
            <a:effectRef idx="0"/>
            <a:fontRef idx="minor"/>
          </p:style>
        </p:sp>
        <p:sp>
          <p:nvSpPr>
            <p:cNvPr id="1842" name="Google Shape;2716;p53"/>
            <p:cNvSpPr/>
            <p:nvPr/>
          </p:nvSpPr>
          <p:spPr>
            <a:xfrm>
              <a:off x="5706000" y="3146760"/>
              <a:ext cx="2482560" cy="1222920"/>
            </a:xfrm>
            <a:custGeom>
              <a:avLst/>
              <a:gdLst/>
              <a:ahLst/>
              <a:rect l="l" t="t" r="r" b="b"/>
              <a:pathLst>
                <a:path w="116405" h="57440">
                  <a:moveTo>
                    <a:pt x="1" y="1"/>
                  </a:moveTo>
                  <a:lnTo>
                    <a:pt x="1071" y="57440"/>
                  </a:lnTo>
                  <a:lnTo>
                    <a:pt x="2383" y="57440"/>
                  </a:lnTo>
                  <a:lnTo>
                    <a:pt x="2410" y="2196"/>
                  </a:lnTo>
                  <a:lnTo>
                    <a:pt x="113273" y="1901"/>
                  </a:lnTo>
                  <a:lnTo>
                    <a:pt x="113674" y="57440"/>
                  </a:lnTo>
                  <a:lnTo>
                    <a:pt x="115521" y="57440"/>
                  </a:lnTo>
                  <a:lnTo>
                    <a:pt x="116405" y="1"/>
                  </a:lnTo>
                  <a:close/>
                </a:path>
              </a:pathLst>
            </a:custGeom>
            <a:solidFill>
              <a:srgbClr val="5e2a1b"/>
            </a:solidFill>
            <a:ln w="0">
              <a:noFill/>
            </a:ln>
          </p:spPr>
          <p:style>
            <a:lnRef idx="0"/>
            <a:fillRef idx="0"/>
            <a:effectRef idx="0"/>
            <a:fontRef idx="minor"/>
          </p:style>
        </p:sp>
        <p:sp>
          <p:nvSpPr>
            <p:cNvPr id="1843" name="Google Shape;2717;p53"/>
            <p:cNvSpPr/>
            <p:nvPr/>
          </p:nvSpPr>
          <p:spPr>
            <a:xfrm>
              <a:off x="8305560" y="3067920"/>
              <a:ext cx="87840" cy="74160"/>
            </a:xfrm>
            <a:custGeom>
              <a:avLst/>
              <a:gdLst/>
              <a:ahLst/>
              <a:rect l="l" t="t" r="r" b="b"/>
              <a:pathLst>
                <a:path w="4310" h="3673">
                  <a:moveTo>
                    <a:pt x="1847" y="0"/>
                  </a:moveTo>
                  <a:cubicBezTo>
                    <a:pt x="830" y="0"/>
                    <a:pt x="0" y="803"/>
                    <a:pt x="0" y="1820"/>
                  </a:cubicBezTo>
                  <a:cubicBezTo>
                    <a:pt x="0" y="2942"/>
                    <a:pt x="906" y="3672"/>
                    <a:pt x="1848" y="3672"/>
                  </a:cubicBezTo>
                  <a:cubicBezTo>
                    <a:pt x="2299" y="3672"/>
                    <a:pt x="2759" y="3505"/>
                    <a:pt x="3132" y="3132"/>
                  </a:cubicBezTo>
                  <a:cubicBezTo>
                    <a:pt x="4310" y="1981"/>
                    <a:pt x="3480" y="0"/>
                    <a:pt x="1847" y="0"/>
                  </a:cubicBezTo>
                  <a:close/>
                </a:path>
              </a:pathLst>
            </a:custGeom>
            <a:solidFill>
              <a:srgbClr val="d89341"/>
            </a:solidFill>
            <a:ln w="0">
              <a:noFill/>
            </a:ln>
          </p:spPr>
          <p:style>
            <a:lnRef idx="0"/>
            <a:fillRef idx="0"/>
            <a:effectRef idx="0"/>
            <a:fontRef idx="minor"/>
          </p:style>
        </p:sp>
        <p:sp>
          <p:nvSpPr>
            <p:cNvPr id="1844" name="Google Shape;2718;p53"/>
            <p:cNvSpPr/>
            <p:nvPr/>
          </p:nvSpPr>
          <p:spPr>
            <a:xfrm>
              <a:off x="5479920" y="3055320"/>
              <a:ext cx="248400" cy="96840"/>
            </a:xfrm>
            <a:custGeom>
              <a:avLst/>
              <a:gdLst/>
              <a:ahLst/>
              <a:rect l="l" t="t" r="r" b="b"/>
              <a:pathLst>
                <a:path w="11831" h="4738">
                  <a:moveTo>
                    <a:pt x="3212" y="0"/>
                  </a:moveTo>
                  <a:cubicBezTo>
                    <a:pt x="937" y="0"/>
                    <a:pt x="0" y="2570"/>
                    <a:pt x="1178" y="4069"/>
                  </a:cubicBezTo>
                  <a:cubicBezTo>
                    <a:pt x="2249" y="4524"/>
                    <a:pt x="3400" y="4738"/>
                    <a:pt x="4577" y="4738"/>
                  </a:cubicBezTo>
                  <a:cubicBezTo>
                    <a:pt x="8191" y="4738"/>
                    <a:pt x="11188" y="2704"/>
                    <a:pt x="11831" y="0"/>
                  </a:cubicBezTo>
                  <a:close/>
                </a:path>
              </a:pathLst>
            </a:custGeom>
            <a:solidFill>
              <a:schemeClr val="accent4"/>
            </a:solidFill>
            <a:ln w="0">
              <a:noFill/>
            </a:ln>
          </p:spPr>
          <p:style>
            <a:lnRef idx="0"/>
            <a:fillRef idx="0"/>
            <a:effectRef idx="0"/>
            <a:fontRef idx="minor"/>
          </p:style>
        </p:sp>
        <p:sp>
          <p:nvSpPr>
            <p:cNvPr id="1845" name="Google Shape;2719;p53"/>
            <p:cNvSpPr/>
            <p:nvPr/>
          </p:nvSpPr>
          <p:spPr>
            <a:xfrm>
              <a:off x="5522400" y="3075120"/>
              <a:ext cx="60480" cy="60840"/>
            </a:xfrm>
            <a:custGeom>
              <a:avLst/>
              <a:gdLst/>
              <a:ahLst/>
              <a:rect l="l" t="t" r="r" b="b"/>
              <a:pathLst>
                <a:path w="3025" h="3052">
                  <a:moveTo>
                    <a:pt x="1499" y="0"/>
                  </a:moveTo>
                  <a:cubicBezTo>
                    <a:pt x="669" y="0"/>
                    <a:pt x="0" y="696"/>
                    <a:pt x="0" y="1526"/>
                  </a:cubicBezTo>
                  <a:cubicBezTo>
                    <a:pt x="0" y="2356"/>
                    <a:pt x="669" y="3051"/>
                    <a:pt x="1499" y="3051"/>
                  </a:cubicBezTo>
                  <a:cubicBezTo>
                    <a:pt x="2329" y="3051"/>
                    <a:pt x="3025" y="2356"/>
                    <a:pt x="3025" y="1526"/>
                  </a:cubicBezTo>
                  <a:cubicBezTo>
                    <a:pt x="3025" y="696"/>
                    <a:pt x="2329" y="0"/>
                    <a:pt x="1499" y="0"/>
                  </a:cubicBezTo>
                  <a:close/>
                </a:path>
              </a:pathLst>
            </a:custGeom>
            <a:solidFill>
              <a:srgbClr val="d89341"/>
            </a:solidFill>
            <a:ln w="0">
              <a:noFill/>
            </a:ln>
          </p:spPr>
          <p:style>
            <a:lnRef idx="0"/>
            <a:fillRef idx="0"/>
            <a:effectRef idx="0"/>
            <a:fontRef idx="minor"/>
          </p:style>
        </p:sp>
        <p:sp>
          <p:nvSpPr>
            <p:cNvPr id="1846" name="Google Shape;2720;p53"/>
            <p:cNvSpPr/>
            <p:nvPr/>
          </p:nvSpPr>
          <p:spPr>
            <a:xfrm>
              <a:off x="5515920" y="4361400"/>
              <a:ext cx="225720" cy="110160"/>
            </a:xfrm>
            <a:custGeom>
              <a:avLst/>
              <a:gdLst/>
              <a:ahLst/>
              <a:rect l="l" t="t" r="r" b="b"/>
              <a:pathLst>
                <a:path w="10761" h="5354">
                  <a:moveTo>
                    <a:pt x="7120" y="1"/>
                  </a:moveTo>
                  <a:lnTo>
                    <a:pt x="7120" y="28"/>
                  </a:lnTo>
                  <a:cubicBezTo>
                    <a:pt x="5113" y="28"/>
                    <a:pt x="5006" y="2222"/>
                    <a:pt x="5006" y="2222"/>
                  </a:cubicBezTo>
                  <a:cubicBezTo>
                    <a:pt x="1044" y="2222"/>
                    <a:pt x="161" y="3989"/>
                    <a:pt x="1" y="5220"/>
                  </a:cubicBezTo>
                  <a:cubicBezTo>
                    <a:pt x="804" y="5300"/>
                    <a:pt x="1633" y="5354"/>
                    <a:pt x="2436" y="5354"/>
                  </a:cubicBezTo>
                  <a:cubicBezTo>
                    <a:pt x="7040" y="5354"/>
                    <a:pt x="10760" y="4042"/>
                    <a:pt x="10760" y="2410"/>
                  </a:cubicBezTo>
                  <a:cubicBezTo>
                    <a:pt x="10760" y="1419"/>
                    <a:pt x="9315" y="509"/>
                    <a:pt x="7120" y="1"/>
                  </a:cubicBezTo>
                  <a:close/>
                </a:path>
              </a:pathLst>
            </a:custGeom>
            <a:solidFill>
              <a:schemeClr val="accent4"/>
            </a:solidFill>
            <a:ln w="0">
              <a:noFill/>
            </a:ln>
          </p:spPr>
          <p:style>
            <a:lnRef idx="0"/>
            <a:fillRef idx="0"/>
            <a:effectRef idx="0"/>
            <a:fontRef idx="minor"/>
          </p:style>
        </p:sp>
        <p:sp>
          <p:nvSpPr>
            <p:cNvPr id="1847" name="Google Shape;2721;p53"/>
            <p:cNvSpPr/>
            <p:nvPr/>
          </p:nvSpPr>
          <p:spPr>
            <a:xfrm>
              <a:off x="8163720" y="4362120"/>
              <a:ext cx="242280" cy="131400"/>
            </a:xfrm>
            <a:custGeom>
              <a:avLst/>
              <a:gdLst/>
              <a:ahLst/>
              <a:rect l="l" t="t" r="r" b="b"/>
              <a:pathLst>
                <a:path w="11537" h="6345">
                  <a:moveTo>
                    <a:pt x="3427" y="1"/>
                  </a:moveTo>
                  <a:cubicBezTo>
                    <a:pt x="1366" y="777"/>
                    <a:pt x="1" y="2115"/>
                    <a:pt x="1" y="3614"/>
                  </a:cubicBezTo>
                  <a:cubicBezTo>
                    <a:pt x="1" y="4631"/>
                    <a:pt x="670" y="5595"/>
                    <a:pt x="1714" y="6344"/>
                  </a:cubicBezTo>
                  <a:lnTo>
                    <a:pt x="10412" y="6344"/>
                  </a:lnTo>
                  <a:cubicBezTo>
                    <a:pt x="10412" y="6344"/>
                    <a:pt x="11537" y="2195"/>
                    <a:pt x="5487" y="2195"/>
                  </a:cubicBezTo>
                  <a:cubicBezTo>
                    <a:pt x="5487" y="2195"/>
                    <a:pt x="5380" y="54"/>
                    <a:pt x="3427" y="1"/>
                  </a:cubicBezTo>
                  <a:close/>
                </a:path>
              </a:pathLst>
            </a:custGeom>
            <a:solidFill>
              <a:schemeClr val="accent4"/>
            </a:solidFill>
            <a:ln w="0">
              <a:noFill/>
            </a:ln>
          </p:spPr>
          <p:style>
            <a:lnRef idx="0"/>
            <a:fillRef idx="0"/>
            <a:effectRef idx="0"/>
            <a:fontRef idx="minor"/>
          </p:style>
        </p:sp>
        <p:sp>
          <p:nvSpPr>
            <p:cNvPr id="1848" name="Google Shape;2722;p53"/>
            <p:cNvSpPr/>
            <p:nvPr/>
          </p:nvSpPr>
          <p:spPr>
            <a:xfrm>
              <a:off x="6516360" y="3222720"/>
              <a:ext cx="860760" cy="1069200"/>
            </a:xfrm>
            <a:custGeom>
              <a:avLst/>
              <a:gdLst/>
              <a:ahLst/>
              <a:rect l="l" t="t" r="r" b="b"/>
              <a:pathLst>
                <a:path w="40498" h="50240">
                  <a:moveTo>
                    <a:pt x="39105" y="1098"/>
                  </a:moveTo>
                  <a:lnTo>
                    <a:pt x="38570" y="47884"/>
                  </a:lnTo>
                  <a:lnTo>
                    <a:pt x="1393" y="48580"/>
                  </a:lnTo>
                  <a:lnTo>
                    <a:pt x="1393" y="48580"/>
                  </a:lnTo>
                  <a:lnTo>
                    <a:pt x="1901" y="1767"/>
                  </a:lnTo>
                  <a:lnTo>
                    <a:pt x="39105" y="1098"/>
                  </a:lnTo>
                  <a:close/>
                  <a:moveTo>
                    <a:pt x="1" y="1"/>
                  </a:moveTo>
                  <a:lnTo>
                    <a:pt x="1" y="50240"/>
                  </a:lnTo>
                  <a:lnTo>
                    <a:pt x="40497" y="50240"/>
                  </a:lnTo>
                  <a:lnTo>
                    <a:pt x="40497" y="1"/>
                  </a:lnTo>
                  <a:close/>
                </a:path>
              </a:pathLst>
            </a:custGeom>
            <a:solidFill>
              <a:srgbClr val="5e2a1b"/>
            </a:solidFill>
            <a:ln w="0">
              <a:noFill/>
            </a:ln>
          </p:spPr>
          <p:style>
            <a:lnRef idx="0"/>
            <a:fillRef idx="0"/>
            <a:effectRef idx="0"/>
            <a:fontRef idx="minor"/>
          </p:style>
        </p:sp>
        <p:sp>
          <p:nvSpPr>
            <p:cNvPr id="1849" name="Google Shape;2723;p53"/>
            <p:cNvSpPr/>
            <p:nvPr/>
          </p:nvSpPr>
          <p:spPr>
            <a:xfrm>
              <a:off x="5792760" y="3222720"/>
              <a:ext cx="528120" cy="1069200"/>
            </a:xfrm>
            <a:custGeom>
              <a:avLst/>
              <a:gdLst/>
              <a:ahLst/>
              <a:rect l="l" t="t" r="r" b="b"/>
              <a:pathLst>
                <a:path w="24919" h="50240">
                  <a:moveTo>
                    <a:pt x="1365" y="1500"/>
                  </a:moveTo>
                  <a:lnTo>
                    <a:pt x="24062" y="1660"/>
                  </a:lnTo>
                  <a:lnTo>
                    <a:pt x="23527" y="48875"/>
                  </a:lnTo>
                  <a:lnTo>
                    <a:pt x="830" y="49142"/>
                  </a:lnTo>
                  <a:lnTo>
                    <a:pt x="1365" y="1500"/>
                  </a:lnTo>
                  <a:close/>
                  <a:moveTo>
                    <a:pt x="0" y="1"/>
                  </a:moveTo>
                  <a:lnTo>
                    <a:pt x="0" y="50240"/>
                  </a:lnTo>
                  <a:lnTo>
                    <a:pt x="24919" y="50240"/>
                  </a:lnTo>
                  <a:lnTo>
                    <a:pt x="24919" y="1"/>
                  </a:lnTo>
                  <a:close/>
                </a:path>
              </a:pathLst>
            </a:custGeom>
            <a:solidFill>
              <a:srgbClr val="5e2a1b"/>
            </a:solidFill>
            <a:ln w="0">
              <a:noFill/>
            </a:ln>
          </p:spPr>
          <p:style>
            <a:lnRef idx="0"/>
            <a:fillRef idx="0"/>
            <a:effectRef idx="0"/>
            <a:fontRef idx="minor"/>
          </p:style>
        </p:sp>
        <p:sp>
          <p:nvSpPr>
            <p:cNvPr id="1850" name="Google Shape;2724;p53"/>
            <p:cNvSpPr/>
            <p:nvPr/>
          </p:nvSpPr>
          <p:spPr>
            <a:xfrm>
              <a:off x="7569720" y="3222720"/>
              <a:ext cx="528120" cy="1069200"/>
            </a:xfrm>
            <a:custGeom>
              <a:avLst/>
              <a:gdLst/>
              <a:ahLst/>
              <a:rect l="l" t="t" r="r" b="b"/>
              <a:pathLst>
                <a:path w="24919" h="50240">
                  <a:moveTo>
                    <a:pt x="1365" y="1500"/>
                  </a:moveTo>
                  <a:lnTo>
                    <a:pt x="24062" y="1660"/>
                  </a:lnTo>
                  <a:lnTo>
                    <a:pt x="23527" y="48875"/>
                  </a:lnTo>
                  <a:lnTo>
                    <a:pt x="830" y="49142"/>
                  </a:lnTo>
                  <a:lnTo>
                    <a:pt x="1365" y="1500"/>
                  </a:lnTo>
                  <a:close/>
                  <a:moveTo>
                    <a:pt x="0" y="1"/>
                  </a:moveTo>
                  <a:lnTo>
                    <a:pt x="0" y="50240"/>
                  </a:lnTo>
                  <a:lnTo>
                    <a:pt x="24919" y="50240"/>
                  </a:lnTo>
                  <a:lnTo>
                    <a:pt x="24919" y="1"/>
                  </a:lnTo>
                  <a:close/>
                </a:path>
              </a:pathLst>
            </a:custGeom>
            <a:solidFill>
              <a:srgbClr val="5e2a1b"/>
            </a:solidFill>
            <a:ln w="0">
              <a:noFill/>
            </a:ln>
          </p:spPr>
          <p:style>
            <a:lnRef idx="0"/>
            <a:fillRef idx="0"/>
            <a:effectRef idx="0"/>
            <a:fontRef idx="minor"/>
          </p:style>
        </p:sp>
        <p:sp>
          <p:nvSpPr>
            <p:cNvPr id="1851" name="Google Shape;2725;p53"/>
            <p:cNvSpPr/>
            <p:nvPr/>
          </p:nvSpPr>
          <p:spPr>
            <a:xfrm>
              <a:off x="6580800" y="3722760"/>
              <a:ext cx="649440" cy="507600"/>
            </a:xfrm>
            <a:custGeom>
              <a:avLst/>
              <a:gdLst/>
              <a:ahLst/>
              <a:rect l="l" t="t" r="r" b="b"/>
              <a:pathLst>
                <a:path w="30594" h="23956">
                  <a:moveTo>
                    <a:pt x="0" y="1"/>
                  </a:moveTo>
                  <a:lnTo>
                    <a:pt x="0" y="23956"/>
                  </a:lnTo>
                  <a:lnTo>
                    <a:pt x="30593" y="23421"/>
                  </a:lnTo>
                  <a:cubicBezTo>
                    <a:pt x="30593" y="23421"/>
                    <a:pt x="7495" y="22377"/>
                    <a:pt x="4979" y="20369"/>
                  </a:cubicBezTo>
                  <a:cubicBezTo>
                    <a:pt x="1017" y="17265"/>
                    <a:pt x="0" y="1"/>
                    <a:pt x="0" y="1"/>
                  </a:cubicBezTo>
                  <a:close/>
                </a:path>
              </a:pathLst>
            </a:custGeom>
            <a:solidFill>
              <a:srgbClr val="9b4a34"/>
            </a:solidFill>
            <a:ln w="0">
              <a:noFill/>
            </a:ln>
          </p:spPr>
          <p:style>
            <a:lnRef idx="0"/>
            <a:fillRef idx="0"/>
            <a:effectRef idx="0"/>
            <a:fontRef idx="minor"/>
          </p:style>
        </p:sp>
        <p:sp>
          <p:nvSpPr>
            <p:cNvPr id="1852" name="Google Shape;2726;p53"/>
            <p:cNvSpPr/>
            <p:nvPr/>
          </p:nvSpPr>
          <p:spPr>
            <a:xfrm>
              <a:off x="7619400" y="3275280"/>
              <a:ext cx="442800" cy="690480"/>
            </a:xfrm>
            <a:custGeom>
              <a:avLst/>
              <a:gdLst/>
              <a:ahLst/>
              <a:rect l="l" t="t" r="r" b="b"/>
              <a:pathLst>
                <a:path w="20932" h="32511">
                  <a:moveTo>
                    <a:pt x="20931" y="0"/>
                  </a:moveTo>
                  <a:lnTo>
                    <a:pt x="1" y="134"/>
                  </a:lnTo>
                  <a:lnTo>
                    <a:pt x="1" y="32493"/>
                  </a:lnTo>
                  <a:cubicBezTo>
                    <a:pt x="4" y="32505"/>
                    <a:pt x="7" y="32511"/>
                    <a:pt x="11" y="32511"/>
                  </a:cubicBezTo>
                  <a:cubicBezTo>
                    <a:pt x="271" y="32511"/>
                    <a:pt x="2207" y="5766"/>
                    <a:pt x="3025" y="4684"/>
                  </a:cubicBezTo>
                  <a:cubicBezTo>
                    <a:pt x="5407" y="1526"/>
                    <a:pt x="20931" y="0"/>
                    <a:pt x="20931" y="0"/>
                  </a:cubicBezTo>
                  <a:close/>
                </a:path>
              </a:pathLst>
            </a:custGeom>
            <a:solidFill>
              <a:srgbClr val="9b4a34"/>
            </a:solidFill>
            <a:ln w="0">
              <a:noFill/>
            </a:ln>
          </p:spPr>
          <p:style>
            <a:lnRef idx="0"/>
            <a:fillRef idx="0"/>
            <a:effectRef idx="0"/>
            <a:fontRef idx="minor"/>
          </p:style>
        </p:sp>
        <p:sp>
          <p:nvSpPr>
            <p:cNvPr id="1853" name="Google Shape;2727;p53"/>
            <p:cNvSpPr/>
            <p:nvPr/>
          </p:nvSpPr>
          <p:spPr>
            <a:xfrm>
              <a:off x="5879160" y="3279960"/>
              <a:ext cx="387000" cy="690480"/>
            </a:xfrm>
            <a:custGeom>
              <a:avLst/>
              <a:gdLst/>
              <a:ahLst/>
              <a:rect l="l" t="t" r="r" b="b"/>
              <a:pathLst>
                <a:path w="18309" h="32511">
                  <a:moveTo>
                    <a:pt x="1" y="0"/>
                  </a:moveTo>
                  <a:cubicBezTo>
                    <a:pt x="1" y="0"/>
                    <a:pt x="13598" y="1553"/>
                    <a:pt x="15659" y="4684"/>
                  </a:cubicBezTo>
                  <a:cubicBezTo>
                    <a:pt x="16371" y="5792"/>
                    <a:pt x="18097" y="32511"/>
                    <a:pt x="18301" y="32511"/>
                  </a:cubicBezTo>
                  <a:cubicBezTo>
                    <a:pt x="18304" y="32511"/>
                    <a:pt x="18306" y="32505"/>
                    <a:pt x="18308" y="32494"/>
                  </a:cubicBezTo>
                  <a:lnTo>
                    <a:pt x="18308" y="161"/>
                  </a:lnTo>
                  <a:lnTo>
                    <a:pt x="1" y="0"/>
                  </a:lnTo>
                  <a:close/>
                </a:path>
              </a:pathLst>
            </a:custGeom>
            <a:solidFill>
              <a:srgbClr val="9b4a34"/>
            </a:solidFill>
            <a:ln w="0">
              <a:noFill/>
            </a:ln>
          </p:spPr>
          <p:style>
            <a:lnRef idx="0"/>
            <a:fillRef idx="0"/>
            <a:effectRef idx="0"/>
            <a:fontRef idx="minor"/>
          </p:style>
        </p:sp>
        <p:sp>
          <p:nvSpPr>
            <p:cNvPr id="1854" name="Google Shape;2728;p53"/>
            <p:cNvSpPr/>
            <p:nvPr/>
          </p:nvSpPr>
          <p:spPr>
            <a:xfrm>
              <a:off x="6920640" y="3279960"/>
              <a:ext cx="387000" cy="690480"/>
            </a:xfrm>
            <a:custGeom>
              <a:avLst/>
              <a:gdLst/>
              <a:ahLst/>
              <a:rect l="l" t="t" r="r" b="b"/>
              <a:pathLst>
                <a:path w="18308" h="32511">
                  <a:moveTo>
                    <a:pt x="0" y="0"/>
                  </a:moveTo>
                  <a:cubicBezTo>
                    <a:pt x="0" y="0"/>
                    <a:pt x="13597" y="1553"/>
                    <a:pt x="15658" y="4684"/>
                  </a:cubicBezTo>
                  <a:cubicBezTo>
                    <a:pt x="16370" y="5792"/>
                    <a:pt x="18070" y="32511"/>
                    <a:pt x="18299" y="32511"/>
                  </a:cubicBezTo>
                  <a:cubicBezTo>
                    <a:pt x="18302" y="32511"/>
                    <a:pt x="18305" y="32505"/>
                    <a:pt x="18308" y="32494"/>
                  </a:cubicBezTo>
                  <a:lnTo>
                    <a:pt x="18308" y="161"/>
                  </a:lnTo>
                  <a:lnTo>
                    <a:pt x="0" y="0"/>
                  </a:lnTo>
                  <a:close/>
                </a:path>
              </a:pathLst>
            </a:custGeom>
            <a:solidFill>
              <a:srgbClr val="9b4a34"/>
            </a:solidFill>
            <a:ln w="0">
              <a:noFill/>
            </a:ln>
          </p:spPr>
          <p:style>
            <a:lnRef idx="0"/>
            <a:fillRef idx="0"/>
            <a:effectRef idx="0"/>
            <a:fontRef idx="minor"/>
          </p:style>
        </p:sp>
        <p:sp>
          <p:nvSpPr>
            <p:cNvPr id="1855" name="Google Shape;2729;p53"/>
            <p:cNvSpPr/>
            <p:nvPr/>
          </p:nvSpPr>
          <p:spPr>
            <a:xfrm>
              <a:off x="7875000" y="3558600"/>
              <a:ext cx="293040" cy="788760"/>
            </a:xfrm>
            <a:custGeom>
              <a:avLst/>
              <a:gdLst/>
              <a:ahLst/>
              <a:rect l="l" t="t" r="r" b="b"/>
              <a:pathLst>
                <a:path w="13919" h="37124">
                  <a:moveTo>
                    <a:pt x="13919" y="0"/>
                  </a:moveTo>
                  <a:cubicBezTo>
                    <a:pt x="7763" y="6343"/>
                    <a:pt x="5033" y="15497"/>
                    <a:pt x="2651" y="23607"/>
                  </a:cubicBezTo>
                  <a:lnTo>
                    <a:pt x="2597" y="23821"/>
                  </a:lnTo>
                  <a:cubicBezTo>
                    <a:pt x="1125" y="28746"/>
                    <a:pt x="295" y="33055"/>
                    <a:pt x="1" y="37124"/>
                  </a:cubicBezTo>
                  <a:lnTo>
                    <a:pt x="456" y="37124"/>
                  </a:lnTo>
                  <a:cubicBezTo>
                    <a:pt x="750" y="33109"/>
                    <a:pt x="1580" y="28827"/>
                    <a:pt x="3025" y="23955"/>
                  </a:cubicBezTo>
                  <a:lnTo>
                    <a:pt x="3106" y="23714"/>
                  </a:lnTo>
                  <a:cubicBezTo>
                    <a:pt x="5461" y="15818"/>
                    <a:pt x="8084" y="6932"/>
                    <a:pt x="13919" y="669"/>
                  </a:cubicBezTo>
                  <a:lnTo>
                    <a:pt x="13919" y="0"/>
                  </a:lnTo>
                  <a:close/>
                </a:path>
              </a:pathLst>
            </a:custGeom>
            <a:solidFill>
              <a:srgbClr val="5e2a1b"/>
            </a:solidFill>
            <a:ln w="0">
              <a:noFill/>
            </a:ln>
          </p:spPr>
          <p:style>
            <a:lnRef idx="0"/>
            <a:fillRef idx="0"/>
            <a:effectRef idx="0"/>
            <a:fontRef idx="minor"/>
          </p:style>
        </p:sp>
        <p:sp>
          <p:nvSpPr>
            <p:cNvPr id="1856" name="Google Shape;2730;p53"/>
            <p:cNvSpPr/>
            <p:nvPr/>
          </p:nvSpPr>
          <p:spPr>
            <a:xfrm>
              <a:off x="7486560" y="3194640"/>
              <a:ext cx="444600" cy="1077480"/>
            </a:xfrm>
            <a:custGeom>
              <a:avLst/>
              <a:gdLst/>
              <a:ahLst/>
              <a:rect l="l" t="t" r="r" b="b"/>
              <a:pathLst>
                <a:path w="21013" h="50620">
                  <a:moveTo>
                    <a:pt x="18657" y="434"/>
                  </a:moveTo>
                  <a:cubicBezTo>
                    <a:pt x="18790" y="434"/>
                    <a:pt x="18924" y="461"/>
                    <a:pt x="19058" y="515"/>
                  </a:cubicBezTo>
                  <a:cubicBezTo>
                    <a:pt x="20423" y="1264"/>
                    <a:pt x="19299" y="4503"/>
                    <a:pt x="18710" y="6243"/>
                  </a:cubicBezTo>
                  <a:cubicBezTo>
                    <a:pt x="18576" y="6644"/>
                    <a:pt x="18469" y="6965"/>
                    <a:pt x="18389" y="7233"/>
                  </a:cubicBezTo>
                  <a:cubicBezTo>
                    <a:pt x="17693" y="9669"/>
                    <a:pt x="16515" y="11997"/>
                    <a:pt x="15391" y="14245"/>
                  </a:cubicBezTo>
                  <a:cubicBezTo>
                    <a:pt x="14936" y="15209"/>
                    <a:pt x="14428" y="16173"/>
                    <a:pt x="13999" y="17163"/>
                  </a:cubicBezTo>
                  <a:cubicBezTo>
                    <a:pt x="11644" y="22275"/>
                    <a:pt x="9878" y="27789"/>
                    <a:pt x="8165" y="33115"/>
                  </a:cubicBezTo>
                  <a:lnTo>
                    <a:pt x="8004" y="33650"/>
                  </a:lnTo>
                  <a:cubicBezTo>
                    <a:pt x="7549" y="35015"/>
                    <a:pt x="7121" y="36461"/>
                    <a:pt x="6719" y="37826"/>
                  </a:cubicBezTo>
                  <a:cubicBezTo>
                    <a:pt x="5970" y="40449"/>
                    <a:pt x="5167" y="43152"/>
                    <a:pt x="4150" y="45695"/>
                  </a:cubicBezTo>
                  <a:cubicBezTo>
                    <a:pt x="4069" y="45882"/>
                    <a:pt x="3989" y="46070"/>
                    <a:pt x="3909" y="46284"/>
                  </a:cubicBezTo>
                  <a:cubicBezTo>
                    <a:pt x="3400" y="47622"/>
                    <a:pt x="2704" y="49442"/>
                    <a:pt x="1527" y="50058"/>
                  </a:cubicBezTo>
                  <a:cubicBezTo>
                    <a:pt x="510" y="48773"/>
                    <a:pt x="1018" y="45240"/>
                    <a:pt x="1313" y="43313"/>
                  </a:cubicBezTo>
                  <a:cubicBezTo>
                    <a:pt x="1366" y="42911"/>
                    <a:pt x="1420" y="42563"/>
                    <a:pt x="1446" y="42296"/>
                  </a:cubicBezTo>
                  <a:cubicBezTo>
                    <a:pt x="2062" y="37023"/>
                    <a:pt x="3026" y="31777"/>
                    <a:pt x="4391" y="26638"/>
                  </a:cubicBezTo>
                  <a:cubicBezTo>
                    <a:pt x="5996" y="20616"/>
                    <a:pt x="8486" y="14754"/>
                    <a:pt x="10921" y="9321"/>
                  </a:cubicBezTo>
                  <a:cubicBezTo>
                    <a:pt x="11055" y="9053"/>
                    <a:pt x="11189" y="8758"/>
                    <a:pt x="11296" y="8464"/>
                  </a:cubicBezTo>
                  <a:cubicBezTo>
                    <a:pt x="11858" y="7179"/>
                    <a:pt x="12420" y="5868"/>
                    <a:pt x="13384" y="4931"/>
                  </a:cubicBezTo>
                  <a:lnTo>
                    <a:pt x="13411" y="4904"/>
                  </a:lnTo>
                  <a:cubicBezTo>
                    <a:pt x="14802" y="3057"/>
                    <a:pt x="17318" y="434"/>
                    <a:pt x="18657" y="434"/>
                  </a:cubicBezTo>
                  <a:close/>
                  <a:moveTo>
                    <a:pt x="18716" y="1"/>
                  </a:moveTo>
                  <a:cubicBezTo>
                    <a:pt x="16642" y="1"/>
                    <a:pt x="13306" y="4296"/>
                    <a:pt x="13063" y="4637"/>
                  </a:cubicBezTo>
                  <a:cubicBezTo>
                    <a:pt x="12046" y="5627"/>
                    <a:pt x="11457" y="6992"/>
                    <a:pt x="10895" y="8303"/>
                  </a:cubicBezTo>
                  <a:cubicBezTo>
                    <a:pt x="10788" y="8598"/>
                    <a:pt x="10654" y="8892"/>
                    <a:pt x="10547" y="9160"/>
                  </a:cubicBezTo>
                  <a:cubicBezTo>
                    <a:pt x="8084" y="14620"/>
                    <a:pt x="5568" y="20482"/>
                    <a:pt x="3962" y="26558"/>
                  </a:cubicBezTo>
                  <a:cubicBezTo>
                    <a:pt x="2597" y="31723"/>
                    <a:pt x="1634" y="36969"/>
                    <a:pt x="1018" y="42269"/>
                  </a:cubicBezTo>
                  <a:cubicBezTo>
                    <a:pt x="991" y="42537"/>
                    <a:pt x="938" y="42858"/>
                    <a:pt x="884" y="43259"/>
                  </a:cubicBezTo>
                  <a:cubicBezTo>
                    <a:pt x="536" y="45481"/>
                    <a:pt x="1" y="49201"/>
                    <a:pt x="1313" y="50513"/>
                  </a:cubicBezTo>
                  <a:lnTo>
                    <a:pt x="1420" y="50620"/>
                  </a:lnTo>
                  <a:lnTo>
                    <a:pt x="1580" y="50566"/>
                  </a:lnTo>
                  <a:cubicBezTo>
                    <a:pt x="3026" y="49951"/>
                    <a:pt x="3802" y="47943"/>
                    <a:pt x="4364" y="46444"/>
                  </a:cubicBezTo>
                  <a:cubicBezTo>
                    <a:pt x="4444" y="46230"/>
                    <a:pt x="4524" y="46043"/>
                    <a:pt x="4605" y="45882"/>
                  </a:cubicBezTo>
                  <a:cubicBezTo>
                    <a:pt x="5622" y="43313"/>
                    <a:pt x="6425" y="40609"/>
                    <a:pt x="7201" y="37986"/>
                  </a:cubicBezTo>
                  <a:cubicBezTo>
                    <a:pt x="7602" y="36595"/>
                    <a:pt x="8004" y="35176"/>
                    <a:pt x="8459" y="33784"/>
                  </a:cubicBezTo>
                  <a:lnTo>
                    <a:pt x="8620" y="33276"/>
                  </a:lnTo>
                  <a:cubicBezTo>
                    <a:pt x="10333" y="27976"/>
                    <a:pt x="12099" y="22462"/>
                    <a:pt x="14428" y="17377"/>
                  </a:cubicBezTo>
                  <a:cubicBezTo>
                    <a:pt x="14856" y="16413"/>
                    <a:pt x="15338" y="15423"/>
                    <a:pt x="15819" y="14486"/>
                  </a:cubicBezTo>
                  <a:cubicBezTo>
                    <a:pt x="16944" y="12211"/>
                    <a:pt x="18121" y="9856"/>
                    <a:pt x="18817" y="7367"/>
                  </a:cubicBezTo>
                  <a:cubicBezTo>
                    <a:pt x="18898" y="7126"/>
                    <a:pt x="19005" y="6778"/>
                    <a:pt x="19165" y="6403"/>
                  </a:cubicBezTo>
                  <a:cubicBezTo>
                    <a:pt x="19861" y="4396"/>
                    <a:pt x="21012" y="1077"/>
                    <a:pt x="19299" y="140"/>
                  </a:cubicBezTo>
                  <a:cubicBezTo>
                    <a:pt x="19120" y="45"/>
                    <a:pt x="18924" y="1"/>
                    <a:pt x="18716" y="1"/>
                  </a:cubicBezTo>
                  <a:close/>
                </a:path>
              </a:pathLst>
            </a:custGeom>
            <a:solidFill>
              <a:srgbClr val="5e2a1b"/>
            </a:solidFill>
            <a:ln w="0">
              <a:noFill/>
            </a:ln>
          </p:spPr>
          <p:style>
            <a:lnRef idx="0"/>
            <a:fillRef idx="0"/>
            <a:effectRef idx="0"/>
            <a:fontRef idx="minor"/>
          </p:style>
        </p:sp>
        <p:sp>
          <p:nvSpPr>
            <p:cNvPr id="1857" name="Google Shape;2731;p53"/>
            <p:cNvSpPr/>
            <p:nvPr/>
          </p:nvSpPr>
          <p:spPr>
            <a:xfrm>
              <a:off x="7678800" y="3160440"/>
              <a:ext cx="481680" cy="1186560"/>
            </a:xfrm>
            <a:custGeom>
              <a:avLst/>
              <a:gdLst/>
              <a:ahLst/>
              <a:rect l="l" t="t" r="r" b="b"/>
              <a:pathLst>
                <a:path w="22752" h="55727">
                  <a:moveTo>
                    <a:pt x="22189" y="0"/>
                  </a:moveTo>
                  <a:cubicBezTo>
                    <a:pt x="14427" y="10091"/>
                    <a:pt x="10225" y="22269"/>
                    <a:pt x="6130" y="35705"/>
                  </a:cubicBezTo>
                  <a:cubicBezTo>
                    <a:pt x="5568" y="37552"/>
                    <a:pt x="5005" y="39399"/>
                    <a:pt x="4443" y="41246"/>
                  </a:cubicBezTo>
                  <a:cubicBezTo>
                    <a:pt x="3132" y="45555"/>
                    <a:pt x="1767" y="50025"/>
                    <a:pt x="402" y="54388"/>
                  </a:cubicBezTo>
                  <a:cubicBezTo>
                    <a:pt x="268" y="54843"/>
                    <a:pt x="134" y="55298"/>
                    <a:pt x="0" y="55726"/>
                  </a:cubicBezTo>
                  <a:lnTo>
                    <a:pt x="482" y="55726"/>
                  </a:lnTo>
                  <a:cubicBezTo>
                    <a:pt x="589" y="55325"/>
                    <a:pt x="723" y="54923"/>
                    <a:pt x="857" y="54522"/>
                  </a:cubicBezTo>
                  <a:cubicBezTo>
                    <a:pt x="2222" y="50159"/>
                    <a:pt x="3587" y="45689"/>
                    <a:pt x="4872" y="41380"/>
                  </a:cubicBezTo>
                  <a:cubicBezTo>
                    <a:pt x="5434" y="39533"/>
                    <a:pt x="5996" y="37686"/>
                    <a:pt x="6558" y="35839"/>
                  </a:cubicBezTo>
                  <a:cubicBezTo>
                    <a:pt x="10680" y="22323"/>
                    <a:pt x="14909" y="10091"/>
                    <a:pt x="22751" y="0"/>
                  </a:cubicBezTo>
                  <a:close/>
                </a:path>
              </a:pathLst>
            </a:custGeom>
            <a:solidFill>
              <a:srgbClr val="5e2a1b"/>
            </a:solidFill>
            <a:ln w="0">
              <a:noFill/>
            </a:ln>
          </p:spPr>
          <p:style>
            <a:lnRef idx="0"/>
            <a:fillRef idx="0"/>
            <a:effectRef idx="0"/>
            <a:fontRef idx="minor"/>
          </p:style>
        </p:sp>
        <p:sp>
          <p:nvSpPr>
            <p:cNvPr id="1858" name="Google Shape;2732;p53"/>
            <p:cNvSpPr/>
            <p:nvPr/>
          </p:nvSpPr>
          <p:spPr>
            <a:xfrm>
              <a:off x="7343640" y="3161160"/>
              <a:ext cx="347400" cy="1186560"/>
            </a:xfrm>
            <a:custGeom>
              <a:avLst/>
              <a:gdLst/>
              <a:ahLst/>
              <a:rect l="l" t="t" r="r" b="b"/>
              <a:pathLst>
                <a:path w="16462" h="55727">
                  <a:moveTo>
                    <a:pt x="15873" y="1"/>
                  </a:moveTo>
                  <a:cubicBezTo>
                    <a:pt x="12447" y="3989"/>
                    <a:pt x="9369" y="8325"/>
                    <a:pt x="7093" y="13223"/>
                  </a:cubicBezTo>
                  <a:cubicBezTo>
                    <a:pt x="3721" y="20503"/>
                    <a:pt x="1553" y="29711"/>
                    <a:pt x="429" y="41434"/>
                  </a:cubicBezTo>
                  <a:cubicBezTo>
                    <a:pt x="1" y="46198"/>
                    <a:pt x="54" y="50989"/>
                    <a:pt x="589" y="55727"/>
                  </a:cubicBezTo>
                  <a:lnTo>
                    <a:pt x="1044" y="55727"/>
                  </a:lnTo>
                  <a:cubicBezTo>
                    <a:pt x="509" y="50989"/>
                    <a:pt x="456" y="46225"/>
                    <a:pt x="911" y="41488"/>
                  </a:cubicBezTo>
                  <a:cubicBezTo>
                    <a:pt x="2008" y="29818"/>
                    <a:pt x="4176" y="20637"/>
                    <a:pt x="7522" y="13437"/>
                  </a:cubicBezTo>
                  <a:cubicBezTo>
                    <a:pt x="9824" y="8432"/>
                    <a:pt x="12982" y="4043"/>
                    <a:pt x="16461" y="1"/>
                  </a:cubicBezTo>
                  <a:close/>
                </a:path>
              </a:pathLst>
            </a:custGeom>
            <a:solidFill>
              <a:srgbClr val="5e2a1b"/>
            </a:solidFill>
            <a:ln w="0">
              <a:noFill/>
            </a:ln>
          </p:spPr>
          <p:style>
            <a:lnRef idx="0"/>
            <a:fillRef idx="0"/>
            <a:effectRef idx="0"/>
            <a:fontRef idx="minor"/>
          </p:style>
        </p:sp>
        <p:sp>
          <p:nvSpPr>
            <p:cNvPr id="1859" name="Google Shape;2733;p53"/>
            <p:cNvSpPr/>
            <p:nvPr/>
          </p:nvSpPr>
          <p:spPr>
            <a:xfrm>
              <a:off x="6662160" y="4201920"/>
              <a:ext cx="163800" cy="146520"/>
            </a:xfrm>
            <a:custGeom>
              <a:avLst/>
              <a:gdLst/>
              <a:ahLst/>
              <a:rect l="l" t="t" r="r" b="b"/>
              <a:pathLst>
                <a:path w="7871" h="7066">
                  <a:moveTo>
                    <a:pt x="1650" y="1"/>
                  </a:moveTo>
                  <a:cubicBezTo>
                    <a:pt x="1474" y="1"/>
                    <a:pt x="1293" y="48"/>
                    <a:pt x="1125" y="160"/>
                  </a:cubicBezTo>
                  <a:cubicBezTo>
                    <a:pt x="1" y="909"/>
                    <a:pt x="242" y="4335"/>
                    <a:pt x="938" y="7065"/>
                  </a:cubicBezTo>
                  <a:lnTo>
                    <a:pt x="1393" y="7065"/>
                  </a:lnTo>
                  <a:cubicBezTo>
                    <a:pt x="724" y="4362"/>
                    <a:pt x="536" y="1097"/>
                    <a:pt x="1393" y="535"/>
                  </a:cubicBezTo>
                  <a:cubicBezTo>
                    <a:pt x="1479" y="483"/>
                    <a:pt x="1566" y="453"/>
                    <a:pt x="1652" y="453"/>
                  </a:cubicBezTo>
                  <a:cubicBezTo>
                    <a:pt x="1699" y="453"/>
                    <a:pt x="1747" y="462"/>
                    <a:pt x="1794" y="481"/>
                  </a:cubicBezTo>
                  <a:cubicBezTo>
                    <a:pt x="3159" y="749"/>
                    <a:pt x="5622" y="4121"/>
                    <a:pt x="6451" y="5379"/>
                  </a:cubicBezTo>
                  <a:cubicBezTo>
                    <a:pt x="6799" y="5914"/>
                    <a:pt x="7094" y="6477"/>
                    <a:pt x="7361" y="7065"/>
                  </a:cubicBezTo>
                  <a:lnTo>
                    <a:pt x="7870" y="7065"/>
                  </a:lnTo>
                  <a:cubicBezTo>
                    <a:pt x="7576" y="6396"/>
                    <a:pt x="7228" y="5754"/>
                    <a:pt x="6853" y="5165"/>
                  </a:cubicBezTo>
                  <a:cubicBezTo>
                    <a:pt x="6719" y="4951"/>
                    <a:pt x="3721" y="401"/>
                    <a:pt x="1875" y="26"/>
                  </a:cubicBezTo>
                  <a:cubicBezTo>
                    <a:pt x="1802" y="10"/>
                    <a:pt x="1726" y="1"/>
                    <a:pt x="1650" y="1"/>
                  </a:cubicBezTo>
                  <a:close/>
                </a:path>
              </a:pathLst>
            </a:custGeom>
            <a:solidFill>
              <a:srgbClr val="5e2a1b"/>
            </a:solidFill>
            <a:ln w="0">
              <a:noFill/>
            </a:ln>
          </p:spPr>
          <p:style>
            <a:lnRef idx="0"/>
            <a:fillRef idx="0"/>
            <a:effectRef idx="0"/>
            <a:fontRef idx="minor"/>
          </p:style>
        </p:sp>
        <p:sp>
          <p:nvSpPr>
            <p:cNvPr id="1860" name="Google Shape;2734;p53"/>
            <p:cNvSpPr/>
            <p:nvPr/>
          </p:nvSpPr>
          <p:spPr>
            <a:xfrm>
              <a:off x="7030800" y="3161520"/>
              <a:ext cx="364680" cy="367920"/>
            </a:xfrm>
            <a:custGeom>
              <a:avLst/>
              <a:gdLst/>
              <a:ahLst/>
              <a:rect l="l" t="t" r="r" b="b"/>
              <a:pathLst>
                <a:path w="17265" h="17426">
                  <a:moveTo>
                    <a:pt x="16542" y="1"/>
                  </a:moveTo>
                  <a:cubicBezTo>
                    <a:pt x="15471" y="911"/>
                    <a:pt x="14427" y="1821"/>
                    <a:pt x="13384" y="2731"/>
                  </a:cubicBezTo>
                  <a:cubicBezTo>
                    <a:pt x="9208" y="6478"/>
                    <a:pt x="5809" y="9743"/>
                    <a:pt x="2891" y="13491"/>
                  </a:cubicBezTo>
                  <a:cubicBezTo>
                    <a:pt x="2677" y="13758"/>
                    <a:pt x="2463" y="14079"/>
                    <a:pt x="2222" y="14427"/>
                  </a:cubicBezTo>
                  <a:cubicBezTo>
                    <a:pt x="1741" y="15204"/>
                    <a:pt x="1152" y="15926"/>
                    <a:pt x="483" y="16569"/>
                  </a:cubicBezTo>
                  <a:cubicBezTo>
                    <a:pt x="723" y="12259"/>
                    <a:pt x="3025" y="7602"/>
                    <a:pt x="5059" y="3453"/>
                  </a:cubicBezTo>
                  <a:cubicBezTo>
                    <a:pt x="5327" y="2918"/>
                    <a:pt x="5595" y="2383"/>
                    <a:pt x="5862" y="1874"/>
                  </a:cubicBezTo>
                  <a:cubicBezTo>
                    <a:pt x="6077" y="1419"/>
                    <a:pt x="6317" y="857"/>
                    <a:pt x="6585" y="242"/>
                  </a:cubicBezTo>
                  <a:cubicBezTo>
                    <a:pt x="6612" y="161"/>
                    <a:pt x="6665" y="81"/>
                    <a:pt x="6692" y="28"/>
                  </a:cubicBezTo>
                  <a:lnTo>
                    <a:pt x="6184" y="28"/>
                  </a:lnTo>
                  <a:lnTo>
                    <a:pt x="6184" y="54"/>
                  </a:lnTo>
                  <a:cubicBezTo>
                    <a:pt x="5889" y="670"/>
                    <a:pt x="5648" y="1205"/>
                    <a:pt x="5434" y="1660"/>
                  </a:cubicBezTo>
                  <a:cubicBezTo>
                    <a:pt x="5193" y="2169"/>
                    <a:pt x="4926" y="2704"/>
                    <a:pt x="4658" y="3266"/>
                  </a:cubicBezTo>
                  <a:cubicBezTo>
                    <a:pt x="2624" y="7361"/>
                    <a:pt x="81" y="12473"/>
                    <a:pt x="1" y="17024"/>
                  </a:cubicBezTo>
                  <a:lnTo>
                    <a:pt x="1" y="17425"/>
                  </a:lnTo>
                  <a:lnTo>
                    <a:pt x="375" y="17211"/>
                  </a:lnTo>
                  <a:cubicBezTo>
                    <a:pt x="1259" y="16649"/>
                    <a:pt x="1981" y="15605"/>
                    <a:pt x="2624" y="14668"/>
                  </a:cubicBezTo>
                  <a:cubicBezTo>
                    <a:pt x="2838" y="14347"/>
                    <a:pt x="3079" y="13999"/>
                    <a:pt x="3293" y="13758"/>
                  </a:cubicBezTo>
                  <a:cubicBezTo>
                    <a:pt x="6184" y="10038"/>
                    <a:pt x="9529" y="6799"/>
                    <a:pt x="13705" y="3079"/>
                  </a:cubicBezTo>
                  <a:cubicBezTo>
                    <a:pt x="14856" y="2062"/>
                    <a:pt x="16060" y="1018"/>
                    <a:pt x="17265" y="1"/>
                  </a:cubicBezTo>
                  <a:close/>
                </a:path>
              </a:pathLst>
            </a:custGeom>
            <a:solidFill>
              <a:srgbClr val="5e2a1b"/>
            </a:solidFill>
            <a:ln w="0">
              <a:noFill/>
            </a:ln>
          </p:spPr>
          <p:style>
            <a:lnRef idx="0"/>
            <a:fillRef idx="0"/>
            <a:effectRef idx="0"/>
            <a:fontRef idx="minor"/>
          </p:style>
        </p:sp>
        <p:sp>
          <p:nvSpPr>
            <p:cNvPr id="1861" name="Google Shape;2735;p53"/>
            <p:cNvSpPr/>
            <p:nvPr/>
          </p:nvSpPr>
          <p:spPr>
            <a:xfrm>
              <a:off x="6879240" y="3509280"/>
              <a:ext cx="365040" cy="838800"/>
            </a:xfrm>
            <a:custGeom>
              <a:avLst/>
              <a:gdLst/>
              <a:ahLst/>
              <a:rect l="l" t="t" r="r" b="b"/>
              <a:pathLst>
                <a:path w="17292" h="39453">
                  <a:moveTo>
                    <a:pt x="14802" y="0"/>
                  </a:moveTo>
                  <a:lnTo>
                    <a:pt x="14668" y="54"/>
                  </a:lnTo>
                  <a:cubicBezTo>
                    <a:pt x="10948" y="1151"/>
                    <a:pt x="8914" y="4309"/>
                    <a:pt x="7147" y="7441"/>
                  </a:cubicBezTo>
                  <a:cubicBezTo>
                    <a:pt x="3721" y="13517"/>
                    <a:pt x="1714" y="18763"/>
                    <a:pt x="857" y="23955"/>
                  </a:cubicBezTo>
                  <a:cubicBezTo>
                    <a:pt x="1" y="29094"/>
                    <a:pt x="402" y="34073"/>
                    <a:pt x="1098" y="39453"/>
                  </a:cubicBezTo>
                  <a:lnTo>
                    <a:pt x="1580" y="39453"/>
                  </a:lnTo>
                  <a:cubicBezTo>
                    <a:pt x="884" y="34073"/>
                    <a:pt x="483" y="29121"/>
                    <a:pt x="1312" y="24036"/>
                  </a:cubicBezTo>
                  <a:cubicBezTo>
                    <a:pt x="2169" y="18897"/>
                    <a:pt x="4150" y="13704"/>
                    <a:pt x="7549" y="7655"/>
                  </a:cubicBezTo>
                  <a:cubicBezTo>
                    <a:pt x="9262" y="4657"/>
                    <a:pt x="11189" y="1633"/>
                    <a:pt x="14668" y="536"/>
                  </a:cubicBezTo>
                  <a:cubicBezTo>
                    <a:pt x="16810" y="2864"/>
                    <a:pt x="16301" y="8565"/>
                    <a:pt x="15980" y="12339"/>
                  </a:cubicBezTo>
                  <a:cubicBezTo>
                    <a:pt x="15900" y="13222"/>
                    <a:pt x="15846" y="13999"/>
                    <a:pt x="15819" y="14614"/>
                  </a:cubicBezTo>
                  <a:cubicBezTo>
                    <a:pt x="15686" y="17558"/>
                    <a:pt x="15471" y="20556"/>
                    <a:pt x="15257" y="23447"/>
                  </a:cubicBezTo>
                  <a:cubicBezTo>
                    <a:pt x="14909" y="28318"/>
                    <a:pt x="14535" y="33323"/>
                    <a:pt x="14588" y="38275"/>
                  </a:cubicBezTo>
                  <a:lnTo>
                    <a:pt x="14588" y="39453"/>
                  </a:lnTo>
                  <a:lnTo>
                    <a:pt x="15043" y="39453"/>
                  </a:lnTo>
                  <a:cubicBezTo>
                    <a:pt x="15043" y="39051"/>
                    <a:pt x="15043" y="38650"/>
                    <a:pt x="15016" y="38275"/>
                  </a:cubicBezTo>
                  <a:cubicBezTo>
                    <a:pt x="15016" y="33350"/>
                    <a:pt x="15364" y="28345"/>
                    <a:pt x="15739" y="23500"/>
                  </a:cubicBezTo>
                  <a:cubicBezTo>
                    <a:pt x="15953" y="20610"/>
                    <a:pt x="16167" y="17585"/>
                    <a:pt x="16274" y="14641"/>
                  </a:cubicBezTo>
                  <a:cubicBezTo>
                    <a:pt x="16301" y="14025"/>
                    <a:pt x="16381" y="13276"/>
                    <a:pt x="16435" y="12393"/>
                  </a:cubicBezTo>
                  <a:cubicBezTo>
                    <a:pt x="16783" y="8458"/>
                    <a:pt x="17291" y="2543"/>
                    <a:pt x="14909" y="107"/>
                  </a:cubicBezTo>
                  <a:lnTo>
                    <a:pt x="14802" y="0"/>
                  </a:lnTo>
                  <a:close/>
                </a:path>
              </a:pathLst>
            </a:custGeom>
            <a:solidFill>
              <a:srgbClr val="5e2a1b"/>
            </a:solidFill>
            <a:ln w="0">
              <a:noFill/>
            </a:ln>
          </p:spPr>
          <p:style>
            <a:lnRef idx="0"/>
            <a:fillRef idx="0"/>
            <a:effectRef idx="0"/>
            <a:fontRef idx="minor"/>
          </p:style>
        </p:sp>
        <p:sp>
          <p:nvSpPr>
            <p:cNvPr id="1862" name="Google Shape;2736;p53"/>
            <p:cNvSpPr/>
            <p:nvPr/>
          </p:nvSpPr>
          <p:spPr>
            <a:xfrm>
              <a:off x="6509160" y="3161520"/>
              <a:ext cx="507600" cy="942120"/>
            </a:xfrm>
            <a:custGeom>
              <a:avLst/>
              <a:gdLst/>
              <a:ahLst/>
              <a:rect l="l" t="t" r="r" b="b"/>
              <a:pathLst>
                <a:path w="23956" h="44298">
                  <a:moveTo>
                    <a:pt x="23420" y="1"/>
                  </a:moveTo>
                  <a:cubicBezTo>
                    <a:pt x="22162" y="2704"/>
                    <a:pt x="21038" y="5461"/>
                    <a:pt x="20075" y="8271"/>
                  </a:cubicBezTo>
                  <a:cubicBezTo>
                    <a:pt x="17666" y="15391"/>
                    <a:pt x="16087" y="23501"/>
                    <a:pt x="15150" y="33806"/>
                  </a:cubicBezTo>
                  <a:cubicBezTo>
                    <a:pt x="15123" y="34154"/>
                    <a:pt x="15096" y="34716"/>
                    <a:pt x="15096" y="35385"/>
                  </a:cubicBezTo>
                  <a:cubicBezTo>
                    <a:pt x="15070" y="38222"/>
                    <a:pt x="15043" y="43495"/>
                    <a:pt x="12741" y="43843"/>
                  </a:cubicBezTo>
                  <a:cubicBezTo>
                    <a:pt x="12672" y="43854"/>
                    <a:pt x="12600" y="43860"/>
                    <a:pt x="12526" y="43860"/>
                  </a:cubicBezTo>
                  <a:cubicBezTo>
                    <a:pt x="11168" y="43860"/>
                    <a:pt x="8999" y="41865"/>
                    <a:pt x="6157" y="33083"/>
                  </a:cubicBezTo>
                  <a:lnTo>
                    <a:pt x="6050" y="32762"/>
                  </a:lnTo>
                  <a:cubicBezTo>
                    <a:pt x="3641" y="25428"/>
                    <a:pt x="2543" y="17104"/>
                    <a:pt x="1740" y="9877"/>
                  </a:cubicBezTo>
                  <a:cubicBezTo>
                    <a:pt x="1580" y="8378"/>
                    <a:pt x="1339" y="6799"/>
                    <a:pt x="1125" y="5274"/>
                  </a:cubicBezTo>
                  <a:cubicBezTo>
                    <a:pt x="884" y="3561"/>
                    <a:pt x="643" y="1794"/>
                    <a:pt x="456" y="54"/>
                  </a:cubicBezTo>
                  <a:lnTo>
                    <a:pt x="1" y="54"/>
                  </a:lnTo>
                  <a:cubicBezTo>
                    <a:pt x="188" y="1821"/>
                    <a:pt x="429" y="3587"/>
                    <a:pt x="670" y="5327"/>
                  </a:cubicBezTo>
                  <a:cubicBezTo>
                    <a:pt x="911" y="6906"/>
                    <a:pt x="1098" y="8432"/>
                    <a:pt x="1285" y="9904"/>
                  </a:cubicBezTo>
                  <a:cubicBezTo>
                    <a:pt x="2088" y="17184"/>
                    <a:pt x="3186" y="25535"/>
                    <a:pt x="5621" y="32896"/>
                  </a:cubicBezTo>
                  <a:lnTo>
                    <a:pt x="5728" y="33244"/>
                  </a:lnTo>
                  <a:cubicBezTo>
                    <a:pt x="8111" y="40604"/>
                    <a:pt x="10412" y="44298"/>
                    <a:pt x="12554" y="44298"/>
                  </a:cubicBezTo>
                  <a:lnTo>
                    <a:pt x="12821" y="44298"/>
                  </a:lnTo>
                  <a:cubicBezTo>
                    <a:pt x="15498" y="43869"/>
                    <a:pt x="15551" y="38570"/>
                    <a:pt x="15578" y="35385"/>
                  </a:cubicBezTo>
                  <a:cubicBezTo>
                    <a:pt x="15578" y="34742"/>
                    <a:pt x="15578" y="34180"/>
                    <a:pt x="15632" y="33832"/>
                  </a:cubicBezTo>
                  <a:cubicBezTo>
                    <a:pt x="16568" y="23581"/>
                    <a:pt x="18121" y="15498"/>
                    <a:pt x="20530" y="8405"/>
                  </a:cubicBezTo>
                  <a:cubicBezTo>
                    <a:pt x="21520" y="5541"/>
                    <a:pt x="22644" y="2731"/>
                    <a:pt x="23956" y="1"/>
                  </a:cubicBezTo>
                  <a:close/>
                </a:path>
              </a:pathLst>
            </a:custGeom>
            <a:solidFill>
              <a:srgbClr val="5e2a1b"/>
            </a:solidFill>
            <a:ln w="0">
              <a:noFill/>
            </a:ln>
          </p:spPr>
          <p:style>
            <a:lnRef idx="0"/>
            <a:fillRef idx="0"/>
            <a:effectRef idx="0"/>
            <a:fontRef idx="minor"/>
          </p:style>
        </p:sp>
        <p:sp>
          <p:nvSpPr>
            <p:cNvPr id="1863" name="Google Shape;2737;p53"/>
            <p:cNvSpPr/>
            <p:nvPr/>
          </p:nvSpPr>
          <p:spPr>
            <a:xfrm>
              <a:off x="6241320" y="3923280"/>
              <a:ext cx="255240" cy="425880"/>
            </a:xfrm>
            <a:custGeom>
              <a:avLst/>
              <a:gdLst/>
              <a:ahLst/>
              <a:rect l="l" t="t" r="r" b="b"/>
              <a:pathLst>
                <a:path w="12153" h="20129">
                  <a:moveTo>
                    <a:pt x="7682" y="0"/>
                  </a:moveTo>
                  <a:cubicBezTo>
                    <a:pt x="5568" y="134"/>
                    <a:pt x="3052" y="5193"/>
                    <a:pt x="2329" y="6745"/>
                  </a:cubicBezTo>
                  <a:cubicBezTo>
                    <a:pt x="616" y="10412"/>
                    <a:pt x="0" y="14079"/>
                    <a:pt x="375" y="18602"/>
                  </a:cubicBezTo>
                  <a:cubicBezTo>
                    <a:pt x="402" y="19084"/>
                    <a:pt x="455" y="19593"/>
                    <a:pt x="509" y="20128"/>
                  </a:cubicBezTo>
                  <a:lnTo>
                    <a:pt x="964" y="20128"/>
                  </a:lnTo>
                  <a:cubicBezTo>
                    <a:pt x="910" y="19593"/>
                    <a:pt x="884" y="19058"/>
                    <a:pt x="830" y="18549"/>
                  </a:cubicBezTo>
                  <a:cubicBezTo>
                    <a:pt x="482" y="14133"/>
                    <a:pt x="1071" y="10519"/>
                    <a:pt x="2757" y="6933"/>
                  </a:cubicBezTo>
                  <a:cubicBezTo>
                    <a:pt x="3855" y="4577"/>
                    <a:pt x="6157" y="563"/>
                    <a:pt x="7736" y="455"/>
                  </a:cubicBezTo>
                  <a:cubicBezTo>
                    <a:pt x="7977" y="455"/>
                    <a:pt x="8217" y="563"/>
                    <a:pt x="8405" y="723"/>
                  </a:cubicBezTo>
                  <a:cubicBezTo>
                    <a:pt x="9261" y="1499"/>
                    <a:pt x="10814" y="4604"/>
                    <a:pt x="11403" y="16889"/>
                  </a:cubicBezTo>
                  <a:cubicBezTo>
                    <a:pt x="11403" y="17157"/>
                    <a:pt x="11429" y="17345"/>
                    <a:pt x="11456" y="17425"/>
                  </a:cubicBezTo>
                  <a:cubicBezTo>
                    <a:pt x="11536" y="18308"/>
                    <a:pt x="11617" y="19165"/>
                    <a:pt x="11697" y="20048"/>
                  </a:cubicBezTo>
                  <a:lnTo>
                    <a:pt x="11697" y="20128"/>
                  </a:lnTo>
                  <a:lnTo>
                    <a:pt x="12152" y="20128"/>
                  </a:lnTo>
                  <a:lnTo>
                    <a:pt x="12152" y="19994"/>
                  </a:lnTo>
                  <a:cubicBezTo>
                    <a:pt x="12072" y="19138"/>
                    <a:pt x="11991" y="18255"/>
                    <a:pt x="11911" y="17371"/>
                  </a:cubicBezTo>
                  <a:cubicBezTo>
                    <a:pt x="11911" y="17318"/>
                    <a:pt x="11911" y="17130"/>
                    <a:pt x="11884" y="16863"/>
                  </a:cubicBezTo>
                  <a:cubicBezTo>
                    <a:pt x="11403" y="7495"/>
                    <a:pt x="10305" y="1794"/>
                    <a:pt x="8699" y="402"/>
                  </a:cubicBezTo>
                  <a:cubicBezTo>
                    <a:pt x="8432" y="134"/>
                    <a:pt x="8057" y="0"/>
                    <a:pt x="7682" y="0"/>
                  </a:cubicBezTo>
                  <a:close/>
                </a:path>
              </a:pathLst>
            </a:custGeom>
            <a:solidFill>
              <a:srgbClr val="5e2a1b"/>
            </a:solidFill>
            <a:ln w="0">
              <a:noFill/>
            </a:ln>
          </p:spPr>
          <p:style>
            <a:lnRef idx="0"/>
            <a:fillRef idx="0"/>
            <a:effectRef idx="0"/>
            <a:fontRef idx="minor"/>
          </p:style>
        </p:sp>
        <p:sp>
          <p:nvSpPr>
            <p:cNvPr id="1864" name="Google Shape;2738;p53"/>
            <p:cNvSpPr/>
            <p:nvPr/>
          </p:nvSpPr>
          <p:spPr>
            <a:xfrm>
              <a:off x="6134040" y="3441600"/>
              <a:ext cx="498240" cy="907560"/>
            </a:xfrm>
            <a:custGeom>
              <a:avLst/>
              <a:gdLst/>
              <a:ahLst/>
              <a:rect l="l" t="t" r="r" b="b"/>
              <a:pathLst>
                <a:path w="23528" h="42679">
                  <a:moveTo>
                    <a:pt x="13747" y="0"/>
                  </a:moveTo>
                  <a:cubicBezTo>
                    <a:pt x="12096" y="0"/>
                    <a:pt x="10894" y="2203"/>
                    <a:pt x="10305" y="3279"/>
                  </a:cubicBezTo>
                  <a:lnTo>
                    <a:pt x="10198" y="3413"/>
                  </a:lnTo>
                  <a:cubicBezTo>
                    <a:pt x="8672" y="6223"/>
                    <a:pt x="7307" y="9087"/>
                    <a:pt x="6130" y="12058"/>
                  </a:cubicBezTo>
                  <a:cubicBezTo>
                    <a:pt x="3319" y="18830"/>
                    <a:pt x="1312" y="26913"/>
                    <a:pt x="295" y="35398"/>
                  </a:cubicBezTo>
                  <a:cubicBezTo>
                    <a:pt x="27" y="37807"/>
                    <a:pt x="0" y="40269"/>
                    <a:pt x="268" y="42678"/>
                  </a:cubicBezTo>
                  <a:lnTo>
                    <a:pt x="723" y="42678"/>
                  </a:lnTo>
                  <a:cubicBezTo>
                    <a:pt x="482" y="40269"/>
                    <a:pt x="482" y="37860"/>
                    <a:pt x="750" y="35451"/>
                  </a:cubicBezTo>
                  <a:cubicBezTo>
                    <a:pt x="1767" y="27020"/>
                    <a:pt x="3774" y="18991"/>
                    <a:pt x="6558" y="12219"/>
                  </a:cubicBezTo>
                  <a:cubicBezTo>
                    <a:pt x="7736" y="9275"/>
                    <a:pt x="9101" y="6411"/>
                    <a:pt x="10626" y="3627"/>
                  </a:cubicBezTo>
                  <a:lnTo>
                    <a:pt x="10707" y="3493"/>
                  </a:lnTo>
                  <a:cubicBezTo>
                    <a:pt x="11258" y="2495"/>
                    <a:pt x="12377" y="440"/>
                    <a:pt x="13759" y="440"/>
                  </a:cubicBezTo>
                  <a:cubicBezTo>
                    <a:pt x="13786" y="440"/>
                    <a:pt x="13812" y="441"/>
                    <a:pt x="13838" y="442"/>
                  </a:cubicBezTo>
                  <a:cubicBezTo>
                    <a:pt x="15123" y="2021"/>
                    <a:pt x="15498" y="4805"/>
                    <a:pt x="15846" y="7241"/>
                  </a:cubicBezTo>
                  <a:cubicBezTo>
                    <a:pt x="15979" y="8258"/>
                    <a:pt x="16113" y="9248"/>
                    <a:pt x="16301" y="10051"/>
                  </a:cubicBezTo>
                  <a:cubicBezTo>
                    <a:pt x="16889" y="12567"/>
                    <a:pt x="17532" y="15110"/>
                    <a:pt x="18147" y="17599"/>
                  </a:cubicBezTo>
                  <a:cubicBezTo>
                    <a:pt x="19619" y="23541"/>
                    <a:pt x="21145" y="29724"/>
                    <a:pt x="22135" y="35826"/>
                  </a:cubicBezTo>
                  <a:cubicBezTo>
                    <a:pt x="22510" y="38101"/>
                    <a:pt x="22805" y="40376"/>
                    <a:pt x="23072" y="42651"/>
                  </a:cubicBezTo>
                  <a:lnTo>
                    <a:pt x="23527" y="42651"/>
                  </a:lnTo>
                  <a:cubicBezTo>
                    <a:pt x="23260" y="40350"/>
                    <a:pt x="22965" y="38048"/>
                    <a:pt x="22590" y="35773"/>
                  </a:cubicBezTo>
                  <a:cubicBezTo>
                    <a:pt x="21600" y="29617"/>
                    <a:pt x="20074" y="23434"/>
                    <a:pt x="18602" y="17492"/>
                  </a:cubicBezTo>
                  <a:cubicBezTo>
                    <a:pt x="17987" y="15003"/>
                    <a:pt x="17344" y="12460"/>
                    <a:pt x="16756" y="9944"/>
                  </a:cubicBezTo>
                  <a:cubicBezTo>
                    <a:pt x="16568" y="9141"/>
                    <a:pt x="16434" y="8177"/>
                    <a:pt x="16301" y="7160"/>
                  </a:cubicBezTo>
                  <a:cubicBezTo>
                    <a:pt x="15953" y="4618"/>
                    <a:pt x="15551" y="1754"/>
                    <a:pt x="14133" y="67"/>
                  </a:cubicBezTo>
                  <a:lnTo>
                    <a:pt x="14052" y="14"/>
                  </a:lnTo>
                  <a:lnTo>
                    <a:pt x="13972" y="14"/>
                  </a:lnTo>
                  <a:cubicBezTo>
                    <a:pt x="13896" y="5"/>
                    <a:pt x="13821" y="0"/>
                    <a:pt x="13747" y="0"/>
                  </a:cubicBezTo>
                  <a:close/>
                </a:path>
              </a:pathLst>
            </a:custGeom>
            <a:solidFill>
              <a:srgbClr val="5e2a1b"/>
            </a:solidFill>
            <a:ln w="0">
              <a:noFill/>
            </a:ln>
          </p:spPr>
          <p:style>
            <a:lnRef idx="0"/>
            <a:fillRef idx="0"/>
            <a:effectRef idx="0"/>
            <a:fontRef idx="minor"/>
          </p:style>
        </p:sp>
        <p:sp>
          <p:nvSpPr>
            <p:cNvPr id="1865" name="Google Shape;2739;p53"/>
            <p:cNvSpPr/>
            <p:nvPr/>
          </p:nvSpPr>
          <p:spPr>
            <a:xfrm>
              <a:off x="5896440" y="3162600"/>
              <a:ext cx="358200" cy="615240"/>
            </a:xfrm>
            <a:custGeom>
              <a:avLst/>
              <a:gdLst/>
              <a:ahLst/>
              <a:rect l="l" t="t" r="r" b="b"/>
              <a:pathLst>
                <a:path w="16971" h="28988">
                  <a:moveTo>
                    <a:pt x="16462" y="0"/>
                  </a:moveTo>
                  <a:cubicBezTo>
                    <a:pt x="16408" y="81"/>
                    <a:pt x="16381" y="161"/>
                    <a:pt x="16328" y="241"/>
                  </a:cubicBezTo>
                  <a:cubicBezTo>
                    <a:pt x="15337" y="2382"/>
                    <a:pt x="14320" y="4604"/>
                    <a:pt x="13357" y="6772"/>
                  </a:cubicBezTo>
                  <a:cubicBezTo>
                    <a:pt x="12634" y="8458"/>
                    <a:pt x="11938" y="10225"/>
                    <a:pt x="11269" y="11964"/>
                  </a:cubicBezTo>
                  <a:cubicBezTo>
                    <a:pt x="9797" y="15712"/>
                    <a:pt x="8271" y="19566"/>
                    <a:pt x="6237" y="22992"/>
                  </a:cubicBezTo>
                  <a:cubicBezTo>
                    <a:pt x="6210" y="23045"/>
                    <a:pt x="6157" y="23152"/>
                    <a:pt x="6103" y="23260"/>
                  </a:cubicBezTo>
                  <a:cubicBezTo>
                    <a:pt x="3694" y="27526"/>
                    <a:pt x="2202" y="28545"/>
                    <a:pt x="1364" y="28545"/>
                  </a:cubicBezTo>
                  <a:cubicBezTo>
                    <a:pt x="1308" y="28545"/>
                    <a:pt x="1255" y="28541"/>
                    <a:pt x="1205" y="28532"/>
                  </a:cubicBezTo>
                  <a:cubicBezTo>
                    <a:pt x="483" y="25883"/>
                    <a:pt x="830" y="23126"/>
                    <a:pt x="1178" y="20476"/>
                  </a:cubicBezTo>
                  <a:cubicBezTo>
                    <a:pt x="1232" y="20021"/>
                    <a:pt x="1285" y="19566"/>
                    <a:pt x="1339" y="19138"/>
                  </a:cubicBezTo>
                  <a:cubicBezTo>
                    <a:pt x="1821" y="14935"/>
                    <a:pt x="2490" y="10573"/>
                    <a:pt x="3373" y="5755"/>
                  </a:cubicBezTo>
                  <a:cubicBezTo>
                    <a:pt x="3427" y="5407"/>
                    <a:pt x="3480" y="4898"/>
                    <a:pt x="3534" y="4229"/>
                  </a:cubicBezTo>
                  <a:cubicBezTo>
                    <a:pt x="3641" y="2811"/>
                    <a:pt x="3828" y="1392"/>
                    <a:pt x="4123" y="27"/>
                  </a:cubicBezTo>
                  <a:lnTo>
                    <a:pt x="3641" y="27"/>
                  </a:lnTo>
                  <a:cubicBezTo>
                    <a:pt x="3373" y="1392"/>
                    <a:pt x="3186" y="2784"/>
                    <a:pt x="3079" y="4176"/>
                  </a:cubicBezTo>
                  <a:cubicBezTo>
                    <a:pt x="3025" y="4818"/>
                    <a:pt x="2972" y="5380"/>
                    <a:pt x="2918" y="5675"/>
                  </a:cubicBezTo>
                  <a:cubicBezTo>
                    <a:pt x="2035" y="10492"/>
                    <a:pt x="1366" y="14855"/>
                    <a:pt x="884" y="19057"/>
                  </a:cubicBezTo>
                  <a:cubicBezTo>
                    <a:pt x="830" y="19512"/>
                    <a:pt x="777" y="19941"/>
                    <a:pt x="723" y="20396"/>
                  </a:cubicBezTo>
                  <a:cubicBezTo>
                    <a:pt x="375" y="23152"/>
                    <a:pt x="1" y="25990"/>
                    <a:pt x="777" y="28773"/>
                  </a:cubicBezTo>
                  <a:lnTo>
                    <a:pt x="830" y="28880"/>
                  </a:lnTo>
                  <a:lnTo>
                    <a:pt x="938" y="28934"/>
                  </a:lnTo>
                  <a:cubicBezTo>
                    <a:pt x="1071" y="28961"/>
                    <a:pt x="1232" y="28987"/>
                    <a:pt x="1366" y="28987"/>
                  </a:cubicBezTo>
                  <a:cubicBezTo>
                    <a:pt x="2731" y="28987"/>
                    <a:pt x="4417" y="27167"/>
                    <a:pt x="6505" y="23474"/>
                  </a:cubicBezTo>
                  <a:lnTo>
                    <a:pt x="6639" y="23206"/>
                  </a:lnTo>
                  <a:cubicBezTo>
                    <a:pt x="8700" y="19753"/>
                    <a:pt x="10225" y="15872"/>
                    <a:pt x="11697" y="12125"/>
                  </a:cubicBezTo>
                  <a:cubicBezTo>
                    <a:pt x="12366" y="10412"/>
                    <a:pt x="13062" y="8619"/>
                    <a:pt x="13785" y="6933"/>
                  </a:cubicBezTo>
                  <a:cubicBezTo>
                    <a:pt x="14749" y="4765"/>
                    <a:pt x="15766" y="2570"/>
                    <a:pt x="16756" y="429"/>
                  </a:cubicBezTo>
                  <a:lnTo>
                    <a:pt x="16970" y="0"/>
                  </a:lnTo>
                  <a:close/>
                </a:path>
              </a:pathLst>
            </a:custGeom>
            <a:solidFill>
              <a:srgbClr val="5e2a1b"/>
            </a:solidFill>
            <a:ln w="0">
              <a:noFill/>
            </a:ln>
          </p:spPr>
          <p:style>
            <a:lnRef idx="0"/>
            <a:fillRef idx="0"/>
            <a:effectRef idx="0"/>
            <a:fontRef idx="minor"/>
          </p:style>
        </p:sp>
        <p:sp>
          <p:nvSpPr>
            <p:cNvPr id="1866" name="Google Shape;2740;p53"/>
            <p:cNvSpPr/>
            <p:nvPr/>
          </p:nvSpPr>
          <p:spPr>
            <a:xfrm>
              <a:off x="5739120" y="3162600"/>
              <a:ext cx="600120" cy="804960"/>
            </a:xfrm>
            <a:custGeom>
              <a:avLst/>
              <a:gdLst/>
              <a:ahLst/>
              <a:rect l="l" t="t" r="r" b="b"/>
              <a:pathLst>
                <a:path w="28292" h="37874">
                  <a:moveTo>
                    <a:pt x="27836" y="0"/>
                  </a:moveTo>
                  <a:cubicBezTo>
                    <a:pt x="26338" y="3453"/>
                    <a:pt x="24892" y="6959"/>
                    <a:pt x="23581" y="10492"/>
                  </a:cubicBezTo>
                  <a:cubicBezTo>
                    <a:pt x="21868" y="15444"/>
                    <a:pt x="20021" y="20422"/>
                    <a:pt x="18121" y="25294"/>
                  </a:cubicBezTo>
                  <a:cubicBezTo>
                    <a:pt x="16970" y="28345"/>
                    <a:pt x="15551" y="31262"/>
                    <a:pt x="13892" y="34046"/>
                  </a:cubicBezTo>
                  <a:cubicBezTo>
                    <a:pt x="12171" y="36308"/>
                    <a:pt x="10283" y="37439"/>
                    <a:pt x="8258" y="37439"/>
                  </a:cubicBezTo>
                  <a:cubicBezTo>
                    <a:pt x="7479" y="37439"/>
                    <a:pt x="6680" y="37271"/>
                    <a:pt x="5862" y="36937"/>
                  </a:cubicBezTo>
                  <a:cubicBezTo>
                    <a:pt x="2730" y="35625"/>
                    <a:pt x="1312" y="32360"/>
                    <a:pt x="428" y="29683"/>
                  </a:cubicBezTo>
                  <a:cubicBezTo>
                    <a:pt x="268" y="29201"/>
                    <a:pt x="107" y="28693"/>
                    <a:pt x="0" y="28211"/>
                  </a:cubicBezTo>
                  <a:lnTo>
                    <a:pt x="0" y="28211"/>
                  </a:lnTo>
                  <a:lnTo>
                    <a:pt x="27" y="29978"/>
                  </a:lnTo>
                  <a:cubicBezTo>
                    <a:pt x="910" y="32735"/>
                    <a:pt x="2409" y="36000"/>
                    <a:pt x="5675" y="37338"/>
                  </a:cubicBezTo>
                  <a:cubicBezTo>
                    <a:pt x="6477" y="37686"/>
                    <a:pt x="7361" y="37874"/>
                    <a:pt x="8244" y="37874"/>
                  </a:cubicBezTo>
                  <a:cubicBezTo>
                    <a:pt x="10412" y="37874"/>
                    <a:pt x="12446" y="36669"/>
                    <a:pt x="14266" y="34314"/>
                  </a:cubicBezTo>
                  <a:cubicBezTo>
                    <a:pt x="15926" y="31503"/>
                    <a:pt x="17371" y="28532"/>
                    <a:pt x="18522" y="25481"/>
                  </a:cubicBezTo>
                  <a:cubicBezTo>
                    <a:pt x="20422" y="20583"/>
                    <a:pt x="22269" y="15578"/>
                    <a:pt x="23982" y="10653"/>
                  </a:cubicBezTo>
                  <a:cubicBezTo>
                    <a:pt x="25320" y="7066"/>
                    <a:pt x="26793" y="3507"/>
                    <a:pt x="28291" y="0"/>
                  </a:cubicBezTo>
                  <a:close/>
                </a:path>
              </a:pathLst>
            </a:custGeom>
            <a:solidFill>
              <a:srgbClr val="5e2a1b"/>
            </a:solidFill>
            <a:ln w="0">
              <a:noFill/>
            </a:ln>
          </p:spPr>
          <p:style>
            <a:lnRef idx="0"/>
            <a:fillRef idx="0"/>
            <a:effectRef idx="0"/>
            <a:fontRef idx="minor"/>
          </p:style>
        </p:sp>
        <p:sp>
          <p:nvSpPr>
            <p:cNvPr id="1867" name="Google Shape;2741;p53"/>
            <p:cNvSpPr/>
            <p:nvPr/>
          </p:nvSpPr>
          <p:spPr>
            <a:xfrm>
              <a:off x="5732280" y="3163320"/>
              <a:ext cx="91080" cy="322920"/>
            </a:xfrm>
            <a:custGeom>
              <a:avLst/>
              <a:gdLst/>
              <a:ahLst/>
              <a:rect l="l" t="t" r="r" b="b"/>
              <a:pathLst>
                <a:path w="4470" h="15310">
                  <a:moveTo>
                    <a:pt x="3961" y="0"/>
                  </a:moveTo>
                  <a:cubicBezTo>
                    <a:pt x="2837" y="2757"/>
                    <a:pt x="1874" y="5567"/>
                    <a:pt x="1071" y="8431"/>
                  </a:cubicBezTo>
                  <a:cubicBezTo>
                    <a:pt x="696" y="9850"/>
                    <a:pt x="321" y="11375"/>
                    <a:pt x="0" y="12981"/>
                  </a:cubicBezTo>
                  <a:lnTo>
                    <a:pt x="54" y="15310"/>
                  </a:lnTo>
                  <a:cubicBezTo>
                    <a:pt x="428" y="13035"/>
                    <a:pt x="910" y="10760"/>
                    <a:pt x="1526" y="8511"/>
                  </a:cubicBezTo>
                  <a:cubicBezTo>
                    <a:pt x="2329" y="5621"/>
                    <a:pt x="3319" y="2784"/>
                    <a:pt x="4470" y="0"/>
                  </a:cubicBezTo>
                  <a:close/>
                </a:path>
              </a:pathLst>
            </a:custGeom>
            <a:solidFill>
              <a:srgbClr val="5e2a1b"/>
            </a:solidFill>
            <a:ln w="0">
              <a:noFill/>
            </a:ln>
          </p:spPr>
          <p:style>
            <a:lnRef idx="0"/>
            <a:fillRef idx="0"/>
            <a:effectRef idx="0"/>
            <a:fontRef idx="minor"/>
          </p:style>
        </p:sp>
        <p:sp>
          <p:nvSpPr>
            <p:cNvPr id="1868" name="Google Shape;2742;p53"/>
            <p:cNvSpPr/>
            <p:nvPr/>
          </p:nvSpPr>
          <p:spPr>
            <a:xfrm>
              <a:off x="5743800" y="4045680"/>
              <a:ext cx="281520" cy="303480"/>
            </a:xfrm>
            <a:custGeom>
              <a:avLst/>
              <a:gdLst/>
              <a:ahLst/>
              <a:rect l="l" t="t" r="r" b="b"/>
              <a:pathLst>
                <a:path w="13384" h="14401">
                  <a:moveTo>
                    <a:pt x="0" y="0"/>
                  </a:moveTo>
                  <a:lnTo>
                    <a:pt x="0" y="803"/>
                  </a:lnTo>
                  <a:cubicBezTo>
                    <a:pt x="669" y="1686"/>
                    <a:pt x="1392" y="2543"/>
                    <a:pt x="2142" y="3373"/>
                  </a:cubicBezTo>
                  <a:cubicBezTo>
                    <a:pt x="3480" y="4791"/>
                    <a:pt x="4925" y="6156"/>
                    <a:pt x="6451" y="7414"/>
                  </a:cubicBezTo>
                  <a:cubicBezTo>
                    <a:pt x="7736" y="8512"/>
                    <a:pt x="9074" y="9663"/>
                    <a:pt x="10252" y="10894"/>
                  </a:cubicBezTo>
                  <a:cubicBezTo>
                    <a:pt x="11269" y="11964"/>
                    <a:pt x="12125" y="13142"/>
                    <a:pt x="12848" y="14400"/>
                  </a:cubicBezTo>
                  <a:lnTo>
                    <a:pt x="13383" y="14400"/>
                  </a:lnTo>
                  <a:cubicBezTo>
                    <a:pt x="12634" y="13008"/>
                    <a:pt x="11697" y="11724"/>
                    <a:pt x="10600" y="10599"/>
                  </a:cubicBezTo>
                  <a:cubicBezTo>
                    <a:pt x="9395" y="9341"/>
                    <a:pt x="8057" y="8217"/>
                    <a:pt x="6772" y="7066"/>
                  </a:cubicBezTo>
                  <a:cubicBezTo>
                    <a:pt x="5273" y="5835"/>
                    <a:pt x="3828" y="4497"/>
                    <a:pt x="2490" y="3052"/>
                  </a:cubicBezTo>
                  <a:cubicBezTo>
                    <a:pt x="1606" y="2088"/>
                    <a:pt x="777" y="1044"/>
                    <a:pt x="0" y="0"/>
                  </a:cubicBezTo>
                  <a:close/>
                </a:path>
              </a:pathLst>
            </a:custGeom>
            <a:solidFill>
              <a:srgbClr val="5e2a1b"/>
            </a:solidFill>
            <a:ln w="0">
              <a:noFill/>
            </a:ln>
          </p:spPr>
          <p:style>
            <a:lnRef idx="0"/>
            <a:fillRef idx="0"/>
            <a:effectRef idx="0"/>
            <a:fontRef idx="minor"/>
          </p:style>
        </p:sp>
        <p:sp>
          <p:nvSpPr>
            <p:cNvPr id="1869" name="Google Shape;2743;p53"/>
            <p:cNvSpPr/>
            <p:nvPr/>
          </p:nvSpPr>
          <p:spPr>
            <a:xfrm>
              <a:off x="7458120" y="3134160"/>
              <a:ext cx="39600" cy="1252080"/>
            </a:xfrm>
            <a:custGeom>
              <a:avLst/>
              <a:gdLst/>
              <a:ahLst/>
              <a:rect l="l" t="t" r="r" b="b"/>
              <a:pathLst>
                <a:path w="2062" h="58805">
                  <a:moveTo>
                    <a:pt x="1" y="1"/>
                  </a:moveTo>
                  <a:lnTo>
                    <a:pt x="1" y="58805"/>
                  </a:lnTo>
                  <a:lnTo>
                    <a:pt x="2062" y="58805"/>
                  </a:lnTo>
                  <a:lnTo>
                    <a:pt x="2062" y="1"/>
                  </a:lnTo>
                  <a:close/>
                </a:path>
              </a:pathLst>
            </a:custGeom>
            <a:solidFill>
              <a:srgbClr val="d89341"/>
            </a:solidFill>
            <a:ln w="0">
              <a:noFill/>
            </a:ln>
          </p:spPr>
          <p:style>
            <a:lnRef idx="0"/>
            <a:fillRef idx="0"/>
            <a:effectRef idx="0"/>
            <a:fontRef idx="minor"/>
          </p:style>
        </p:sp>
        <p:sp>
          <p:nvSpPr>
            <p:cNvPr id="1870" name="Google Shape;2744;p53"/>
            <p:cNvSpPr/>
            <p:nvPr/>
          </p:nvSpPr>
          <p:spPr>
            <a:xfrm>
              <a:off x="6396120" y="3134160"/>
              <a:ext cx="39600" cy="1252080"/>
            </a:xfrm>
            <a:custGeom>
              <a:avLst/>
              <a:gdLst/>
              <a:ahLst/>
              <a:rect l="l" t="t" r="r" b="b"/>
              <a:pathLst>
                <a:path w="2062" h="58805">
                  <a:moveTo>
                    <a:pt x="1" y="1"/>
                  </a:moveTo>
                  <a:lnTo>
                    <a:pt x="1" y="58805"/>
                  </a:lnTo>
                  <a:lnTo>
                    <a:pt x="2062" y="58805"/>
                  </a:lnTo>
                  <a:lnTo>
                    <a:pt x="2062" y="1"/>
                  </a:lnTo>
                  <a:close/>
                </a:path>
              </a:pathLst>
            </a:custGeom>
            <a:solidFill>
              <a:srgbClr val="d89341"/>
            </a:solidFill>
            <a:ln w="0">
              <a:noFill/>
            </a:ln>
          </p:spPr>
          <p:style>
            <a:lnRef idx="0"/>
            <a:fillRef idx="0"/>
            <a:effectRef idx="0"/>
            <a:fontRef idx="minor"/>
          </p:style>
        </p:sp>
      </p:grpSp>
      <p:sp>
        <p:nvSpPr>
          <p:cNvPr id="1871" name="Google Shape;2745;p53"/>
          <p:cNvSpPr/>
          <p:nvPr/>
        </p:nvSpPr>
        <p:spPr>
          <a:xfrm>
            <a:off x="645120" y="1469160"/>
            <a:ext cx="1508040" cy="15087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sp>
        <p:nvSpPr>
          <p:cNvPr id="1872" name="PlaceHolder 2"/>
          <p:cNvSpPr>
            <a:spLocks noGrp="1"/>
          </p:cNvSpPr>
          <p:nvPr>
            <p:ph type="title"/>
          </p:nvPr>
        </p:nvSpPr>
        <p:spPr>
          <a:xfrm>
            <a:off x="748080" y="1829160"/>
            <a:ext cx="1302120" cy="788760"/>
          </a:xfrm>
          <a:prstGeom prst="rect">
            <a:avLst/>
          </a:prstGeom>
          <a:noFill/>
          <a:ln w="0">
            <a:noFill/>
          </a:ln>
        </p:spPr>
        <p:txBody>
          <a:bodyPr lIns="90000" rIns="90000" tIns="91440" bIns="91440" anchor="ctr">
            <a:noAutofit/>
          </a:bodyPr>
          <a:p>
            <a:pPr algn="ctr">
              <a:lnSpc>
                <a:spcPct val="100000"/>
              </a:lnSpc>
              <a:buNone/>
              <a:tabLst>
                <a:tab algn="l" pos="0"/>
              </a:tabLst>
            </a:pPr>
            <a:r>
              <a:rPr b="0" lang="en" sz="6000" spc="-1" strike="noStrike">
                <a:solidFill>
                  <a:srgbClr val="fff0d7"/>
                </a:solidFill>
                <a:latin typeface="Abril Fatface"/>
                <a:ea typeface="Abril Fatface"/>
              </a:rPr>
              <a:t>03</a:t>
            </a:r>
            <a:endParaRPr b="0" lang="en-IN" sz="6000" spc="-1" strike="noStrike">
              <a:latin typeface="Arial"/>
            </a:endParaRPr>
          </a:p>
        </p:txBody>
      </p:sp>
      <p:grpSp>
        <p:nvGrpSpPr>
          <p:cNvPr id="1873" name="Google Shape;2747;p53"/>
          <p:cNvGrpSpPr/>
          <p:nvPr/>
        </p:nvGrpSpPr>
        <p:grpSpPr>
          <a:xfrm>
            <a:off x="4281120" y="1317960"/>
            <a:ext cx="644040" cy="876600"/>
            <a:chOff x="4281120" y="1317960"/>
            <a:chExt cx="644040" cy="876600"/>
          </a:xfrm>
        </p:grpSpPr>
        <p:sp>
          <p:nvSpPr>
            <p:cNvPr id="1874" name="Google Shape;2748;p53"/>
            <p:cNvSpPr/>
            <p:nvPr/>
          </p:nvSpPr>
          <p:spPr>
            <a:xfrm>
              <a:off x="442908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875" name="Google Shape;2749;p53"/>
            <p:cNvGrpSpPr/>
            <p:nvPr/>
          </p:nvGrpSpPr>
          <p:grpSpPr>
            <a:xfrm>
              <a:off x="4281120" y="1317960"/>
              <a:ext cx="644040" cy="876600"/>
              <a:chOff x="4281120" y="1317960"/>
              <a:chExt cx="644040" cy="876600"/>
            </a:xfrm>
          </p:grpSpPr>
          <p:sp>
            <p:nvSpPr>
              <p:cNvPr id="1876" name="Google Shape;2750;p53"/>
              <p:cNvSpPr/>
              <p:nvPr/>
            </p:nvSpPr>
            <p:spPr>
              <a:xfrm>
                <a:off x="454680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877" name="Google Shape;2751;p53"/>
              <p:cNvSpPr/>
              <p:nvPr/>
            </p:nvSpPr>
            <p:spPr>
              <a:xfrm>
                <a:off x="453708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878" name="Google Shape;2752;p53"/>
              <p:cNvSpPr/>
              <p:nvPr/>
            </p:nvSpPr>
            <p:spPr>
              <a:xfrm>
                <a:off x="455256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879" name="Google Shape;2753;p53"/>
              <p:cNvSpPr/>
              <p:nvPr/>
            </p:nvSpPr>
            <p:spPr>
              <a:xfrm>
                <a:off x="442008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880" name="Google Shape;2754;p53"/>
              <p:cNvSpPr/>
              <p:nvPr/>
            </p:nvSpPr>
            <p:spPr>
              <a:xfrm>
                <a:off x="438840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881" name="Google Shape;2755;p53"/>
              <p:cNvSpPr/>
              <p:nvPr/>
            </p:nvSpPr>
            <p:spPr>
              <a:xfrm>
                <a:off x="479160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882" name="Google Shape;2756;p53"/>
              <p:cNvSpPr/>
              <p:nvPr/>
            </p:nvSpPr>
            <p:spPr>
              <a:xfrm>
                <a:off x="468180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883" name="Google Shape;2757;p53"/>
              <p:cNvSpPr/>
              <p:nvPr/>
            </p:nvSpPr>
            <p:spPr>
              <a:xfrm>
                <a:off x="436464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884" name="Google Shape;2758;p53"/>
              <p:cNvSpPr/>
              <p:nvPr/>
            </p:nvSpPr>
            <p:spPr>
              <a:xfrm>
                <a:off x="436464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885" name="Google Shape;2759;p53"/>
              <p:cNvSpPr/>
              <p:nvPr/>
            </p:nvSpPr>
            <p:spPr>
              <a:xfrm>
                <a:off x="436032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886" name="Google Shape;2760;p53"/>
              <p:cNvSpPr/>
              <p:nvPr/>
            </p:nvSpPr>
            <p:spPr>
              <a:xfrm>
                <a:off x="459684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887" name="Google Shape;2761;p53"/>
              <p:cNvSpPr/>
              <p:nvPr/>
            </p:nvSpPr>
            <p:spPr>
              <a:xfrm>
                <a:off x="428112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888" name="Google Shape;2762;p53"/>
              <p:cNvSpPr/>
              <p:nvPr/>
            </p:nvSpPr>
            <p:spPr>
              <a:xfrm>
                <a:off x="430344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889" name="Google Shape;2763;p53"/>
              <p:cNvSpPr/>
              <p:nvPr/>
            </p:nvSpPr>
            <p:spPr>
              <a:xfrm>
                <a:off x="443124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890" name="Google Shape;2764;p53"/>
              <p:cNvSpPr/>
              <p:nvPr/>
            </p:nvSpPr>
            <p:spPr>
              <a:xfrm>
                <a:off x="430056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891" name="Google Shape;2765;p53"/>
              <p:cNvSpPr/>
              <p:nvPr/>
            </p:nvSpPr>
            <p:spPr>
              <a:xfrm>
                <a:off x="431604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892" name="Google Shape;2766;p53"/>
              <p:cNvSpPr/>
              <p:nvPr/>
            </p:nvSpPr>
            <p:spPr>
              <a:xfrm>
                <a:off x="437436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893" name="Google Shape;2767;p53"/>
              <p:cNvSpPr/>
              <p:nvPr/>
            </p:nvSpPr>
            <p:spPr>
              <a:xfrm>
                <a:off x="455796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894" name="Google Shape;2768;p53"/>
              <p:cNvSpPr/>
              <p:nvPr/>
            </p:nvSpPr>
            <p:spPr>
              <a:xfrm>
                <a:off x="455796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895" name="Google Shape;2769;p53"/>
              <p:cNvSpPr/>
              <p:nvPr/>
            </p:nvSpPr>
            <p:spPr>
              <a:xfrm>
                <a:off x="457344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896" name="Google Shape;2770;p53"/>
              <p:cNvSpPr/>
              <p:nvPr/>
            </p:nvSpPr>
            <p:spPr>
              <a:xfrm>
                <a:off x="456084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897" name="Google Shape;2771;p53"/>
              <p:cNvSpPr/>
              <p:nvPr/>
            </p:nvSpPr>
            <p:spPr>
              <a:xfrm>
                <a:off x="459144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898" name="Google Shape;2772;p53"/>
              <p:cNvSpPr/>
              <p:nvPr/>
            </p:nvSpPr>
            <p:spPr>
              <a:xfrm>
                <a:off x="441900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899" name="Google Shape;2773;p53"/>
              <p:cNvSpPr/>
              <p:nvPr/>
            </p:nvSpPr>
            <p:spPr>
              <a:xfrm>
                <a:off x="462888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900" name="Google Shape;2774;p53"/>
              <p:cNvSpPr/>
              <p:nvPr/>
            </p:nvSpPr>
            <p:spPr>
              <a:xfrm>
                <a:off x="468324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901" name="Google Shape;2775;p53"/>
              <p:cNvSpPr/>
              <p:nvPr/>
            </p:nvSpPr>
            <p:spPr>
              <a:xfrm>
                <a:off x="461772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902" name="Google Shape;2776;p53"/>
          <p:cNvGrpSpPr/>
          <p:nvPr/>
        </p:nvGrpSpPr>
        <p:grpSpPr>
          <a:xfrm>
            <a:off x="3022560" y="1886400"/>
            <a:ext cx="710640" cy="374400"/>
            <a:chOff x="3022560" y="1886400"/>
            <a:chExt cx="710640" cy="374400"/>
          </a:xfrm>
        </p:grpSpPr>
        <p:sp>
          <p:nvSpPr>
            <p:cNvPr id="1903" name="Google Shape;2777;p53"/>
            <p:cNvSpPr/>
            <p:nvPr/>
          </p:nvSpPr>
          <p:spPr>
            <a:xfrm>
              <a:off x="3133800" y="192204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904" name="Google Shape;2778;p53"/>
            <p:cNvSpPr/>
            <p:nvPr/>
          </p:nvSpPr>
          <p:spPr>
            <a:xfrm>
              <a:off x="3032640" y="188640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905" name="Google Shape;2779;p53"/>
            <p:cNvSpPr/>
            <p:nvPr/>
          </p:nvSpPr>
          <p:spPr>
            <a:xfrm>
              <a:off x="3042720" y="193824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906" name="Google Shape;2780;p53"/>
            <p:cNvSpPr/>
            <p:nvPr/>
          </p:nvSpPr>
          <p:spPr>
            <a:xfrm>
              <a:off x="3098880" y="194400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907" name="Google Shape;2781;p53"/>
            <p:cNvSpPr/>
            <p:nvPr/>
          </p:nvSpPr>
          <p:spPr>
            <a:xfrm>
              <a:off x="3258720" y="189972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908" name="Google Shape;2782;p53"/>
            <p:cNvSpPr/>
            <p:nvPr/>
          </p:nvSpPr>
          <p:spPr>
            <a:xfrm>
              <a:off x="3354120" y="191052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909" name="Google Shape;2783;p53"/>
            <p:cNvSpPr/>
            <p:nvPr/>
          </p:nvSpPr>
          <p:spPr>
            <a:xfrm>
              <a:off x="3219480" y="198000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910" name="Google Shape;2784;p53"/>
            <p:cNvSpPr/>
            <p:nvPr/>
          </p:nvSpPr>
          <p:spPr>
            <a:xfrm>
              <a:off x="3022560" y="191808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1911" name="Google Shape;2785;p53"/>
            <p:cNvSpPr/>
            <p:nvPr/>
          </p:nvSpPr>
          <p:spPr>
            <a:xfrm>
              <a:off x="3260160" y="192204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1912" name="Google Shape;2786;p53"/>
            <p:cNvSpPr/>
            <p:nvPr/>
          </p:nvSpPr>
          <p:spPr>
            <a:xfrm>
              <a:off x="3281040" y="193968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913" name="Google Shape;2787;p53"/>
            <p:cNvSpPr/>
            <p:nvPr/>
          </p:nvSpPr>
          <p:spPr>
            <a:xfrm>
              <a:off x="3022560" y="200088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1914" name="Google Shape;2788;p53"/>
            <p:cNvSpPr/>
            <p:nvPr/>
          </p:nvSpPr>
          <p:spPr>
            <a:xfrm>
              <a:off x="3047400" y="201384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1915" name="Google Shape;2789;p53"/>
          <p:cNvGrpSpPr/>
          <p:nvPr/>
        </p:nvGrpSpPr>
        <p:grpSpPr>
          <a:xfrm>
            <a:off x="713160" y="859680"/>
            <a:ext cx="3264840" cy="375840"/>
            <a:chOff x="713160" y="859680"/>
            <a:chExt cx="3264840" cy="375840"/>
          </a:xfrm>
        </p:grpSpPr>
        <p:grpSp>
          <p:nvGrpSpPr>
            <p:cNvPr id="1916" name="Google Shape;2790;p53"/>
            <p:cNvGrpSpPr/>
            <p:nvPr/>
          </p:nvGrpSpPr>
          <p:grpSpPr>
            <a:xfrm>
              <a:off x="713160" y="859680"/>
              <a:ext cx="3264840" cy="375840"/>
              <a:chOff x="713160" y="859680"/>
              <a:chExt cx="3264840" cy="375840"/>
            </a:xfrm>
          </p:grpSpPr>
          <p:sp>
            <p:nvSpPr>
              <p:cNvPr id="1917" name="Google Shape;2791;p53"/>
              <p:cNvSpPr/>
              <p:nvPr/>
            </p:nvSpPr>
            <p:spPr>
              <a:xfrm>
                <a:off x="224316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1918" name="Google Shape;2792;p53"/>
              <p:cNvSpPr/>
              <p:nvPr/>
            </p:nvSpPr>
            <p:spPr>
              <a:xfrm>
                <a:off x="227448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1919" name="Google Shape;2793;p53"/>
              <p:cNvSpPr/>
              <p:nvPr/>
            </p:nvSpPr>
            <p:spPr>
              <a:xfrm>
                <a:off x="233064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1920" name="Google Shape;2794;p53"/>
              <p:cNvSpPr/>
              <p:nvPr/>
            </p:nvSpPr>
            <p:spPr>
              <a:xfrm>
                <a:off x="226332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1921" name="Google Shape;2795;p53"/>
              <p:cNvSpPr/>
              <p:nvPr/>
            </p:nvSpPr>
            <p:spPr>
              <a:xfrm>
                <a:off x="233676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1922" name="Google Shape;2796;p53"/>
              <p:cNvSpPr/>
              <p:nvPr/>
            </p:nvSpPr>
            <p:spPr>
              <a:xfrm>
                <a:off x="140184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1923" name="Google Shape;2797;p53"/>
              <p:cNvSpPr/>
              <p:nvPr/>
            </p:nvSpPr>
            <p:spPr>
              <a:xfrm>
                <a:off x="71316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1924" name="Google Shape;2798;p53"/>
              <p:cNvSpPr/>
              <p:nvPr/>
            </p:nvSpPr>
            <p:spPr>
              <a:xfrm>
                <a:off x="112320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1925" name="Google Shape;2799;p53"/>
              <p:cNvSpPr/>
              <p:nvPr/>
            </p:nvSpPr>
            <p:spPr>
              <a:xfrm>
                <a:off x="101844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1926" name="Google Shape;2800;p53"/>
              <p:cNvSpPr/>
              <p:nvPr/>
            </p:nvSpPr>
            <p:spPr>
              <a:xfrm>
                <a:off x="86436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1927" name="Google Shape;2801;p53"/>
              <p:cNvSpPr/>
              <p:nvPr/>
            </p:nvSpPr>
            <p:spPr>
              <a:xfrm>
                <a:off x="123984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1928" name="Google Shape;2802;p53"/>
              <p:cNvSpPr/>
              <p:nvPr/>
            </p:nvSpPr>
            <p:spPr>
              <a:xfrm>
                <a:off x="140508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1929" name="Google Shape;2803;p53"/>
              <p:cNvSpPr/>
              <p:nvPr/>
            </p:nvSpPr>
            <p:spPr>
              <a:xfrm>
                <a:off x="71316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1930" name="Google Shape;2804;p53"/>
              <p:cNvSpPr/>
              <p:nvPr/>
            </p:nvSpPr>
            <p:spPr>
              <a:xfrm>
                <a:off x="112320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1931" name="Google Shape;2805;p53"/>
              <p:cNvSpPr/>
              <p:nvPr/>
            </p:nvSpPr>
            <p:spPr>
              <a:xfrm>
                <a:off x="102168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1932" name="Google Shape;2806;p53"/>
              <p:cNvSpPr/>
              <p:nvPr/>
            </p:nvSpPr>
            <p:spPr>
              <a:xfrm>
                <a:off x="86436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1933" name="Google Shape;2807;p53"/>
              <p:cNvSpPr/>
              <p:nvPr/>
            </p:nvSpPr>
            <p:spPr>
              <a:xfrm>
                <a:off x="124308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1934" name="Google Shape;2808;p53"/>
              <p:cNvSpPr/>
              <p:nvPr/>
            </p:nvSpPr>
            <p:spPr>
              <a:xfrm>
                <a:off x="73332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1935" name="Google Shape;2809;p53"/>
              <p:cNvSpPr/>
              <p:nvPr/>
            </p:nvSpPr>
            <p:spPr>
              <a:xfrm>
                <a:off x="73512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1936" name="Google Shape;2810;p53"/>
              <p:cNvSpPr/>
              <p:nvPr/>
            </p:nvSpPr>
            <p:spPr>
              <a:xfrm>
                <a:off x="89388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1937" name="Google Shape;2811;p53"/>
              <p:cNvSpPr/>
              <p:nvPr/>
            </p:nvSpPr>
            <p:spPr>
              <a:xfrm>
                <a:off x="72720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1938" name="Google Shape;2812;p53"/>
              <p:cNvSpPr/>
              <p:nvPr/>
            </p:nvSpPr>
            <p:spPr>
              <a:xfrm>
                <a:off x="105660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1939" name="Google Shape;2813;p53"/>
              <p:cNvSpPr/>
              <p:nvPr/>
            </p:nvSpPr>
            <p:spPr>
              <a:xfrm>
                <a:off x="93384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1940" name="Google Shape;2814;p53"/>
              <p:cNvSpPr/>
              <p:nvPr/>
            </p:nvSpPr>
            <p:spPr>
              <a:xfrm>
                <a:off x="114336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1941" name="Google Shape;2815;p53"/>
              <p:cNvSpPr/>
              <p:nvPr/>
            </p:nvSpPr>
            <p:spPr>
              <a:xfrm>
                <a:off x="104220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1942" name="Google Shape;2816;p53"/>
              <p:cNvSpPr/>
              <p:nvPr/>
            </p:nvSpPr>
            <p:spPr>
              <a:xfrm>
                <a:off x="127260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1943" name="Google Shape;2817;p53"/>
              <p:cNvSpPr/>
              <p:nvPr/>
            </p:nvSpPr>
            <p:spPr>
              <a:xfrm>
                <a:off x="141120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1944" name="Google Shape;2818;p53"/>
              <p:cNvSpPr/>
              <p:nvPr/>
            </p:nvSpPr>
            <p:spPr>
              <a:xfrm>
                <a:off x="126180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1945" name="Google Shape;2819;p53"/>
              <p:cNvSpPr/>
              <p:nvPr/>
            </p:nvSpPr>
            <p:spPr>
              <a:xfrm>
                <a:off x="141768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1946" name="Google Shape;2820;p53"/>
              <p:cNvSpPr/>
              <p:nvPr/>
            </p:nvSpPr>
            <p:spPr>
              <a:xfrm>
                <a:off x="106524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1947" name="Google Shape;2821;p53"/>
              <p:cNvSpPr/>
              <p:nvPr/>
            </p:nvSpPr>
            <p:spPr>
              <a:xfrm>
                <a:off x="116208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1948" name="Google Shape;2822;p53"/>
              <p:cNvSpPr/>
              <p:nvPr/>
            </p:nvSpPr>
            <p:spPr>
              <a:xfrm>
                <a:off x="251604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1949" name="Google Shape;2823;p53"/>
              <p:cNvSpPr/>
              <p:nvPr/>
            </p:nvSpPr>
            <p:spPr>
              <a:xfrm>
                <a:off x="342108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1950" name="Google Shape;2824;p53"/>
              <p:cNvSpPr/>
              <p:nvPr/>
            </p:nvSpPr>
            <p:spPr>
              <a:xfrm>
                <a:off x="353952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1951" name="Google Shape;2825;p53"/>
              <p:cNvSpPr/>
              <p:nvPr/>
            </p:nvSpPr>
            <p:spPr>
              <a:xfrm>
                <a:off x="342108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1952" name="Google Shape;2826;p53"/>
              <p:cNvSpPr/>
              <p:nvPr/>
            </p:nvSpPr>
            <p:spPr>
              <a:xfrm>
                <a:off x="353952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1953" name="Google Shape;2827;p53"/>
              <p:cNvSpPr/>
              <p:nvPr/>
            </p:nvSpPr>
            <p:spPr>
              <a:xfrm>
                <a:off x="343044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1954" name="Google Shape;2828;p53"/>
              <p:cNvSpPr/>
              <p:nvPr/>
            </p:nvSpPr>
            <p:spPr>
              <a:xfrm>
                <a:off x="355500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1955" name="Google Shape;2829;p53"/>
              <p:cNvSpPr/>
              <p:nvPr/>
            </p:nvSpPr>
            <p:spPr>
              <a:xfrm>
                <a:off x="355968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1956" name="Google Shape;2830;p53"/>
              <p:cNvSpPr/>
              <p:nvPr/>
            </p:nvSpPr>
            <p:spPr>
              <a:xfrm>
                <a:off x="347256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1957" name="Google Shape;2831;p53"/>
              <p:cNvSpPr/>
              <p:nvPr/>
            </p:nvSpPr>
            <p:spPr>
              <a:xfrm>
                <a:off x="346176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1958" name="Google Shape;2832;p53"/>
              <p:cNvSpPr/>
              <p:nvPr/>
            </p:nvSpPr>
            <p:spPr>
              <a:xfrm>
                <a:off x="357696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1959" name="Google Shape;2833;p53"/>
              <p:cNvSpPr/>
              <p:nvPr/>
            </p:nvSpPr>
            <p:spPr>
              <a:xfrm>
                <a:off x="365652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1960" name="Google Shape;2834;p53"/>
              <p:cNvSpPr/>
              <p:nvPr/>
            </p:nvSpPr>
            <p:spPr>
              <a:xfrm>
                <a:off x="365652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1961" name="Google Shape;2835;p53"/>
              <p:cNvSpPr/>
              <p:nvPr/>
            </p:nvSpPr>
            <p:spPr>
              <a:xfrm>
                <a:off x="366732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1962" name="Google Shape;2836;p53"/>
              <p:cNvSpPr/>
              <p:nvPr/>
            </p:nvSpPr>
            <p:spPr>
              <a:xfrm>
                <a:off x="366876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1963" name="Google Shape;2837;p53"/>
              <p:cNvSpPr/>
              <p:nvPr/>
            </p:nvSpPr>
            <p:spPr>
              <a:xfrm>
                <a:off x="378720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1964" name="Google Shape;2838;p53"/>
              <p:cNvSpPr/>
              <p:nvPr/>
            </p:nvSpPr>
            <p:spPr>
              <a:xfrm>
                <a:off x="389304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1965" name="Google Shape;2839;p53"/>
              <p:cNvSpPr/>
              <p:nvPr/>
            </p:nvSpPr>
            <p:spPr>
              <a:xfrm>
                <a:off x="378720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1966" name="Google Shape;2840;p53"/>
              <p:cNvSpPr/>
              <p:nvPr/>
            </p:nvSpPr>
            <p:spPr>
              <a:xfrm>
                <a:off x="389484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1967" name="Google Shape;2841;p53"/>
              <p:cNvSpPr/>
              <p:nvPr/>
            </p:nvSpPr>
            <p:spPr>
              <a:xfrm>
                <a:off x="390708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1968" name="Google Shape;2842;p53"/>
              <p:cNvSpPr/>
              <p:nvPr/>
            </p:nvSpPr>
            <p:spPr>
              <a:xfrm>
                <a:off x="383400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1969" name="Google Shape;2843;p53"/>
              <p:cNvSpPr/>
              <p:nvPr/>
            </p:nvSpPr>
            <p:spPr>
              <a:xfrm>
                <a:off x="382464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1970" name="Google Shape;2844;p53"/>
              <p:cNvSpPr/>
              <p:nvPr/>
            </p:nvSpPr>
            <p:spPr>
              <a:xfrm>
                <a:off x="392724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1971" name="Google Shape;2845;p53"/>
              <p:cNvSpPr/>
              <p:nvPr/>
            </p:nvSpPr>
            <p:spPr>
              <a:xfrm>
                <a:off x="259848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1972" name="Google Shape;2846;p53"/>
              <p:cNvSpPr/>
              <p:nvPr/>
            </p:nvSpPr>
            <p:spPr>
              <a:xfrm>
                <a:off x="271512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1973" name="Google Shape;2847;p53"/>
              <p:cNvSpPr/>
              <p:nvPr/>
            </p:nvSpPr>
            <p:spPr>
              <a:xfrm>
                <a:off x="241164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1974" name="Google Shape;2848;p53"/>
              <p:cNvSpPr/>
              <p:nvPr/>
            </p:nvSpPr>
            <p:spPr>
              <a:xfrm>
                <a:off x="251604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1975" name="Google Shape;2849;p53"/>
              <p:cNvSpPr/>
              <p:nvPr/>
            </p:nvSpPr>
            <p:spPr>
              <a:xfrm>
                <a:off x="259848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1976" name="Google Shape;2850;p53"/>
              <p:cNvSpPr/>
              <p:nvPr/>
            </p:nvSpPr>
            <p:spPr>
              <a:xfrm>
                <a:off x="271692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1977" name="Google Shape;2851;p53"/>
              <p:cNvSpPr/>
              <p:nvPr/>
            </p:nvSpPr>
            <p:spPr>
              <a:xfrm>
                <a:off x="241164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1978" name="Google Shape;2852;p53"/>
              <p:cNvSpPr/>
              <p:nvPr/>
            </p:nvSpPr>
            <p:spPr>
              <a:xfrm>
                <a:off x="242388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1979" name="Google Shape;2853;p53"/>
              <p:cNvSpPr/>
              <p:nvPr/>
            </p:nvSpPr>
            <p:spPr>
              <a:xfrm>
                <a:off x="242532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1980" name="Google Shape;2854;p53"/>
              <p:cNvSpPr/>
              <p:nvPr/>
            </p:nvSpPr>
            <p:spPr>
              <a:xfrm>
                <a:off x="242244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1981" name="Google Shape;2855;p53"/>
              <p:cNvSpPr/>
              <p:nvPr/>
            </p:nvSpPr>
            <p:spPr>
              <a:xfrm>
                <a:off x="254556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1982" name="Google Shape;2856;p53"/>
              <p:cNvSpPr/>
              <p:nvPr/>
            </p:nvSpPr>
            <p:spPr>
              <a:xfrm>
                <a:off x="273096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1983" name="Google Shape;2857;p53"/>
              <p:cNvSpPr/>
              <p:nvPr/>
            </p:nvSpPr>
            <p:spPr>
              <a:xfrm>
                <a:off x="264816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1984" name="Google Shape;2858;p53"/>
              <p:cNvSpPr/>
              <p:nvPr/>
            </p:nvSpPr>
            <p:spPr>
              <a:xfrm>
                <a:off x="263880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1985" name="Google Shape;2859;p53"/>
              <p:cNvSpPr/>
              <p:nvPr/>
            </p:nvSpPr>
            <p:spPr>
              <a:xfrm>
                <a:off x="275256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1986" name="Google Shape;2860;p53"/>
              <p:cNvSpPr/>
              <p:nvPr/>
            </p:nvSpPr>
            <p:spPr>
              <a:xfrm>
                <a:off x="311400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1987" name="Google Shape;2861;p53"/>
              <p:cNvSpPr/>
              <p:nvPr/>
            </p:nvSpPr>
            <p:spPr>
              <a:xfrm>
                <a:off x="283212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1988" name="Google Shape;2862;p53"/>
              <p:cNvSpPr/>
              <p:nvPr/>
            </p:nvSpPr>
            <p:spPr>
              <a:xfrm>
                <a:off x="323856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1989" name="Google Shape;2863;p53"/>
              <p:cNvSpPr/>
              <p:nvPr/>
            </p:nvSpPr>
            <p:spPr>
              <a:xfrm>
                <a:off x="295848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1990" name="Google Shape;2864;p53"/>
              <p:cNvSpPr/>
              <p:nvPr/>
            </p:nvSpPr>
            <p:spPr>
              <a:xfrm>
                <a:off x="311868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1991" name="Google Shape;2865;p53"/>
              <p:cNvSpPr/>
              <p:nvPr/>
            </p:nvSpPr>
            <p:spPr>
              <a:xfrm>
                <a:off x="283212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1992" name="Google Shape;2866;p53"/>
              <p:cNvSpPr/>
              <p:nvPr/>
            </p:nvSpPr>
            <p:spPr>
              <a:xfrm>
                <a:off x="324180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1993" name="Google Shape;2867;p53"/>
              <p:cNvSpPr/>
              <p:nvPr/>
            </p:nvSpPr>
            <p:spPr>
              <a:xfrm>
                <a:off x="296280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1994" name="Google Shape;2868;p53"/>
              <p:cNvSpPr/>
              <p:nvPr/>
            </p:nvSpPr>
            <p:spPr>
              <a:xfrm>
                <a:off x="298800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1995" name="Google Shape;2869;p53"/>
              <p:cNvSpPr/>
              <p:nvPr/>
            </p:nvSpPr>
            <p:spPr>
              <a:xfrm>
                <a:off x="298800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1996" name="Google Shape;2870;p53"/>
              <p:cNvSpPr/>
              <p:nvPr/>
            </p:nvSpPr>
            <p:spPr>
              <a:xfrm>
                <a:off x="297216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1997" name="Google Shape;2871;p53"/>
              <p:cNvSpPr/>
              <p:nvPr/>
            </p:nvSpPr>
            <p:spPr>
              <a:xfrm>
                <a:off x="315468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998" name="Google Shape;2872;p53"/>
              <p:cNvSpPr/>
              <p:nvPr/>
            </p:nvSpPr>
            <p:spPr>
              <a:xfrm>
                <a:off x="284292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1999" name="Google Shape;2873;p53"/>
              <p:cNvSpPr/>
              <p:nvPr/>
            </p:nvSpPr>
            <p:spPr>
              <a:xfrm>
                <a:off x="284472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000" name="Google Shape;2874;p53"/>
              <p:cNvSpPr/>
              <p:nvPr/>
            </p:nvSpPr>
            <p:spPr>
              <a:xfrm>
                <a:off x="330876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001" name="Google Shape;2875;p53"/>
              <p:cNvSpPr/>
              <p:nvPr/>
            </p:nvSpPr>
            <p:spPr>
              <a:xfrm>
                <a:off x="330408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002" name="Google Shape;2876;p53"/>
              <p:cNvSpPr/>
              <p:nvPr/>
            </p:nvSpPr>
            <p:spPr>
              <a:xfrm>
                <a:off x="181800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003" name="Google Shape;2877;p53"/>
              <p:cNvSpPr/>
              <p:nvPr/>
            </p:nvSpPr>
            <p:spPr>
              <a:xfrm>
                <a:off x="152820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004" name="Google Shape;2878;p53"/>
              <p:cNvSpPr/>
              <p:nvPr/>
            </p:nvSpPr>
            <p:spPr>
              <a:xfrm>
                <a:off x="194076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005" name="Google Shape;2879;p53"/>
              <p:cNvSpPr/>
              <p:nvPr/>
            </p:nvSpPr>
            <p:spPr>
              <a:xfrm>
                <a:off x="211536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006" name="Google Shape;2880;p53"/>
              <p:cNvSpPr/>
              <p:nvPr/>
            </p:nvSpPr>
            <p:spPr>
              <a:xfrm>
                <a:off x="166212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007" name="Google Shape;2881;p53"/>
              <p:cNvSpPr/>
              <p:nvPr/>
            </p:nvSpPr>
            <p:spPr>
              <a:xfrm>
                <a:off x="181800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008" name="Google Shape;2882;p53"/>
              <p:cNvSpPr/>
              <p:nvPr/>
            </p:nvSpPr>
            <p:spPr>
              <a:xfrm>
                <a:off x="152820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009" name="Google Shape;2883;p53"/>
              <p:cNvSpPr/>
              <p:nvPr/>
            </p:nvSpPr>
            <p:spPr>
              <a:xfrm>
                <a:off x="194076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010" name="Google Shape;2884;p53"/>
              <p:cNvSpPr/>
              <p:nvPr/>
            </p:nvSpPr>
            <p:spPr>
              <a:xfrm>
                <a:off x="211716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011" name="Google Shape;2885;p53"/>
              <p:cNvSpPr/>
              <p:nvPr/>
            </p:nvSpPr>
            <p:spPr>
              <a:xfrm>
                <a:off x="166212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012" name="Google Shape;2886;p53"/>
              <p:cNvSpPr/>
              <p:nvPr/>
            </p:nvSpPr>
            <p:spPr>
              <a:xfrm>
                <a:off x="168228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013" name="Google Shape;2887;p53"/>
              <p:cNvSpPr/>
              <p:nvPr/>
            </p:nvSpPr>
            <p:spPr>
              <a:xfrm>
                <a:off x="168372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014" name="Google Shape;2888;p53"/>
              <p:cNvSpPr/>
              <p:nvPr/>
            </p:nvSpPr>
            <p:spPr>
              <a:xfrm>
                <a:off x="167904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015" name="Google Shape;2889;p53"/>
              <p:cNvSpPr/>
              <p:nvPr/>
            </p:nvSpPr>
            <p:spPr>
              <a:xfrm>
                <a:off x="186012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016" name="Google Shape;2890;p53"/>
              <p:cNvSpPr/>
              <p:nvPr/>
            </p:nvSpPr>
            <p:spPr>
              <a:xfrm>
                <a:off x="213876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017" name="Google Shape;2891;p53"/>
              <p:cNvSpPr/>
              <p:nvPr/>
            </p:nvSpPr>
            <p:spPr>
              <a:xfrm>
                <a:off x="154224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018" name="Google Shape;2892;p53"/>
              <p:cNvSpPr/>
              <p:nvPr/>
            </p:nvSpPr>
            <p:spPr>
              <a:xfrm>
                <a:off x="155304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019" name="Google Shape;2893;p53"/>
              <p:cNvSpPr/>
              <p:nvPr/>
            </p:nvSpPr>
            <p:spPr>
              <a:xfrm>
                <a:off x="201420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020" name="Google Shape;2894;p53"/>
              <p:cNvSpPr/>
              <p:nvPr/>
            </p:nvSpPr>
            <p:spPr>
              <a:xfrm>
                <a:off x="199872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021" name="Google Shape;2895;p53"/>
              <p:cNvSpPr/>
              <p:nvPr/>
            </p:nvSpPr>
            <p:spPr>
              <a:xfrm>
                <a:off x="217152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022" name="Google Shape;2896;p53"/>
              <p:cNvSpPr/>
              <p:nvPr/>
            </p:nvSpPr>
            <p:spPr>
              <a:xfrm>
                <a:off x="218484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2023" name="Google Shape;2897;p53"/>
            <p:cNvSpPr/>
            <p:nvPr/>
          </p:nvSpPr>
          <p:spPr>
            <a:xfrm>
              <a:off x="379656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024" name="Google Shape;2898;p53"/>
            <p:cNvSpPr/>
            <p:nvPr/>
          </p:nvSpPr>
          <p:spPr>
            <a:xfrm>
              <a:off x="391176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025" name="Google Shape;2899;p53"/>
            <p:cNvSpPr/>
            <p:nvPr/>
          </p:nvSpPr>
          <p:spPr>
            <a:xfrm>
              <a:off x="252540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026" name="Google Shape;2900;p53"/>
            <p:cNvSpPr/>
            <p:nvPr/>
          </p:nvSpPr>
          <p:spPr>
            <a:xfrm>
              <a:off x="260784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027" name="Google Shape;2901;p53"/>
            <p:cNvSpPr/>
            <p:nvPr/>
          </p:nvSpPr>
          <p:spPr>
            <a:xfrm>
              <a:off x="273708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028" name="Google Shape;2902;p53"/>
            <p:cNvSpPr/>
            <p:nvPr/>
          </p:nvSpPr>
          <p:spPr>
            <a:xfrm>
              <a:off x="31406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029" name="Google Shape;2903;p53"/>
            <p:cNvSpPr/>
            <p:nvPr/>
          </p:nvSpPr>
          <p:spPr>
            <a:xfrm>
              <a:off x="326232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030" name="Google Shape;2904;p53"/>
            <p:cNvSpPr/>
            <p:nvPr/>
          </p:nvSpPr>
          <p:spPr>
            <a:xfrm>
              <a:off x="18334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031" name="Google Shape;2905;p53"/>
            <p:cNvSpPr/>
            <p:nvPr/>
          </p:nvSpPr>
          <p:spPr>
            <a:xfrm>
              <a:off x="195516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032" name="Google Shape;2906;p53"/>
            <p:cNvSpPr/>
            <p:nvPr/>
          </p:nvSpPr>
          <p:spPr>
            <a:xfrm>
              <a:off x="214668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grpSp>
        <p:nvGrpSpPr>
          <p:cNvPr id="2033" name="Google Shape;2907;p53"/>
          <p:cNvGrpSpPr/>
          <p:nvPr/>
        </p:nvGrpSpPr>
        <p:grpSpPr>
          <a:xfrm>
            <a:off x="5158080" y="859680"/>
            <a:ext cx="3264120" cy="375840"/>
            <a:chOff x="5158080" y="859680"/>
            <a:chExt cx="3264120" cy="375840"/>
          </a:xfrm>
        </p:grpSpPr>
        <p:grpSp>
          <p:nvGrpSpPr>
            <p:cNvPr id="2034" name="Google Shape;2908;p53"/>
            <p:cNvGrpSpPr/>
            <p:nvPr/>
          </p:nvGrpSpPr>
          <p:grpSpPr>
            <a:xfrm>
              <a:off x="5158080" y="859680"/>
              <a:ext cx="3264120" cy="375840"/>
              <a:chOff x="5158080" y="859680"/>
              <a:chExt cx="3264120" cy="375840"/>
            </a:xfrm>
          </p:grpSpPr>
          <p:sp>
            <p:nvSpPr>
              <p:cNvPr id="2035" name="Google Shape;2909;p53"/>
              <p:cNvSpPr/>
              <p:nvPr/>
            </p:nvSpPr>
            <p:spPr>
              <a:xfrm flipH="1">
                <a:off x="672984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2036" name="Google Shape;2910;p53"/>
              <p:cNvSpPr/>
              <p:nvPr/>
            </p:nvSpPr>
            <p:spPr>
              <a:xfrm flipH="1">
                <a:off x="672984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2037" name="Google Shape;2911;p53"/>
              <p:cNvSpPr/>
              <p:nvPr/>
            </p:nvSpPr>
            <p:spPr>
              <a:xfrm flipH="1">
                <a:off x="675468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2038" name="Google Shape;2912;p53"/>
              <p:cNvSpPr/>
              <p:nvPr/>
            </p:nvSpPr>
            <p:spPr>
              <a:xfrm flipH="1">
                <a:off x="682452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2039" name="Google Shape;2913;p53"/>
              <p:cNvSpPr/>
              <p:nvPr/>
            </p:nvSpPr>
            <p:spPr>
              <a:xfrm flipH="1">
                <a:off x="678888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2040" name="Google Shape;2914;p53"/>
              <p:cNvSpPr/>
              <p:nvPr/>
            </p:nvSpPr>
            <p:spPr>
              <a:xfrm flipH="1">
                <a:off x="762228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2041" name="Google Shape;2915;p53"/>
              <p:cNvSpPr/>
              <p:nvPr/>
            </p:nvSpPr>
            <p:spPr>
              <a:xfrm flipH="1">
                <a:off x="827532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2042" name="Google Shape;2916;p53"/>
              <p:cNvSpPr/>
              <p:nvPr/>
            </p:nvSpPr>
            <p:spPr>
              <a:xfrm flipH="1">
                <a:off x="790740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2043" name="Google Shape;2917;p53"/>
              <p:cNvSpPr/>
              <p:nvPr/>
            </p:nvSpPr>
            <p:spPr>
              <a:xfrm flipH="1">
                <a:off x="803196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2044" name="Google Shape;2918;p53"/>
              <p:cNvSpPr/>
              <p:nvPr/>
            </p:nvSpPr>
            <p:spPr>
              <a:xfrm flipH="1">
                <a:off x="812880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2045" name="Google Shape;2919;p53"/>
              <p:cNvSpPr/>
              <p:nvPr/>
            </p:nvSpPr>
            <p:spPr>
              <a:xfrm flipH="1">
                <a:off x="774864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2046" name="Google Shape;2920;p53"/>
              <p:cNvSpPr/>
              <p:nvPr/>
            </p:nvSpPr>
            <p:spPr>
              <a:xfrm flipH="1">
                <a:off x="762228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2047" name="Google Shape;2921;p53"/>
              <p:cNvSpPr/>
              <p:nvPr/>
            </p:nvSpPr>
            <p:spPr>
              <a:xfrm flipH="1">
                <a:off x="827964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2048" name="Google Shape;2922;p53"/>
              <p:cNvSpPr/>
              <p:nvPr/>
            </p:nvSpPr>
            <p:spPr>
              <a:xfrm flipH="1">
                <a:off x="790740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2049" name="Google Shape;2923;p53"/>
              <p:cNvSpPr/>
              <p:nvPr/>
            </p:nvSpPr>
            <p:spPr>
              <a:xfrm flipH="1">
                <a:off x="803196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2050" name="Google Shape;2924;p53"/>
              <p:cNvSpPr/>
              <p:nvPr/>
            </p:nvSpPr>
            <p:spPr>
              <a:xfrm flipH="1">
                <a:off x="812880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2051" name="Google Shape;2925;p53"/>
              <p:cNvSpPr/>
              <p:nvPr/>
            </p:nvSpPr>
            <p:spPr>
              <a:xfrm flipH="1">
                <a:off x="774864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2052" name="Google Shape;2926;p53"/>
              <p:cNvSpPr/>
              <p:nvPr/>
            </p:nvSpPr>
            <p:spPr>
              <a:xfrm flipH="1">
                <a:off x="831564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2053" name="Google Shape;2927;p53"/>
              <p:cNvSpPr/>
              <p:nvPr/>
            </p:nvSpPr>
            <p:spPr>
              <a:xfrm flipH="1">
                <a:off x="831420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2054" name="Google Shape;2928;p53"/>
              <p:cNvSpPr/>
              <p:nvPr/>
            </p:nvSpPr>
            <p:spPr>
              <a:xfrm flipH="1">
                <a:off x="815976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2055" name="Google Shape;2929;p53"/>
              <p:cNvSpPr/>
              <p:nvPr/>
            </p:nvSpPr>
            <p:spPr>
              <a:xfrm flipH="1">
                <a:off x="831276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2056" name="Google Shape;2930;p53"/>
              <p:cNvSpPr/>
              <p:nvPr/>
            </p:nvSpPr>
            <p:spPr>
              <a:xfrm flipH="1">
                <a:off x="806472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2057" name="Google Shape;2931;p53"/>
              <p:cNvSpPr/>
              <p:nvPr/>
            </p:nvSpPr>
            <p:spPr>
              <a:xfrm flipH="1">
                <a:off x="818928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2058" name="Google Shape;2932;p53"/>
              <p:cNvSpPr/>
              <p:nvPr/>
            </p:nvSpPr>
            <p:spPr>
              <a:xfrm flipH="1">
                <a:off x="792936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2059" name="Google Shape;2933;p53"/>
              <p:cNvSpPr/>
              <p:nvPr/>
            </p:nvSpPr>
            <p:spPr>
              <a:xfrm flipH="1">
                <a:off x="804312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2060" name="Google Shape;2934;p53"/>
              <p:cNvSpPr/>
              <p:nvPr/>
            </p:nvSpPr>
            <p:spPr>
              <a:xfrm flipH="1">
                <a:off x="778896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2061" name="Google Shape;2935;p53"/>
              <p:cNvSpPr/>
              <p:nvPr/>
            </p:nvSpPr>
            <p:spPr>
              <a:xfrm flipH="1">
                <a:off x="766584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2062" name="Google Shape;2936;p53"/>
              <p:cNvSpPr/>
              <p:nvPr/>
            </p:nvSpPr>
            <p:spPr>
              <a:xfrm flipH="1">
                <a:off x="777348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2063" name="Google Shape;2937;p53"/>
              <p:cNvSpPr/>
              <p:nvPr/>
            </p:nvSpPr>
            <p:spPr>
              <a:xfrm flipH="1">
                <a:off x="764424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2064" name="Google Shape;2938;p53"/>
              <p:cNvSpPr/>
              <p:nvPr/>
            </p:nvSpPr>
            <p:spPr>
              <a:xfrm flipH="1">
                <a:off x="806652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2065" name="Google Shape;2939;p53"/>
              <p:cNvSpPr/>
              <p:nvPr/>
            </p:nvSpPr>
            <p:spPr>
              <a:xfrm flipH="1">
                <a:off x="795132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2066" name="Google Shape;2940;p53"/>
              <p:cNvSpPr/>
              <p:nvPr/>
            </p:nvSpPr>
            <p:spPr>
              <a:xfrm flipH="1">
                <a:off x="654876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2067" name="Google Shape;2941;p53"/>
              <p:cNvSpPr/>
              <p:nvPr/>
            </p:nvSpPr>
            <p:spPr>
              <a:xfrm flipH="1">
                <a:off x="560484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2068" name="Google Shape;2942;p53"/>
              <p:cNvSpPr/>
              <p:nvPr/>
            </p:nvSpPr>
            <p:spPr>
              <a:xfrm flipH="1">
                <a:off x="550188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2069" name="Google Shape;2943;p53"/>
              <p:cNvSpPr/>
              <p:nvPr/>
            </p:nvSpPr>
            <p:spPr>
              <a:xfrm flipH="1">
                <a:off x="561240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2070" name="Google Shape;2944;p53"/>
              <p:cNvSpPr/>
              <p:nvPr/>
            </p:nvSpPr>
            <p:spPr>
              <a:xfrm flipH="1">
                <a:off x="550188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2071" name="Google Shape;2945;p53"/>
              <p:cNvSpPr/>
              <p:nvPr/>
            </p:nvSpPr>
            <p:spPr>
              <a:xfrm flipH="1">
                <a:off x="564228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2072" name="Google Shape;2946;p53"/>
              <p:cNvSpPr/>
              <p:nvPr/>
            </p:nvSpPr>
            <p:spPr>
              <a:xfrm flipH="1">
                <a:off x="552672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2073" name="Google Shape;2947;p53"/>
              <p:cNvSpPr/>
              <p:nvPr/>
            </p:nvSpPr>
            <p:spPr>
              <a:xfrm flipH="1">
                <a:off x="550980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2074" name="Google Shape;2948;p53"/>
              <p:cNvSpPr/>
              <p:nvPr/>
            </p:nvSpPr>
            <p:spPr>
              <a:xfrm flipH="1">
                <a:off x="565596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2075" name="Google Shape;2949;p53"/>
              <p:cNvSpPr/>
              <p:nvPr/>
            </p:nvSpPr>
            <p:spPr>
              <a:xfrm flipH="1">
                <a:off x="566712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2076" name="Google Shape;2950;p53"/>
              <p:cNvSpPr/>
              <p:nvPr/>
            </p:nvSpPr>
            <p:spPr>
              <a:xfrm flipH="1">
                <a:off x="555012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2077" name="Google Shape;2951;p53"/>
              <p:cNvSpPr/>
              <p:nvPr/>
            </p:nvSpPr>
            <p:spPr>
              <a:xfrm flipH="1">
                <a:off x="537084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2078" name="Google Shape;2952;p53"/>
              <p:cNvSpPr/>
              <p:nvPr/>
            </p:nvSpPr>
            <p:spPr>
              <a:xfrm flipH="1">
                <a:off x="537084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2079" name="Google Shape;2953;p53"/>
              <p:cNvSpPr/>
              <p:nvPr/>
            </p:nvSpPr>
            <p:spPr>
              <a:xfrm flipH="1">
                <a:off x="539604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2080" name="Google Shape;2954;p53"/>
              <p:cNvSpPr/>
              <p:nvPr/>
            </p:nvSpPr>
            <p:spPr>
              <a:xfrm flipH="1">
                <a:off x="539892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2081" name="Google Shape;2955;p53"/>
              <p:cNvSpPr/>
              <p:nvPr/>
            </p:nvSpPr>
            <p:spPr>
              <a:xfrm flipH="1">
                <a:off x="525096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2082" name="Google Shape;2956;p53"/>
              <p:cNvSpPr/>
              <p:nvPr/>
            </p:nvSpPr>
            <p:spPr>
              <a:xfrm flipH="1">
                <a:off x="515772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2083" name="Google Shape;2957;p53"/>
              <p:cNvSpPr/>
              <p:nvPr/>
            </p:nvSpPr>
            <p:spPr>
              <a:xfrm flipH="1">
                <a:off x="525744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2084" name="Google Shape;2958;p53"/>
              <p:cNvSpPr/>
              <p:nvPr/>
            </p:nvSpPr>
            <p:spPr>
              <a:xfrm flipH="1">
                <a:off x="515772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2085" name="Google Shape;2959;p53"/>
              <p:cNvSpPr/>
              <p:nvPr/>
            </p:nvSpPr>
            <p:spPr>
              <a:xfrm flipH="1">
                <a:off x="517932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2086" name="Google Shape;2960;p53"/>
              <p:cNvSpPr/>
              <p:nvPr/>
            </p:nvSpPr>
            <p:spPr>
              <a:xfrm flipH="1">
                <a:off x="529632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2087" name="Google Shape;2961;p53"/>
              <p:cNvSpPr/>
              <p:nvPr/>
            </p:nvSpPr>
            <p:spPr>
              <a:xfrm flipH="1">
                <a:off x="530568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2088" name="Google Shape;2962;p53"/>
              <p:cNvSpPr/>
              <p:nvPr/>
            </p:nvSpPr>
            <p:spPr>
              <a:xfrm flipH="1">
                <a:off x="520128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2089" name="Google Shape;2963;p53"/>
              <p:cNvSpPr/>
              <p:nvPr/>
            </p:nvSpPr>
            <p:spPr>
              <a:xfrm flipH="1">
                <a:off x="642888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2090" name="Google Shape;2964;p53"/>
              <p:cNvSpPr/>
              <p:nvPr/>
            </p:nvSpPr>
            <p:spPr>
              <a:xfrm flipH="1">
                <a:off x="632628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2091" name="Google Shape;2965;p53"/>
              <p:cNvSpPr/>
              <p:nvPr/>
            </p:nvSpPr>
            <p:spPr>
              <a:xfrm flipH="1">
                <a:off x="663156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2092" name="Google Shape;2966;p53"/>
              <p:cNvSpPr/>
              <p:nvPr/>
            </p:nvSpPr>
            <p:spPr>
              <a:xfrm flipH="1">
                <a:off x="655380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2093" name="Google Shape;2967;p53"/>
              <p:cNvSpPr/>
              <p:nvPr/>
            </p:nvSpPr>
            <p:spPr>
              <a:xfrm flipH="1">
                <a:off x="643680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2094" name="Google Shape;2968;p53"/>
              <p:cNvSpPr/>
              <p:nvPr/>
            </p:nvSpPr>
            <p:spPr>
              <a:xfrm flipH="1">
                <a:off x="632628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2095" name="Google Shape;2969;p53"/>
              <p:cNvSpPr/>
              <p:nvPr/>
            </p:nvSpPr>
            <p:spPr>
              <a:xfrm flipH="1">
                <a:off x="663444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2096" name="Google Shape;2970;p53"/>
              <p:cNvSpPr/>
              <p:nvPr/>
            </p:nvSpPr>
            <p:spPr>
              <a:xfrm flipH="1">
                <a:off x="665172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2097" name="Google Shape;2971;p53"/>
              <p:cNvSpPr/>
              <p:nvPr/>
            </p:nvSpPr>
            <p:spPr>
              <a:xfrm flipH="1">
                <a:off x="665172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2098" name="Google Shape;2972;p53"/>
              <p:cNvSpPr/>
              <p:nvPr/>
            </p:nvSpPr>
            <p:spPr>
              <a:xfrm flipH="1">
                <a:off x="664704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2099" name="Google Shape;2973;p53"/>
              <p:cNvSpPr/>
              <p:nvPr/>
            </p:nvSpPr>
            <p:spPr>
              <a:xfrm flipH="1">
                <a:off x="658332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2100" name="Google Shape;2974;p53"/>
              <p:cNvSpPr/>
              <p:nvPr/>
            </p:nvSpPr>
            <p:spPr>
              <a:xfrm flipH="1">
                <a:off x="634968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2101" name="Google Shape;2975;p53"/>
              <p:cNvSpPr/>
              <p:nvPr/>
            </p:nvSpPr>
            <p:spPr>
              <a:xfrm flipH="1">
                <a:off x="648036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2102" name="Google Shape;2976;p53"/>
              <p:cNvSpPr/>
              <p:nvPr/>
            </p:nvSpPr>
            <p:spPr>
              <a:xfrm flipH="1">
                <a:off x="648828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2103" name="Google Shape;2977;p53"/>
              <p:cNvSpPr/>
              <p:nvPr/>
            </p:nvSpPr>
            <p:spPr>
              <a:xfrm flipH="1">
                <a:off x="637272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2104" name="Google Shape;2978;p53"/>
              <p:cNvSpPr/>
              <p:nvPr/>
            </p:nvSpPr>
            <p:spPr>
              <a:xfrm flipH="1">
                <a:off x="591948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2105" name="Google Shape;2979;p53"/>
              <p:cNvSpPr/>
              <p:nvPr/>
            </p:nvSpPr>
            <p:spPr>
              <a:xfrm flipH="1">
                <a:off x="619524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2106" name="Google Shape;2980;p53"/>
              <p:cNvSpPr/>
              <p:nvPr/>
            </p:nvSpPr>
            <p:spPr>
              <a:xfrm flipH="1">
                <a:off x="574020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2107" name="Google Shape;2981;p53"/>
              <p:cNvSpPr/>
              <p:nvPr/>
            </p:nvSpPr>
            <p:spPr>
              <a:xfrm flipH="1">
                <a:off x="603936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2108" name="Google Shape;2982;p53"/>
              <p:cNvSpPr/>
              <p:nvPr/>
            </p:nvSpPr>
            <p:spPr>
              <a:xfrm flipH="1">
                <a:off x="592092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2109" name="Google Shape;2983;p53"/>
              <p:cNvSpPr/>
              <p:nvPr/>
            </p:nvSpPr>
            <p:spPr>
              <a:xfrm flipH="1">
                <a:off x="619524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2110" name="Google Shape;2984;p53"/>
              <p:cNvSpPr/>
              <p:nvPr/>
            </p:nvSpPr>
            <p:spPr>
              <a:xfrm flipH="1">
                <a:off x="574668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2111" name="Google Shape;2985;p53"/>
              <p:cNvSpPr/>
              <p:nvPr/>
            </p:nvSpPr>
            <p:spPr>
              <a:xfrm flipH="1">
                <a:off x="604116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2112" name="Google Shape;2986;p53"/>
              <p:cNvSpPr/>
              <p:nvPr/>
            </p:nvSpPr>
            <p:spPr>
              <a:xfrm flipH="1">
                <a:off x="605808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2113" name="Google Shape;2987;p53"/>
              <p:cNvSpPr/>
              <p:nvPr/>
            </p:nvSpPr>
            <p:spPr>
              <a:xfrm flipH="1">
                <a:off x="605808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2114" name="Google Shape;2988;p53"/>
              <p:cNvSpPr/>
              <p:nvPr/>
            </p:nvSpPr>
            <p:spPr>
              <a:xfrm flipH="1">
                <a:off x="606132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2115" name="Google Shape;2989;p53"/>
              <p:cNvSpPr/>
              <p:nvPr/>
            </p:nvSpPr>
            <p:spPr>
              <a:xfrm flipH="1">
                <a:off x="596772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116" name="Google Shape;2990;p53"/>
              <p:cNvSpPr/>
              <p:nvPr/>
            </p:nvSpPr>
            <p:spPr>
              <a:xfrm flipH="1">
                <a:off x="622008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2117" name="Google Shape;2991;p53"/>
              <p:cNvSpPr/>
              <p:nvPr/>
            </p:nvSpPr>
            <p:spPr>
              <a:xfrm flipH="1">
                <a:off x="622332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118" name="Google Shape;2992;p53"/>
              <p:cNvSpPr/>
              <p:nvPr/>
            </p:nvSpPr>
            <p:spPr>
              <a:xfrm flipH="1">
                <a:off x="581364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119" name="Google Shape;2993;p53"/>
              <p:cNvSpPr/>
              <p:nvPr/>
            </p:nvSpPr>
            <p:spPr>
              <a:xfrm flipH="1">
                <a:off x="581832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120" name="Google Shape;2994;p53"/>
              <p:cNvSpPr/>
              <p:nvPr/>
            </p:nvSpPr>
            <p:spPr>
              <a:xfrm flipH="1">
                <a:off x="721116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121" name="Google Shape;2995;p53"/>
              <p:cNvSpPr/>
              <p:nvPr/>
            </p:nvSpPr>
            <p:spPr>
              <a:xfrm flipH="1">
                <a:off x="749304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122" name="Google Shape;2996;p53"/>
              <p:cNvSpPr/>
              <p:nvPr/>
            </p:nvSpPr>
            <p:spPr>
              <a:xfrm flipH="1">
                <a:off x="703188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123" name="Google Shape;2997;p53"/>
              <p:cNvSpPr/>
              <p:nvPr/>
            </p:nvSpPr>
            <p:spPr>
              <a:xfrm flipH="1">
                <a:off x="687924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124" name="Google Shape;2998;p53"/>
              <p:cNvSpPr/>
              <p:nvPr/>
            </p:nvSpPr>
            <p:spPr>
              <a:xfrm flipH="1">
                <a:off x="733104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125" name="Google Shape;2999;p53"/>
              <p:cNvSpPr/>
              <p:nvPr/>
            </p:nvSpPr>
            <p:spPr>
              <a:xfrm flipH="1">
                <a:off x="721728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126" name="Google Shape;3000;p53"/>
              <p:cNvSpPr/>
              <p:nvPr/>
            </p:nvSpPr>
            <p:spPr>
              <a:xfrm flipH="1">
                <a:off x="749628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127" name="Google Shape;3001;p53"/>
              <p:cNvSpPr/>
              <p:nvPr/>
            </p:nvSpPr>
            <p:spPr>
              <a:xfrm flipH="1">
                <a:off x="704268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128" name="Google Shape;3002;p53"/>
              <p:cNvSpPr/>
              <p:nvPr/>
            </p:nvSpPr>
            <p:spPr>
              <a:xfrm flipH="1">
                <a:off x="687780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129" name="Google Shape;3003;p53"/>
              <p:cNvSpPr/>
              <p:nvPr/>
            </p:nvSpPr>
            <p:spPr>
              <a:xfrm flipH="1">
                <a:off x="733716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130" name="Google Shape;3004;p53"/>
              <p:cNvSpPr/>
              <p:nvPr/>
            </p:nvSpPr>
            <p:spPr>
              <a:xfrm flipH="1">
                <a:off x="736380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131" name="Google Shape;3005;p53"/>
              <p:cNvSpPr/>
              <p:nvPr/>
            </p:nvSpPr>
            <p:spPr>
              <a:xfrm flipH="1">
                <a:off x="736236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132" name="Google Shape;3006;p53"/>
              <p:cNvSpPr/>
              <p:nvPr/>
            </p:nvSpPr>
            <p:spPr>
              <a:xfrm flipH="1">
                <a:off x="735588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133" name="Google Shape;3007;p53"/>
              <p:cNvSpPr/>
              <p:nvPr/>
            </p:nvSpPr>
            <p:spPr>
              <a:xfrm flipH="1">
                <a:off x="726084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134" name="Google Shape;3008;p53"/>
              <p:cNvSpPr/>
              <p:nvPr/>
            </p:nvSpPr>
            <p:spPr>
              <a:xfrm flipH="1">
                <a:off x="691488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135" name="Google Shape;3009;p53"/>
              <p:cNvSpPr/>
              <p:nvPr/>
            </p:nvSpPr>
            <p:spPr>
              <a:xfrm flipH="1">
                <a:off x="752256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136" name="Google Shape;3010;p53"/>
              <p:cNvSpPr/>
              <p:nvPr/>
            </p:nvSpPr>
            <p:spPr>
              <a:xfrm flipH="1">
                <a:off x="751644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137" name="Google Shape;3011;p53"/>
              <p:cNvSpPr/>
              <p:nvPr/>
            </p:nvSpPr>
            <p:spPr>
              <a:xfrm flipH="1">
                <a:off x="710676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138" name="Google Shape;3012;p53"/>
              <p:cNvSpPr/>
              <p:nvPr/>
            </p:nvSpPr>
            <p:spPr>
              <a:xfrm flipH="1">
                <a:off x="712224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139" name="Google Shape;3013;p53"/>
              <p:cNvSpPr/>
              <p:nvPr/>
            </p:nvSpPr>
            <p:spPr>
              <a:xfrm flipH="1">
                <a:off x="694944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140" name="Google Shape;3014;p53"/>
              <p:cNvSpPr/>
              <p:nvPr/>
            </p:nvSpPr>
            <p:spPr>
              <a:xfrm flipH="1">
                <a:off x="693180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2141" name="Google Shape;3015;p53"/>
            <p:cNvSpPr/>
            <p:nvPr/>
          </p:nvSpPr>
          <p:spPr>
            <a:xfrm flipH="1">
              <a:off x="528372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142" name="Google Shape;3016;p53"/>
            <p:cNvSpPr/>
            <p:nvPr/>
          </p:nvSpPr>
          <p:spPr>
            <a:xfrm flipH="1">
              <a:off x="516528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143" name="Google Shape;3017;p53"/>
            <p:cNvSpPr/>
            <p:nvPr/>
          </p:nvSpPr>
          <p:spPr>
            <a:xfrm flipH="1">
              <a:off x="657684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144" name="Google Shape;3018;p53"/>
            <p:cNvSpPr/>
            <p:nvPr/>
          </p:nvSpPr>
          <p:spPr>
            <a:xfrm flipH="1">
              <a:off x="646632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145" name="Google Shape;3019;p53"/>
            <p:cNvSpPr/>
            <p:nvPr/>
          </p:nvSpPr>
          <p:spPr>
            <a:xfrm flipH="1">
              <a:off x="633384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146" name="Google Shape;3020;p53"/>
            <p:cNvSpPr/>
            <p:nvPr/>
          </p:nvSpPr>
          <p:spPr>
            <a:xfrm flipH="1">
              <a:off x="594432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147" name="Google Shape;3021;p53"/>
            <p:cNvSpPr/>
            <p:nvPr/>
          </p:nvSpPr>
          <p:spPr>
            <a:xfrm flipH="1">
              <a:off x="578088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148" name="Google Shape;3022;p53"/>
            <p:cNvSpPr/>
            <p:nvPr/>
          </p:nvSpPr>
          <p:spPr>
            <a:xfrm flipH="1">
              <a:off x="72514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149" name="Google Shape;3023;p53"/>
            <p:cNvSpPr/>
            <p:nvPr/>
          </p:nvSpPr>
          <p:spPr>
            <a:xfrm flipH="1">
              <a:off x="708804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150" name="Google Shape;3024;p53"/>
            <p:cNvSpPr/>
            <p:nvPr/>
          </p:nvSpPr>
          <p:spPr>
            <a:xfrm flipH="1">
              <a:off x="689004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sp>
        <p:nvSpPr>
          <p:cNvPr id="2151" name="Google Shape;3025;p53"/>
          <p:cNvSpPr/>
          <p:nvPr/>
        </p:nvSpPr>
        <p:spPr>
          <a:xfrm>
            <a:off x="8640" y="1229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2" name="PlaceHolder 1"/>
          <p:cNvSpPr>
            <a:spLocks noGrp="1"/>
          </p:cNvSpPr>
          <p:nvPr>
            <p:ph type="title"/>
          </p:nvPr>
        </p:nvSpPr>
        <p:spPr>
          <a:xfrm>
            <a:off x="720000" y="37620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Vulnerabilities</a:t>
            </a:r>
            <a:endParaRPr b="0" lang="en-IN" sz="3000" spc="-1" strike="noStrike">
              <a:latin typeface="Arial"/>
            </a:endParaRPr>
          </a:p>
        </p:txBody>
      </p:sp>
      <p:sp>
        <p:nvSpPr>
          <p:cNvPr id="2153" name="PlaceHolder 2"/>
          <p:cNvSpPr>
            <a:spLocks noGrp="1"/>
          </p:cNvSpPr>
          <p:nvPr>
            <p:ph/>
          </p:nvPr>
        </p:nvSpPr>
        <p:spPr>
          <a:xfrm>
            <a:off x="540000" y="1007640"/>
            <a:ext cx="7699680" cy="4132440"/>
          </a:xfrm>
          <a:prstGeom prst="rect">
            <a:avLst/>
          </a:prstGeom>
          <a:noFill/>
          <a:ln w="0">
            <a:noFill/>
          </a:ln>
        </p:spPr>
        <p:txBody>
          <a:bodyPr lIns="0" rIns="0" tIns="0" bIns="0" anchor="t">
            <a:noAutofit/>
          </a:bodyPr>
          <a:p>
            <a:pPr marL="343080" indent="-154800" algn="just">
              <a:lnSpc>
                <a:spcPct val="100000"/>
              </a:lnSpc>
              <a:spcBef>
                <a:spcPts val="592"/>
              </a:spcBef>
              <a:buNone/>
              <a:tabLst>
                <a:tab algn="l" pos="0"/>
              </a:tabLst>
            </a:pPr>
            <a:r>
              <a:rPr b="1" lang="en" sz="1600" spc="-1" strike="noStrike" u="sng">
                <a:solidFill>
                  <a:srgbClr val="421b1a"/>
                </a:solidFill>
                <a:uFillTx/>
                <a:latin typeface="Inter"/>
                <a:ea typeface="Inter"/>
              </a:rPr>
              <a:t>These </a:t>
            </a:r>
            <a:r>
              <a:rPr b="1" lang="en-US" sz="1600" spc="-1" strike="noStrike" u="sng">
                <a:solidFill>
                  <a:srgbClr val="421b1a"/>
                </a:solidFill>
                <a:uFillTx/>
                <a:latin typeface="Inter"/>
                <a:ea typeface="Inter"/>
              </a:rPr>
              <a:t>are flaws in a computer system that weakens the overall security of the device/system.</a:t>
            </a:r>
            <a:endParaRPr b="0" lang="en-IN" sz="1600" spc="-1" strike="noStrike">
              <a:latin typeface="Arial"/>
            </a:endParaRPr>
          </a:p>
          <a:p>
            <a:pPr marL="343080" indent="-154800" algn="just">
              <a:lnSpc>
                <a:spcPct val="100000"/>
              </a:lnSpc>
              <a:spcBef>
                <a:spcPts val="592"/>
              </a:spcBef>
              <a:buNone/>
              <a:tabLst>
                <a:tab algn="l" pos="0"/>
              </a:tabLst>
            </a:pPr>
            <a:r>
              <a:rPr b="0" lang="en" sz="1600" spc="-1" strike="noStrike">
                <a:solidFill>
                  <a:srgbClr val="421b1a"/>
                </a:solidFill>
                <a:latin typeface="Inter"/>
                <a:ea typeface="Inter"/>
              </a:rPr>
              <a:t> </a:t>
            </a:r>
            <a:endParaRPr b="0" lang="en-IN" sz="1600" spc="-1" strike="noStrike">
              <a:latin typeface="Arial"/>
            </a:endParaRPr>
          </a:p>
          <a:p>
            <a:pPr marL="343080" indent="-154800" algn="just">
              <a:lnSpc>
                <a:spcPct val="100000"/>
              </a:lnSpc>
              <a:spcBef>
                <a:spcPts val="592"/>
              </a:spcBef>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In spite of security features, cloud computing adds some key security issues. Some of these key security challenges are summarized as follows:</a:t>
            </a:r>
            <a:endParaRPr b="0" lang="en-IN" sz="1600" spc="-1" strike="noStrike">
              <a:latin typeface="Arial"/>
            </a:endParaRPr>
          </a:p>
          <a:p>
            <a:pPr marL="343080" indent="-154800" algn="just">
              <a:lnSpc>
                <a:spcPct val="100000"/>
              </a:lnSpc>
              <a:spcBef>
                <a:spcPts val="592"/>
              </a:spcBef>
              <a:buNone/>
              <a:tabLst>
                <a:tab algn="l" pos="0"/>
              </a:tabLst>
            </a:pPr>
            <a:r>
              <a:rPr b="0" lang="en" sz="1600" spc="-1" strike="noStrike">
                <a:solidFill>
                  <a:srgbClr val="ff0000"/>
                </a:solidFill>
                <a:latin typeface="Inter"/>
                <a:ea typeface="Inter"/>
              </a:rPr>
              <a:t>● </a:t>
            </a:r>
            <a:r>
              <a:rPr b="1" lang="en" sz="1600" spc="-1" strike="noStrike">
                <a:solidFill>
                  <a:srgbClr val="ff0000"/>
                </a:solidFill>
                <a:latin typeface="Inter"/>
                <a:ea typeface="Inter"/>
              </a:rPr>
              <a:t>Investigation</a:t>
            </a:r>
            <a:r>
              <a:rPr b="0" lang="en" sz="1600" spc="-1" strike="noStrike">
                <a:solidFill>
                  <a:srgbClr val="421b1a"/>
                </a:solidFill>
                <a:latin typeface="Inter"/>
                <a:ea typeface="Inter"/>
              </a:rPr>
              <a:t>: Investigating an illegal undertaking may be unrealistic in cloud environments. Cloud services are particularly hard to enquire, because data for multiple clients may be co-located and may also be dispersed over multiple datacentres. </a:t>
            </a:r>
            <a:endParaRPr b="0" lang="en-IN" sz="1600" spc="-1" strike="noStrike">
              <a:latin typeface="Arial"/>
            </a:endParaRPr>
          </a:p>
          <a:p>
            <a:pPr marL="343080" indent="-154800" algn="just">
              <a:lnSpc>
                <a:spcPct val="100000"/>
              </a:lnSpc>
              <a:spcBef>
                <a:spcPts val="592"/>
              </a:spcBef>
              <a:buClr>
                <a:srgbClr val="000000"/>
              </a:buClr>
              <a:buFont typeface="Wingdings" charset="2"/>
              <a:buChar char=""/>
              <a:tabLst>
                <a:tab algn="l" pos="0"/>
              </a:tabLst>
            </a:pPr>
            <a:r>
              <a:rPr b="0" lang="en" sz="1600" spc="-1" strike="noStrike">
                <a:solidFill>
                  <a:srgbClr val="421b1a"/>
                </a:solidFill>
                <a:latin typeface="Inter"/>
                <a:ea typeface="Inter"/>
              </a:rPr>
              <a:t>Users have little information about the mesh topology of the inherent environment. </a:t>
            </a:r>
            <a:endParaRPr b="0" lang="en-IN" sz="1600" spc="-1" strike="noStrike">
              <a:latin typeface="Arial"/>
            </a:endParaRPr>
          </a:p>
          <a:p>
            <a:pPr marL="343080" indent="-154800" algn="just">
              <a:lnSpc>
                <a:spcPct val="100000"/>
              </a:lnSpc>
              <a:spcBef>
                <a:spcPts val="592"/>
              </a:spcBef>
              <a:buClr>
                <a:srgbClr val="000000"/>
              </a:buClr>
              <a:buFont typeface="Wingdings" charset="2"/>
              <a:buChar char=""/>
              <a:tabLst>
                <a:tab algn="l" pos="0"/>
              </a:tabLst>
            </a:pPr>
            <a:r>
              <a:rPr b="0" lang="en" sz="1600" spc="-1" strike="noStrike">
                <a:solidFill>
                  <a:srgbClr val="421b1a"/>
                </a:solidFill>
                <a:latin typeface="Inter"/>
                <a:ea typeface="Inter"/>
              </a:rPr>
              <a:t>Service provider may also enforce limits on the network security of the users.</a:t>
            </a:r>
            <a:endParaRPr b="0" lang="en-IN" sz="1600" spc="-1" strike="noStrike">
              <a:latin typeface="Arial"/>
            </a:endParaRPr>
          </a:p>
          <a:p>
            <a:pPr marL="343080" indent="-154800" algn="just">
              <a:lnSpc>
                <a:spcPct val="100000"/>
              </a:lnSpc>
              <a:spcBef>
                <a:spcPts val="592"/>
              </a:spcBef>
              <a:buNone/>
              <a:tabLst>
                <a:tab algn="l" pos="0"/>
              </a:tabLst>
            </a:pPr>
            <a:endParaRPr b="0" lang="en-IN" sz="1600" spc="-1" strike="noStrike">
              <a:latin typeface="Arial"/>
            </a:endParaRPr>
          </a:p>
          <a:p>
            <a:pPr marL="343080" indent="-154800" algn="just">
              <a:lnSpc>
                <a:spcPct val="100000"/>
              </a:lnSpc>
              <a:spcBef>
                <a:spcPts val="592"/>
              </a:spcBef>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4" name=""/>
          <p:cNvSpPr/>
          <p:nvPr/>
        </p:nvSpPr>
        <p:spPr>
          <a:xfrm>
            <a:off x="302040" y="1980000"/>
            <a:ext cx="8694360" cy="172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 sz="1600" spc="-1" strike="noStrike">
                <a:solidFill>
                  <a:srgbClr val="ff0000"/>
                </a:solidFill>
                <a:latin typeface="Inter"/>
                <a:ea typeface="Inter"/>
              </a:rPr>
              <a:t>● </a:t>
            </a:r>
            <a:r>
              <a:rPr b="0" lang="en" sz="1600" spc="-1" strike="noStrike">
                <a:solidFill>
                  <a:srgbClr val="ff0000"/>
                </a:solidFill>
                <a:latin typeface="Inter"/>
                <a:ea typeface="Inter"/>
              </a:rPr>
              <a:t>Data segregation</a:t>
            </a:r>
            <a:r>
              <a:rPr b="0" lang="en" sz="1600" spc="-1" strike="noStrike">
                <a:solidFill>
                  <a:srgbClr val="421b1a"/>
                </a:solidFill>
                <a:latin typeface="Inter"/>
                <a:ea typeface="Inter"/>
              </a:rPr>
              <a:t>: Data in the cloud is normally  distributed simultaneously with data from other customers. </a:t>
            </a:r>
            <a:endParaRPr b="0" lang="en-IN" sz="1600" spc="-1" strike="noStrike">
              <a:latin typeface="Arial"/>
            </a:endParaRPr>
          </a:p>
          <a:p>
            <a:pPr algn="just">
              <a:lnSpc>
                <a:spcPct val="100000"/>
              </a:lnSpc>
              <a:buNone/>
            </a:pPr>
            <a:endParaRPr b="0" lang="en-IN" sz="1600" spc="-1" strike="noStrike">
              <a:latin typeface="Arial"/>
            </a:endParaRPr>
          </a:p>
          <a:p>
            <a:pPr marL="216000" indent="-216000" algn="just">
              <a:lnSpc>
                <a:spcPct val="100000"/>
              </a:lnSpc>
              <a:buClr>
                <a:srgbClr val="000000"/>
              </a:buClr>
              <a:buSzPct val="45000"/>
              <a:buFont typeface="Wingdings" charset="2"/>
              <a:buChar char=""/>
            </a:pPr>
            <a:r>
              <a:rPr b="0" lang="en" sz="1600" spc="-1" strike="noStrike">
                <a:solidFill>
                  <a:srgbClr val="421b1a"/>
                </a:solidFill>
                <a:latin typeface="Inter"/>
                <a:ea typeface="Inter"/>
              </a:rPr>
              <a:t>Encryption will not be presumed as the single solution for data segregation issues. </a:t>
            </a:r>
            <a:endParaRPr b="0" lang="en-IN" sz="1600" spc="-1" strike="noStrike">
              <a:latin typeface="Arial"/>
            </a:endParaRPr>
          </a:p>
          <a:p>
            <a:pPr marL="216000" indent="-216000" algn="just">
              <a:lnSpc>
                <a:spcPct val="100000"/>
              </a:lnSpc>
              <a:buClr>
                <a:srgbClr val="000000"/>
              </a:buClr>
              <a:buSzPct val="45000"/>
              <a:buFont typeface="Wingdings" charset="2"/>
              <a:buChar char=""/>
            </a:pPr>
            <a:r>
              <a:rPr b="0" lang="en" sz="1600" spc="-1" strike="noStrike">
                <a:solidFill>
                  <a:srgbClr val="421b1a"/>
                </a:solidFill>
                <a:latin typeface="Inter"/>
                <a:ea typeface="Inter"/>
              </a:rPr>
              <a:t>Some clients may not desire to encrypt data because there may be a case when encryption misleads can decimate the data.</a:t>
            </a:r>
            <a:endParaRPr b="0" lang="en-IN" sz="1600" spc="-1" strike="noStrike">
              <a:latin typeface="Arial"/>
            </a:endParaRPr>
          </a:p>
        </p:txBody>
      </p:sp>
      <p:sp>
        <p:nvSpPr>
          <p:cNvPr id="2155" name=""/>
          <p:cNvSpPr/>
          <p:nvPr/>
        </p:nvSpPr>
        <p:spPr>
          <a:xfrm>
            <a:off x="2520000" y="540000"/>
            <a:ext cx="3303000" cy="53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000" spc="-1" strike="noStrike">
                <a:solidFill>
                  <a:srgbClr val="421b1a"/>
                </a:solidFill>
                <a:latin typeface="Abril Fatface"/>
                <a:ea typeface="Abril Fatface"/>
              </a:rPr>
              <a:t>Vulnerabilities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6"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Vulnerabilities</a:t>
            </a:r>
            <a:endParaRPr b="0" lang="en-IN" sz="3000" spc="-1" strike="noStrike">
              <a:latin typeface="Arial"/>
            </a:endParaRPr>
          </a:p>
        </p:txBody>
      </p:sp>
      <p:sp>
        <p:nvSpPr>
          <p:cNvPr id="2157" name="PlaceHolder 2"/>
          <p:cNvSpPr>
            <a:spLocks noGrp="1"/>
          </p:cNvSpPr>
          <p:nvPr>
            <p:ph/>
          </p:nvPr>
        </p:nvSpPr>
        <p:spPr>
          <a:xfrm>
            <a:off x="576720" y="1634400"/>
            <a:ext cx="7699680" cy="2682000"/>
          </a:xfrm>
          <a:prstGeom prst="rect">
            <a:avLst/>
          </a:prstGeom>
          <a:noFill/>
          <a:ln w="0">
            <a:noFill/>
          </a:ln>
        </p:spPr>
        <p:txBody>
          <a:bodyPr lIns="0" rIns="0" tIns="0" bIns="0" anchor="t">
            <a:noAutofit/>
          </a:bodyPr>
          <a:p>
            <a:pPr marL="457200" indent="-330120" algn="just">
              <a:lnSpc>
                <a:spcPct val="100000"/>
              </a:lnSpc>
              <a:spcBef>
                <a:spcPts val="592"/>
              </a:spcBef>
              <a:buClr>
                <a:srgbClr val="421b1a"/>
              </a:buClr>
              <a:buFont typeface="Inter"/>
              <a:buChar char="●"/>
            </a:pPr>
            <a:r>
              <a:rPr b="0" lang="en" sz="1600" spc="-1" strike="noStrike">
                <a:solidFill>
                  <a:srgbClr val="ff0000"/>
                </a:solidFill>
                <a:latin typeface="Inter"/>
                <a:ea typeface="Inter"/>
              </a:rPr>
              <a:t>Long-term viability</a:t>
            </a:r>
            <a:r>
              <a:rPr b="0" lang="en" sz="1600" spc="-1" strike="noStrike">
                <a:solidFill>
                  <a:srgbClr val="421b1a"/>
                </a:solidFill>
                <a:latin typeface="Inter"/>
                <a:ea typeface="Inter"/>
              </a:rPr>
              <a:t>: Service providers should double-check the data security in altering enterprise positions, such as mergers and acquisitions. </a:t>
            </a:r>
            <a:endParaRPr b="0" lang="en-IN" sz="1600" spc="-1" strike="noStrike">
              <a:latin typeface="Arial"/>
            </a:endParaRPr>
          </a:p>
          <a:p>
            <a:pPr marL="457200" indent="-330120" algn="just">
              <a:lnSpc>
                <a:spcPct val="100000"/>
              </a:lnSpc>
              <a:spcBef>
                <a:spcPts val="592"/>
              </a:spcBef>
              <a:buClr>
                <a:srgbClr val="421b1a"/>
              </a:buClr>
              <a:buFont typeface="Inter"/>
              <a:buChar char="●"/>
            </a:pPr>
            <a:r>
              <a:rPr b="0" lang="en" sz="1600" spc="-1" strike="noStrike">
                <a:solidFill>
                  <a:srgbClr val="421b1a"/>
                </a:solidFill>
                <a:latin typeface="Inter"/>
                <a:ea typeface="Inter"/>
              </a:rPr>
              <a:t>Customers should double-check data accessibility in these situations. Service provider should furthermore confirm data security in contradictory situations such as extended outage, etc.</a:t>
            </a:r>
            <a:endParaRPr b="0" lang="en-IN" sz="1600" spc="-1" strike="noStrike">
              <a:latin typeface="Arial"/>
            </a:endParaRPr>
          </a:p>
          <a:p>
            <a:pPr marL="343080" indent="-154800" algn="just">
              <a:lnSpc>
                <a:spcPct val="100000"/>
              </a:lnSpc>
              <a:spcBef>
                <a:spcPts val="592"/>
              </a:spcBef>
              <a:buNone/>
              <a:tabLst>
                <a:tab algn="l" pos="0"/>
              </a:tabLst>
            </a:pPr>
            <a:endParaRPr b="0" lang="en-IN" sz="1600" spc="-1" strike="noStrike">
              <a:latin typeface="Arial"/>
            </a:endParaRPr>
          </a:p>
          <a:p>
            <a:pPr marL="343080" indent="-154800" algn="just">
              <a:lnSpc>
                <a:spcPct val="100000"/>
              </a:lnSpc>
              <a:spcBef>
                <a:spcPts val="592"/>
              </a:spcBef>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8" name=""/>
          <p:cNvSpPr/>
          <p:nvPr/>
        </p:nvSpPr>
        <p:spPr>
          <a:xfrm>
            <a:off x="360000" y="1980000"/>
            <a:ext cx="8456400" cy="1512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 sz="1700" spc="-1" strike="noStrike">
                <a:solidFill>
                  <a:srgbClr val="ff0000"/>
                </a:solidFill>
                <a:latin typeface="Inter"/>
                <a:ea typeface="Inter"/>
              </a:rPr>
              <a:t>● </a:t>
            </a:r>
            <a:r>
              <a:rPr b="0" lang="en" sz="1600" spc="-1" strike="noStrike">
                <a:solidFill>
                  <a:srgbClr val="ff0000"/>
                </a:solidFill>
                <a:latin typeface="Inter"/>
                <a:ea typeface="Inter"/>
              </a:rPr>
              <a:t>Compromised servers</a:t>
            </a:r>
            <a:r>
              <a:rPr b="0" lang="en" sz="1600" spc="-1" strike="noStrike">
                <a:solidFill>
                  <a:srgbClr val="421b1a"/>
                </a:solidFill>
                <a:latin typeface="Inter"/>
                <a:ea typeface="Inter"/>
              </a:rPr>
              <a:t>: In a cloud computing environment, users do not even have an alternative of utilizing personal acquisition toolkit. </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r>
              <a:rPr b="0" lang="en" sz="1600" spc="-1" strike="noStrike">
                <a:solidFill>
                  <a:srgbClr val="421b1a"/>
                </a:solidFill>
                <a:latin typeface="Inter"/>
                <a:ea typeface="Inter"/>
              </a:rPr>
              <a:t>In a situation where a server is compromised, they require to shut their servers down until they get a backup of the data. This will further create source accessibility concerns.</a:t>
            </a:r>
            <a:endParaRPr b="0" lang="en-IN" sz="1600" spc="-1" strike="noStrike">
              <a:latin typeface="Arial"/>
            </a:endParaRPr>
          </a:p>
        </p:txBody>
      </p:sp>
      <p:sp>
        <p:nvSpPr>
          <p:cNvPr id="2159" name=""/>
          <p:cNvSpPr/>
          <p:nvPr/>
        </p:nvSpPr>
        <p:spPr>
          <a:xfrm>
            <a:off x="2633400" y="545760"/>
            <a:ext cx="3303000" cy="53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000" spc="-1" strike="noStrike">
                <a:solidFill>
                  <a:srgbClr val="421b1a"/>
                </a:solidFill>
                <a:latin typeface="Abril Fatface"/>
                <a:ea typeface="Abril Fatface"/>
              </a:rPr>
              <a:t>Vulnerabilities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0"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Vulnerabilities</a:t>
            </a:r>
            <a:endParaRPr b="0" lang="en-IN" sz="3000" spc="-1" strike="noStrike">
              <a:latin typeface="Arial"/>
            </a:endParaRPr>
          </a:p>
        </p:txBody>
      </p:sp>
      <p:sp>
        <p:nvSpPr>
          <p:cNvPr id="2161" name="PlaceHolder 2"/>
          <p:cNvSpPr>
            <a:spLocks noGrp="1"/>
          </p:cNvSpPr>
          <p:nvPr>
            <p:ph/>
          </p:nvPr>
        </p:nvSpPr>
        <p:spPr>
          <a:xfrm>
            <a:off x="576720" y="1980000"/>
            <a:ext cx="7699680" cy="2336400"/>
          </a:xfrm>
          <a:prstGeom prst="rect">
            <a:avLst/>
          </a:prstGeom>
          <a:noFill/>
          <a:ln w="0">
            <a:noFill/>
          </a:ln>
        </p:spPr>
        <p:txBody>
          <a:bodyPr lIns="0" rIns="0" tIns="0" bIns="0" anchor="t">
            <a:noAutofit/>
          </a:bodyPr>
          <a:p>
            <a:pPr marL="457200" indent="-336600" algn="just">
              <a:lnSpc>
                <a:spcPct val="100000"/>
              </a:lnSpc>
              <a:spcBef>
                <a:spcPts val="592"/>
              </a:spcBef>
              <a:buClr>
                <a:srgbClr val="421b1a"/>
              </a:buClr>
              <a:buFont typeface="Inter"/>
              <a:buChar char="●"/>
            </a:pPr>
            <a:r>
              <a:rPr b="0" lang="en" sz="1700" spc="-1" strike="noStrike">
                <a:solidFill>
                  <a:srgbClr val="ff0000"/>
                </a:solidFill>
                <a:latin typeface="Inter"/>
                <a:ea typeface="Inter"/>
              </a:rPr>
              <a:t>Regulatory compliance</a:t>
            </a:r>
            <a:r>
              <a:rPr b="0" lang="en" sz="1700" spc="-1" strike="noStrike">
                <a:solidFill>
                  <a:srgbClr val="421b1a"/>
                </a:solidFill>
                <a:latin typeface="Inter"/>
                <a:ea typeface="Inter"/>
              </a:rPr>
              <a:t>: Traditional service providers are exempted from outside audits and security certifications. </a:t>
            </a:r>
            <a:endParaRPr b="0" lang="en-IN" sz="1700" spc="-1" strike="noStrike">
              <a:latin typeface="Arial"/>
            </a:endParaRPr>
          </a:p>
          <a:p>
            <a:pPr algn="just">
              <a:lnSpc>
                <a:spcPct val="100000"/>
              </a:lnSpc>
              <a:spcBef>
                <a:spcPts val="592"/>
              </a:spcBef>
              <a:buNone/>
            </a:pPr>
            <a:endParaRPr b="0" lang="en-IN" sz="1700" spc="-1" strike="noStrike">
              <a:latin typeface="Arial"/>
            </a:endParaRPr>
          </a:p>
          <a:p>
            <a:pPr marL="457200" indent="-336600" algn="just">
              <a:lnSpc>
                <a:spcPct val="100000"/>
              </a:lnSpc>
              <a:spcBef>
                <a:spcPts val="592"/>
              </a:spcBef>
              <a:buClr>
                <a:srgbClr val="421b1a"/>
              </a:buClr>
              <a:buFont typeface="Inter"/>
              <a:buChar char="●"/>
            </a:pPr>
            <a:r>
              <a:rPr b="0" lang="en" sz="1700" spc="-1" strike="noStrike">
                <a:solidFill>
                  <a:srgbClr val="421b1a"/>
                </a:solidFill>
                <a:latin typeface="Inter"/>
                <a:ea typeface="Inter"/>
              </a:rPr>
              <a:t>If a cloud service provider does not adhere to these security audits, then it directs to a conspicuous decline in clientele trust.</a:t>
            </a:r>
            <a:endParaRPr b="0" lang="en-IN" sz="1700" spc="-1" strike="noStrike">
              <a:latin typeface="Arial"/>
            </a:endParaRPr>
          </a:p>
          <a:p>
            <a:pPr marL="343080" indent="-154800" algn="just">
              <a:lnSpc>
                <a:spcPct val="100000"/>
              </a:lnSpc>
              <a:spcBef>
                <a:spcPts val="592"/>
              </a:spcBef>
              <a:buNone/>
              <a:tabLst>
                <a:tab algn="l" pos="0"/>
              </a:tabLst>
            </a:pPr>
            <a:endParaRPr b="0" lang="en-IN" sz="1700" spc="-1" strike="noStrike">
              <a:latin typeface="Arial"/>
            </a:endParaRPr>
          </a:p>
          <a:p>
            <a:pPr marL="343080" indent="-154800" algn="just">
              <a:lnSpc>
                <a:spcPct val="100000"/>
              </a:lnSpc>
              <a:spcBef>
                <a:spcPts val="592"/>
              </a:spcBef>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1b1a"/>
        </a:solidFill>
      </p:bgPr>
    </p:bg>
    <p:spTree>
      <p:nvGrpSpPr>
        <p:cNvPr id="1" name=""/>
        <p:cNvGrpSpPr/>
        <p:nvPr/>
      </p:nvGrpSpPr>
      <p:grpSpPr>
        <a:xfrm>
          <a:off x="0" y="0"/>
          <a:ext cx="0" cy="0"/>
          <a:chOff x="0" y="0"/>
          <a:chExt cx="0" cy="0"/>
        </a:xfrm>
      </p:grpSpPr>
      <p:sp>
        <p:nvSpPr>
          <p:cNvPr id="888" name="Google Shape;1733;p40"/>
          <p:cNvSpPr/>
          <p:nvPr/>
        </p:nvSpPr>
        <p:spPr>
          <a:xfrm>
            <a:off x="7920" y="2840760"/>
            <a:ext cx="91234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
        <p:nvSpPr>
          <p:cNvPr id="889" name="Google Shape;1734;p40"/>
          <p:cNvSpPr/>
          <p:nvPr/>
        </p:nvSpPr>
        <p:spPr>
          <a:xfrm>
            <a:off x="7920" y="4574160"/>
            <a:ext cx="91234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
        <p:nvSpPr>
          <p:cNvPr id="890" name="Google Shape;1735;p40"/>
          <p:cNvSpPr/>
          <p:nvPr/>
        </p:nvSpPr>
        <p:spPr>
          <a:xfrm>
            <a:off x="1510560" y="116928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1" name="Google Shape;1736;p40"/>
          <p:cNvSpPr/>
          <p:nvPr/>
        </p:nvSpPr>
        <p:spPr>
          <a:xfrm>
            <a:off x="4209840" y="116928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2" name="Google Shape;1737;p40"/>
          <p:cNvSpPr/>
          <p:nvPr/>
        </p:nvSpPr>
        <p:spPr>
          <a:xfrm>
            <a:off x="6909120" y="116928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3" name="Google Shape;1738;p40"/>
          <p:cNvSpPr/>
          <p:nvPr/>
        </p:nvSpPr>
        <p:spPr>
          <a:xfrm>
            <a:off x="1510560" y="297900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4" name="Google Shape;1739;p40"/>
          <p:cNvSpPr/>
          <p:nvPr/>
        </p:nvSpPr>
        <p:spPr>
          <a:xfrm>
            <a:off x="4209840" y="297900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5" name="Google Shape;1740;p40"/>
          <p:cNvSpPr/>
          <p:nvPr/>
        </p:nvSpPr>
        <p:spPr>
          <a:xfrm>
            <a:off x="6909120" y="2979000"/>
            <a:ext cx="720000" cy="7203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ff6db">
                  <a:alpha val="22352"/>
                </a:srgbClr>
              </a:gs>
              <a:gs pos="100000">
                <a:srgbClr val="fad25c">
                  <a:alpha val="22352"/>
                </a:srgbClr>
              </a:gs>
            </a:gsLst>
            <a:path path="circle">
              <a:fillToRect l="50000" t="50000" r="50000" b="50000"/>
            </a:path>
          </a:gradFill>
          <a:ln w="0">
            <a:noFill/>
          </a:ln>
        </p:spPr>
        <p:style>
          <a:lnRef idx="0"/>
          <a:fillRef idx="0"/>
          <a:effectRef idx="0"/>
          <a:fontRef idx="minor"/>
        </p:style>
      </p:sp>
      <p:sp>
        <p:nvSpPr>
          <p:cNvPr id="896" name="PlaceHolder 1"/>
          <p:cNvSpPr>
            <a:spLocks noGrp="1"/>
          </p:cNvSpPr>
          <p:nvPr>
            <p:ph type="title"/>
          </p:nvPr>
        </p:nvSpPr>
        <p:spPr>
          <a:xfrm>
            <a:off x="720000" y="539640"/>
            <a:ext cx="7699680" cy="473760"/>
          </a:xfrm>
          <a:prstGeom prst="rect">
            <a:avLst/>
          </a:prstGeom>
          <a:noFill/>
          <a:ln w="0">
            <a:noFill/>
          </a:ln>
        </p:spPr>
        <p:txBody>
          <a:bodyPr lIns="90000" rIns="90000" tIns="91440" bIns="91440" anchor="ctr">
            <a:noAutofit/>
          </a:bodyPr>
          <a:p>
            <a:pPr algn="ctr">
              <a:lnSpc>
                <a:spcPct val="100000"/>
              </a:lnSpc>
              <a:buNone/>
              <a:tabLst>
                <a:tab algn="l" pos="0"/>
              </a:tabLst>
            </a:pPr>
            <a:r>
              <a:rPr b="0" lang="en" sz="3000" spc="-1" strike="noStrike">
                <a:solidFill>
                  <a:srgbClr val="fff0d7"/>
                </a:solidFill>
                <a:latin typeface="Abril Fatface"/>
                <a:ea typeface="Abril Fatface"/>
              </a:rPr>
              <a:t>Raising questions…</a:t>
            </a:r>
            <a:endParaRPr b="0" lang="en-IN" sz="3000" spc="-1" strike="noStrike">
              <a:latin typeface="Arial"/>
            </a:endParaRPr>
          </a:p>
        </p:txBody>
      </p:sp>
      <p:sp>
        <p:nvSpPr>
          <p:cNvPr id="897" name="PlaceHolder 2"/>
          <p:cNvSpPr>
            <a:spLocks noGrp="1"/>
          </p:cNvSpPr>
          <p:nvPr>
            <p:ph type="subTitle"/>
          </p:nvPr>
        </p:nvSpPr>
        <p:spPr>
          <a:xfrm>
            <a:off x="720000" y="1968480"/>
            <a:ext cx="2301120" cy="80064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Does the cloud provider use a third party to assess its own security risks?</a:t>
            </a:r>
            <a:endParaRPr b="0" lang="en-IN" sz="1400" spc="-1" strike="noStrike">
              <a:latin typeface="Arial"/>
            </a:endParaRPr>
          </a:p>
        </p:txBody>
      </p:sp>
      <p:sp>
        <p:nvSpPr>
          <p:cNvPr id="898" name="PlaceHolder 3"/>
          <p:cNvSpPr>
            <a:spLocks noGrp="1"/>
          </p:cNvSpPr>
          <p:nvPr>
            <p:ph type="title"/>
          </p:nvPr>
        </p:nvSpPr>
        <p:spPr>
          <a:xfrm>
            <a:off x="1580760" y="130788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01</a:t>
            </a:r>
            <a:endParaRPr b="0" lang="en-IN" sz="2000" spc="-1" strike="noStrike">
              <a:latin typeface="Arial"/>
            </a:endParaRPr>
          </a:p>
        </p:txBody>
      </p:sp>
      <p:sp>
        <p:nvSpPr>
          <p:cNvPr id="899" name="PlaceHolder 4"/>
          <p:cNvSpPr>
            <a:spLocks noGrp="1"/>
          </p:cNvSpPr>
          <p:nvPr>
            <p:ph type="title"/>
          </p:nvPr>
        </p:nvSpPr>
        <p:spPr>
          <a:xfrm>
            <a:off x="1580760" y="311760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04</a:t>
            </a:r>
            <a:endParaRPr b="0" lang="en-IN" sz="2000" spc="-1" strike="noStrike">
              <a:latin typeface="Arial"/>
            </a:endParaRPr>
          </a:p>
        </p:txBody>
      </p:sp>
      <p:sp>
        <p:nvSpPr>
          <p:cNvPr id="900" name="PlaceHolder 5"/>
          <p:cNvSpPr>
            <a:spLocks noGrp="1"/>
          </p:cNvSpPr>
          <p:nvPr>
            <p:ph type="title"/>
          </p:nvPr>
        </p:nvSpPr>
        <p:spPr>
          <a:xfrm>
            <a:off x="4280040" y="130788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02</a:t>
            </a:r>
            <a:endParaRPr b="0" lang="en-IN" sz="2000" spc="-1" strike="noStrike">
              <a:latin typeface="Arial"/>
            </a:endParaRPr>
          </a:p>
        </p:txBody>
      </p:sp>
      <p:sp>
        <p:nvSpPr>
          <p:cNvPr id="901" name="PlaceHolder 6"/>
          <p:cNvSpPr>
            <a:spLocks noGrp="1"/>
          </p:cNvSpPr>
          <p:nvPr>
            <p:ph type="title"/>
          </p:nvPr>
        </p:nvSpPr>
        <p:spPr>
          <a:xfrm>
            <a:off x="4280040" y="311760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05</a:t>
            </a:r>
            <a:endParaRPr b="0" lang="en-IN" sz="2000" spc="-1" strike="noStrike">
              <a:latin typeface="Arial"/>
            </a:endParaRPr>
          </a:p>
        </p:txBody>
      </p:sp>
      <p:sp>
        <p:nvSpPr>
          <p:cNvPr id="902" name="PlaceHolder 7"/>
          <p:cNvSpPr>
            <a:spLocks noGrp="1"/>
          </p:cNvSpPr>
          <p:nvPr>
            <p:ph type="title"/>
          </p:nvPr>
        </p:nvSpPr>
        <p:spPr>
          <a:xfrm>
            <a:off x="6979320" y="130788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03</a:t>
            </a:r>
            <a:endParaRPr b="0" lang="en-IN" sz="2000" spc="-1" strike="noStrike">
              <a:latin typeface="Arial"/>
            </a:endParaRPr>
          </a:p>
        </p:txBody>
      </p:sp>
      <p:sp>
        <p:nvSpPr>
          <p:cNvPr id="903" name="PlaceHolder 8"/>
          <p:cNvSpPr>
            <a:spLocks noGrp="1"/>
          </p:cNvSpPr>
          <p:nvPr>
            <p:ph type="title"/>
          </p:nvPr>
        </p:nvSpPr>
        <p:spPr>
          <a:xfrm>
            <a:off x="6979320" y="3117600"/>
            <a:ext cx="579960" cy="443160"/>
          </a:xfrm>
          <a:prstGeom prst="rect">
            <a:avLst/>
          </a:prstGeom>
          <a:noFill/>
          <a:ln w="0">
            <a:noFill/>
          </a:ln>
        </p:spPr>
        <p:txBody>
          <a:bodyPr lIns="90000" rIns="90000" tIns="91440" bIns="91440" anchor="ctr">
            <a:noAutofit/>
          </a:bodyPr>
          <a:p>
            <a:pPr algn="ctr">
              <a:lnSpc>
                <a:spcPct val="100000"/>
              </a:lnSpc>
              <a:buNone/>
              <a:tabLst>
                <a:tab algn="l" pos="0"/>
              </a:tabLst>
            </a:pPr>
            <a:r>
              <a:rPr b="0" lang="en" sz="2000" spc="-1" strike="noStrike">
                <a:solidFill>
                  <a:srgbClr val="421b1a"/>
                </a:solidFill>
                <a:latin typeface="Abril Fatface"/>
                <a:ea typeface="Abril Fatface"/>
              </a:rPr>
              <a:t>06</a:t>
            </a:r>
            <a:endParaRPr b="0" lang="en-IN" sz="2000" spc="-1" strike="noStrike">
              <a:latin typeface="Arial"/>
            </a:endParaRPr>
          </a:p>
        </p:txBody>
      </p:sp>
      <p:grpSp>
        <p:nvGrpSpPr>
          <p:cNvPr id="904" name="Google Shape;1749;p40"/>
          <p:cNvGrpSpPr/>
          <p:nvPr/>
        </p:nvGrpSpPr>
        <p:grpSpPr>
          <a:xfrm>
            <a:off x="7967160" y="449640"/>
            <a:ext cx="710640" cy="966960"/>
            <a:chOff x="7967160" y="449640"/>
            <a:chExt cx="710640" cy="966960"/>
          </a:xfrm>
        </p:grpSpPr>
        <p:sp>
          <p:nvSpPr>
            <p:cNvPr id="905" name="Google Shape;1750;p40"/>
            <p:cNvSpPr/>
            <p:nvPr/>
          </p:nvSpPr>
          <p:spPr>
            <a:xfrm>
              <a:off x="8130600" y="7408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906" name="Google Shape;1751;p40"/>
            <p:cNvGrpSpPr/>
            <p:nvPr/>
          </p:nvGrpSpPr>
          <p:grpSpPr>
            <a:xfrm>
              <a:off x="7967160" y="449640"/>
              <a:ext cx="710640" cy="966960"/>
              <a:chOff x="7967160" y="449640"/>
              <a:chExt cx="710640" cy="966960"/>
            </a:xfrm>
          </p:grpSpPr>
          <p:sp>
            <p:nvSpPr>
              <p:cNvPr id="907" name="Google Shape;1752;p40"/>
              <p:cNvSpPr/>
              <p:nvPr/>
            </p:nvSpPr>
            <p:spPr>
              <a:xfrm>
                <a:off x="8260200" y="104040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908" name="Google Shape;1753;p40"/>
              <p:cNvSpPr/>
              <p:nvPr/>
            </p:nvSpPr>
            <p:spPr>
              <a:xfrm>
                <a:off x="8249400" y="8024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909" name="Google Shape;1754;p40"/>
              <p:cNvSpPr/>
              <p:nvPr/>
            </p:nvSpPr>
            <p:spPr>
              <a:xfrm>
                <a:off x="8266320" y="103248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910" name="Google Shape;1755;p40"/>
              <p:cNvSpPr/>
              <p:nvPr/>
            </p:nvSpPr>
            <p:spPr>
              <a:xfrm>
                <a:off x="8120520" y="125820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911" name="Google Shape;1756;p40"/>
              <p:cNvSpPr/>
              <p:nvPr/>
            </p:nvSpPr>
            <p:spPr>
              <a:xfrm>
                <a:off x="8085240" y="6980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912" name="Google Shape;1757;p40"/>
              <p:cNvSpPr/>
              <p:nvPr/>
            </p:nvSpPr>
            <p:spPr>
              <a:xfrm>
                <a:off x="8530200" y="6980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913" name="Google Shape;1758;p40"/>
              <p:cNvSpPr/>
              <p:nvPr/>
            </p:nvSpPr>
            <p:spPr>
              <a:xfrm>
                <a:off x="8408880" y="6980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914" name="Google Shape;1759;p40"/>
              <p:cNvSpPr/>
              <p:nvPr/>
            </p:nvSpPr>
            <p:spPr>
              <a:xfrm>
                <a:off x="8059320" y="69516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915" name="Google Shape;1760;p40"/>
              <p:cNvSpPr/>
              <p:nvPr/>
            </p:nvSpPr>
            <p:spPr>
              <a:xfrm>
                <a:off x="8059320" y="130428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916" name="Google Shape;1761;p40"/>
              <p:cNvSpPr/>
              <p:nvPr/>
            </p:nvSpPr>
            <p:spPr>
              <a:xfrm>
                <a:off x="8054640" y="5216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917" name="Google Shape;1762;p40"/>
              <p:cNvSpPr/>
              <p:nvPr/>
            </p:nvSpPr>
            <p:spPr>
              <a:xfrm>
                <a:off x="8315280" y="44964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918" name="Google Shape;1763;p40"/>
              <p:cNvSpPr/>
              <p:nvPr/>
            </p:nvSpPr>
            <p:spPr>
              <a:xfrm>
                <a:off x="7967160" y="6397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919" name="Google Shape;1764;p40"/>
              <p:cNvSpPr/>
              <p:nvPr/>
            </p:nvSpPr>
            <p:spPr>
              <a:xfrm>
                <a:off x="7991640" y="13532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920" name="Google Shape;1765;p40"/>
              <p:cNvSpPr/>
              <p:nvPr/>
            </p:nvSpPr>
            <p:spPr>
              <a:xfrm>
                <a:off x="8132760" y="5216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921" name="Google Shape;1766;p40"/>
              <p:cNvSpPr/>
              <p:nvPr/>
            </p:nvSpPr>
            <p:spPr>
              <a:xfrm>
                <a:off x="7988760" y="6397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922" name="Google Shape;1767;p40"/>
              <p:cNvSpPr/>
              <p:nvPr/>
            </p:nvSpPr>
            <p:spPr>
              <a:xfrm>
                <a:off x="8005680" y="13528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923" name="Google Shape;1768;p40"/>
              <p:cNvSpPr/>
              <p:nvPr/>
            </p:nvSpPr>
            <p:spPr>
              <a:xfrm>
                <a:off x="8070120" y="13532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924" name="Google Shape;1769;p40"/>
              <p:cNvSpPr/>
              <p:nvPr/>
            </p:nvSpPr>
            <p:spPr>
              <a:xfrm>
                <a:off x="8272440" y="10324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925" name="Google Shape;1770;p40"/>
              <p:cNvSpPr/>
              <p:nvPr/>
            </p:nvSpPr>
            <p:spPr>
              <a:xfrm>
                <a:off x="8272440" y="90540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926" name="Google Shape;1771;p40"/>
              <p:cNvSpPr/>
              <p:nvPr/>
            </p:nvSpPr>
            <p:spPr>
              <a:xfrm>
                <a:off x="8289360" y="94680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927" name="Google Shape;1772;p40"/>
              <p:cNvSpPr/>
              <p:nvPr/>
            </p:nvSpPr>
            <p:spPr>
              <a:xfrm>
                <a:off x="8275680" y="11307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928" name="Google Shape;1773;p40"/>
              <p:cNvSpPr/>
              <p:nvPr/>
            </p:nvSpPr>
            <p:spPr>
              <a:xfrm>
                <a:off x="8309160" y="10447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929" name="Google Shape;1774;p40"/>
              <p:cNvSpPr/>
              <p:nvPr/>
            </p:nvSpPr>
            <p:spPr>
              <a:xfrm>
                <a:off x="8119080" y="6397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930" name="Google Shape;1775;p40"/>
              <p:cNvSpPr/>
              <p:nvPr/>
            </p:nvSpPr>
            <p:spPr>
              <a:xfrm>
                <a:off x="8350560" y="6397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931" name="Google Shape;1776;p40"/>
              <p:cNvSpPr/>
              <p:nvPr/>
            </p:nvSpPr>
            <p:spPr>
              <a:xfrm>
                <a:off x="8410680" y="55800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932" name="Google Shape;1777;p40"/>
              <p:cNvSpPr/>
              <p:nvPr/>
            </p:nvSpPr>
            <p:spPr>
              <a:xfrm>
                <a:off x="8338320" y="5338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933" name="Google Shape;1778;p40"/>
          <p:cNvGrpSpPr/>
          <p:nvPr/>
        </p:nvGrpSpPr>
        <p:grpSpPr>
          <a:xfrm>
            <a:off x="518760" y="936360"/>
            <a:ext cx="710640" cy="374400"/>
            <a:chOff x="518760" y="936360"/>
            <a:chExt cx="710640" cy="374400"/>
          </a:xfrm>
        </p:grpSpPr>
        <p:sp>
          <p:nvSpPr>
            <p:cNvPr id="934" name="Google Shape;1779;p40"/>
            <p:cNvSpPr/>
            <p:nvPr/>
          </p:nvSpPr>
          <p:spPr>
            <a:xfrm flipH="1">
              <a:off x="934200" y="97200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935" name="Google Shape;1780;p40"/>
            <p:cNvSpPr/>
            <p:nvPr/>
          </p:nvSpPr>
          <p:spPr>
            <a:xfrm flipH="1">
              <a:off x="581040" y="93636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936" name="Google Shape;1781;p40"/>
            <p:cNvSpPr/>
            <p:nvPr/>
          </p:nvSpPr>
          <p:spPr>
            <a:xfrm flipH="1">
              <a:off x="1132560" y="98820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937" name="Google Shape;1782;p40"/>
            <p:cNvSpPr/>
            <p:nvPr/>
          </p:nvSpPr>
          <p:spPr>
            <a:xfrm flipH="1">
              <a:off x="1059120" y="99396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938" name="Google Shape;1783;p40"/>
            <p:cNvSpPr/>
            <p:nvPr/>
          </p:nvSpPr>
          <p:spPr>
            <a:xfrm flipH="1">
              <a:off x="835560" y="94968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939" name="Google Shape;1784;p40"/>
            <p:cNvSpPr/>
            <p:nvPr/>
          </p:nvSpPr>
          <p:spPr>
            <a:xfrm flipH="1">
              <a:off x="750600" y="96048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940" name="Google Shape;1785;p40"/>
            <p:cNvSpPr/>
            <p:nvPr/>
          </p:nvSpPr>
          <p:spPr>
            <a:xfrm flipH="1">
              <a:off x="996120" y="102996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941" name="Google Shape;1786;p40"/>
            <p:cNvSpPr/>
            <p:nvPr/>
          </p:nvSpPr>
          <p:spPr>
            <a:xfrm flipH="1">
              <a:off x="518760" y="96804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942" name="Google Shape;1787;p40"/>
            <p:cNvSpPr/>
            <p:nvPr/>
          </p:nvSpPr>
          <p:spPr>
            <a:xfrm flipH="1">
              <a:off x="613440" y="97200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943" name="Google Shape;1788;p40"/>
            <p:cNvSpPr/>
            <p:nvPr/>
          </p:nvSpPr>
          <p:spPr>
            <a:xfrm flipH="1">
              <a:off x="567360" y="98964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944" name="Google Shape;1789;p40"/>
            <p:cNvSpPr/>
            <p:nvPr/>
          </p:nvSpPr>
          <p:spPr>
            <a:xfrm flipH="1">
              <a:off x="822600" y="105120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945" name="Google Shape;1790;p40"/>
            <p:cNvSpPr/>
            <p:nvPr/>
          </p:nvSpPr>
          <p:spPr>
            <a:xfrm flipH="1">
              <a:off x="862560" y="106380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
        <p:nvSpPr>
          <p:cNvPr id="946" name="PlaceHolder 9"/>
          <p:cNvSpPr>
            <a:spLocks noGrp="1"/>
          </p:cNvSpPr>
          <p:nvPr>
            <p:ph type="subTitle"/>
          </p:nvPr>
        </p:nvSpPr>
        <p:spPr>
          <a:xfrm>
            <a:off x="3419280" y="2034000"/>
            <a:ext cx="2301120" cy="80064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Does the cloud provider understand your data preservation and protec-</a:t>
            </a:r>
            <a:endParaRPr b="0" lang="en-IN" sz="1400" spc="-1" strike="noStrike">
              <a:latin typeface="Arial"/>
            </a:endParaRPr>
          </a:p>
          <a:p>
            <a:pPr algn="ctr">
              <a:lnSpc>
                <a:spcPct val="100000"/>
              </a:lnSpc>
              <a:buNone/>
              <a:tabLst>
                <a:tab algn="l" pos="0"/>
              </a:tabLst>
            </a:pPr>
            <a:r>
              <a:rPr b="0" lang="en" sz="1400" spc="-1" strike="noStrike">
                <a:solidFill>
                  <a:srgbClr val="fff0d7"/>
                </a:solidFill>
                <a:latin typeface="Inter"/>
                <a:ea typeface="Inter"/>
              </a:rPr>
              <a:t>tion needs?</a:t>
            </a:r>
            <a:endParaRPr b="0" lang="en-IN" sz="1400" spc="-1" strike="noStrike">
              <a:latin typeface="Arial"/>
            </a:endParaRPr>
          </a:p>
          <a:p>
            <a:pPr algn="ctr">
              <a:lnSpc>
                <a:spcPct val="100000"/>
              </a:lnSpc>
              <a:buNone/>
              <a:tabLst>
                <a:tab algn="l" pos="0"/>
              </a:tabLst>
            </a:pPr>
            <a:endParaRPr b="0" lang="en-IN" sz="1400" spc="-1" strike="noStrike">
              <a:latin typeface="Arial"/>
            </a:endParaRPr>
          </a:p>
        </p:txBody>
      </p:sp>
      <p:sp>
        <p:nvSpPr>
          <p:cNvPr id="947" name="PlaceHolder 10"/>
          <p:cNvSpPr>
            <a:spLocks noGrp="1"/>
          </p:cNvSpPr>
          <p:nvPr>
            <p:ph type="subTitle"/>
          </p:nvPr>
        </p:nvSpPr>
        <p:spPr>
          <a:xfrm>
            <a:off x="5917320" y="2045160"/>
            <a:ext cx="2760480" cy="72036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Where does your data physically live? Do you have the cloud provider’s</a:t>
            </a:r>
            <a:endParaRPr b="0" lang="en-IN" sz="1400" spc="-1" strike="noStrike">
              <a:latin typeface="Arial"/>
            </a:endParaRPr>
          </a:p>
          <a:p>
            <a:pPr algn="ctr">
              <a:lnSpc>
                <a:spcPct val="100000"/>
              </a:lnSpc>
              <a:buNone/>
              <a:tabLst>
                <a:tab algn="l" pos="0"/>
              </a:tabLst>
            </a:pPr>
            <a:r>
              <a:rPr b="0" lang="en" sz="1400" spc="-1" strike="noStrike">
                <a:solidFill>
                  <a:srgbClr val="fff0d7"/>
                </a:solidFill>
                <a:latin typeface="Inter"/>
                <a:ea typeface="Inter"/>
              </a:rPr>
              <a:t>assurance that it will remain private?</a:t>
            </a:r>
            <a:endParaRPr b="0" lang="en-IN" sz="1400" spc="-1" strike="noStrike">
              <a:latin typeface="Arial"/>
            </a:endParaRPr>
          </a:p>
          <a:p>
            <a:pPr algn="ctr">
              <a:lnSpc>
                <a:spcPct val="100000"/>
              </a:lnSpc>
              <a:buNone/>
              <a:tabLst>
                <a:tab algn="l" pos="0"/>
              </a:tabLst>
            </a:pPr>
            <a:endParaRPr b="0" lang="en-IN" sz="1400" spc="-1" strike="noStrike">
              <a:latin typeface="Arial"/>
            </a:endParaRPr>
          </a:p>
        </p:txBody>
      </p:sp>
      <p:sp>
        <p:nvSpPr>
          <p:cNvPr id="948" name="PlaceHolder 11"/>
          <p:cNvSpPr>
            <a:spLocks noGrp="1"/>
          </p:cNvSpPr>
          <p:nvPr>
            <p:ph type="subTitle"/>
          </p:nvPr>
        </p:nvSpPr>
        <p:spPr>
          <a:xfrm>
            <a:off x="802440" y="3736440"/>
            <a:ext cx="2218680" cy="80064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Can the cloud provider keep security information such as private keys private?</a:t>
            </a:r>
            <a:endParaRPr b="0" lang="en-IN" sz="1400" spc="-1" strike="noStrike">
              <a:latin typeface="Arial"/>
            </a:endParaRPr>
          </a:p>
          <a:p>
            <a:pPr algn="ctr">
              <a:lnSpc>
                <a:spcPct val="100000"/>
              </a:lnSpc>
              <a:buNone/>
              <a:tabLst>
                <a:tab algn="l" pos="0"/>
              </a:tabLst>
            </a:pPr>
            <a:endParaRPr b="0" lang="en-IN" sz="1400" spc="-1" strike="noStrike">
              <a:latin typeface="Arial"/>
            </a:endParaRPr>
          </a:p>
        </p:txBody>
      </p:sp>
      <p:sp>
        <p:nvSpPr>
          <p:cNvPr id="949" name="PlaceHolder 12"/>
          <p:cNvSpPr>
            <a:spLocks noGrp="1"/>
          </p:cNvSpPr>
          <p:nvPr>
            <p:ph type="subTitle"/>
          </p:nvPr>
        </p:nvSpPr>
        <p:spPr>
          <a:xfrm>
            <a:off x="3419280" y="3763800"/>
            <a:ext cx="2301120" cy="80064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400" spc="-1" strike="noStrike">
                <a:solidFill>
                  <a:srgbClr val="fff0d7"/>
                </a:solidFill>
                <a:latin typeface="Inter"/>
                <a:ea typeface="Inter"/>
              </a:rPr>
              <a:t>Does your cloud provider have well implemented patch management</a:t>
            </a:r>
            <a:endParaRPr b="0" lang="en-IN" sz="1400" spc="-1" strike="noStrike">
              <a:latin typeface="Arial"/>
            </a:endParaRPr>
          </a:p>
          <a:p>
            <a:pPr algn="ctr">
              <a:lnSpc>
                <a:spcPct val="100000"/>
              </a:lnSpc>
              <a:buNone/>
              <a:tabLst>
                <a:tab algn="l" pos="0"/>
              </a:tabLst>
            </a:pPr>
            <a:r>
              <a:rPr b="0" lang="en" sz="1400" spc="-1" strike="noStrike">
                <a:solidFill>
                  <a:srgbClr val="fff0d7"/>
                </a:solidFill>
                <a:latin typeface="Inter"/>
                <a:ea typeface="Inter"/>
              </a:rPr>
              <a:t>policies and procedures?</a:t>
            </a:r>
            <a:endParaRPr b="0" lang="en-IN" sz="1400" spc="-1" strike="noStrike">
              <a:latin typeface="Arial"/>
            </a:endParaRPr>
          </a:p>
          <a:p>
            <a:pPr algn="ctr">
              <a:lnSpc>
                <a:spcPct val="100000"/>
              </a:lnSpc>
              <a:buNone/>
              <a:tabLst>
                <a:tab algn="l" pos="0"/>
              </a:tabLst>
            </a:pPr>
            <a:endParaRPr b="0" lang="en-IN" sz="1400" spc="-1" strike="noStrike">
              <a:latin typeface="Arial"/>
            </a:endParaRPr>
          </a:p>
        </p:txBody>
      </p:sp>
      <p:sp>
        <p:nvSpPr>
          <p:cNvPr id="950" name="PlaceHolder 13"/>
          <p:cNvSpPr>
            <a:spLocks noGrp="1"/>
          </p:cNvSpPr>
          <p:nvPr>
            <p:ph type="subTitle"/>
          </p:nvPr>
        </p:nvSpPr>
        <p:spPr>
          <a:xfrm>
            <a:off x="6118560" y="3736440"/>
            <a:ext cx="2301120" cy="800640"/>
          </a:xfrm>
          <a:prstGeom prst="rect">
            <a:avLst/>
          </a:prstGeom>
          <a:noFill/>
          <a:ln w="9360">
            <a:solidFill>
              <a:srgbClr val="421b1a"/>
            </a:solidFill>
            <a:round/>
          </a:ln>
        </p:spPr>
        <p:txBody>
          <a:bodyPr lIns="0" rIns="0" tIns="91440" bIns="91440" anchor="ctr">
            <a:noAutofit/>
          </a:bodyPr>
          <a:p>
            <a:pPr algn="ctr">
              <a:lnSpc>
                <a:spcPct val="100000"/>
              </a:lnSpc>
              <a:buNone/>
              <a:tabLst>
                <a:tab algn="l" pos="0"/>
              </a:tabLst>
            </a:pPr>
            <a:r>
              <a:rPr b="0" lang="en" sz="1300" spc="-1" strike="noStrike">
                <a:solidFill>
                  <a:srgbClr val="fff0d7"/>
                </a:solidFill>
                <a:latin typeface="Inter"/>
                <a:ea typeface="Inter"/>
              </a:rPr>
              <a:t>Does the cloud provider have a well-defined, well-executed identity and access management architecture?</a:t>
            </a:r>
            <a:endParaRPr b="0" lang="en-IN" sz="1300" spc="-1" strike="noStrike">
              <a:latin typeface="Arial"/>
            </a:endParaRPr>
          </a:p>
          <a:p>
            <a:pPr algn="ctr">
              <a:lnSpc>
                <a:spcPct val="100000"/>
              </a:lnSpc>
              <a:buNone/>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2" name=""/>
          <p:cNvSpPr/>
          <p:nvPr/>
        </p:nvSpPr>
        <p:spPr>
          <a:xfrm>
            <a:off x="2700000" y="540000"/>
            <a:ext cx="3303000" cy="53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000" spc="-1" strike="noStrike">
                <a:solidFill>
                  <a:srgbClr val="421b1a"/>
                </a:solidFill>
                <a:latin typeface="Abril Fatface"/>
                <a:ea typeface="Abril Fatface"/>
              </a:rPr>
              <a:t>Vulnerabilities</a:t>
            </a:r>
            <a:endParaRPr b="0" lang="en-IN" sz="3000" spc="-1" strike="noStrike">
              <a:latin typeface="Arial"/>
            </a:endParaRPr>
          </a:p>
        </p:txBody>
      </p:sp>
      <p:sp>
        <p:nvSpPr>
          <p:cNvPr id="2163" name=""/>
          <p:cNvSpPr/>
          <p:nvPr/>
        </p:nvSpPr>
        <p:spPr>
          <a:xfrm>
            <a:off x="180000" y="2031120"/>
            <a:ext cx="8816400" cy="15966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 sz="1700" spc="-1" strike="noStrike">
                <a:solidFill>
                  <a:srgbClr val="ff0000"/>
                </a:solidFill>
                <a:latin typeface="Inter"/>
                <a:ea typeface="Inter"/>
              </a:rPr>
              <a:t>● </a:t>
            </a:r>
            <a:r>
              <a:rPr b="0" lang="en" sz="1700" spc="-1" strike="noStrike">
                <a:solidFill>
                  <a:srgbClr val="ff0000"/>
                </a:solidFill>
                <a:latin typeface="Inter"/>
                <a:ea typeface="Inter"/>
              </a:rPr>
              <a:t>Recovery: </a:t>
            </a:r>
            <a:r>
              <a:rPr b="0" lang="en" sz="1700" spc="-1" strike="noStrike">
                <a:solidFill>
                  <a:srgbClr val="421b1a"/>
                </a:solidFill>
                <a:latin typeface="Inter"/>
                <a:ea typeface="Inter"/>
              </a:rPr>
              <a:t>Cloud service providers should double-check the data security in  natural and man-made disasters. </a:t>
            </a:r>
            <a:endParaRPr b="0" lang="en-IN" sz="1700" spc="-1" strike="noStrike">
              <a:latin typeface="Arial"/>
            </a:endParaRPr>
          </a:p>
          <a:p>
            <a:pPr algn="just">
              <a:lnSpc>
                <a:spcPct val="100000"/>
              </a:lnSpc>
              <a:buNone/>
            </a:pPr>
            <a:endParaRPr b="0" lang="en-IN" sz="1700" spc="-1" strike="noStrike">
              <a:latin typeface="Arial"/>
            </a:endParaRPr>
          </a:p>
          <a:p>
            <a:pPr marL="216000" indent="-216000" algn="just">
              <a:lnSpc>
                <a:spcPct val="100000"/>
              </a:lnSpc>
              <a:buClr>
                <a:srgbClr val="000000"/>
              </a:buClr>
              <a:buSzPct val="45000"/>
              <a:buFont typeface="Wingdings" charset="2"/>
              <a:buChar char=""/>
            </a:pPr>
            <a:r>
              <a:rPr b="0" lang="en" sz="1700" spc="-1" strike="noStrike">
                <a:solidFill>
                  <a:srgbClr val="421b1a"/>
                </a:solidFill>
                <a:latin typeface="Inter"/>
                <a:ea typeface="Inter"/>
              </a:rPr>
              <a:t>Generally, data is duplicated over multiple sites. However, in the case of any such redundant happenings, provider should do an absolute and fast restoration.</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64" name="Google Shape;3048;p57"/>
          <p:cNvGrpSpPr/>
          <p:nvPr/>
        </p:nvGrpSpPr>
        <p:grpSpPr>
          <a:xfrm>
            <a:off x="7192080" y="3720240"/>
            <a:ext cx="877680" cy="780840"/>
            <a:chOff x="7192080" y="3720240"/>
            <a:chExt cx="877680" cy="780840"/>
          </a:xfrm>
        </p:grpSpPr>
        <p:grpSp>
          <p:nvGrpSpPr>
            <p:cNvPr id="2165" name="Google Shape;3049;p57"/>
            <p:cNvGrpSpPr/>
            <p:nvPr/>
          </p:nvGrpSpPr>
          <p:grpSpPr>
            <a:xfrm>
              <a:off x="7278840" y="4103640"/>
              <a:ext cx="790920" cy="397440"/>
              <a:chOff x="7278840" y="4103640"/>
              <a:chExt cx="790920" cy="397440"/>
            </a:xfrm>
          </p:grpSpPr>
          <p:sp>
            <p:nvSpPr>
              <p:cNvPr id="2166" name="Google Shape;3050;p57"/>
              <p:cNvSpPr/>
              <p:nvPr/>
            </p:nvSpPr>
            <p:spPr>
              <a:xfrm>
                <a:off x="7450560" y="425592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2167" name="Google Shape;3051;p57"/>
              <p:cNvGrpSpPr/>
              <p:nvPr/>
            </p:nvGrpSpPr>
            <p:grpSpPr>
              <a:xfrm>
                <a:off x="7450560" y="4103640"/>
                <a:ext cx="619200" cy="168840"/>
                <a:chOff x="7450560" y="4103640"/>
                <a:chExt cx="619200" cy="168840"/>
              </a:xfrm>
            </p:grpSpPr>
            <p:sp>
              <p:nvSpPr>
                <p:cNvPr id="2168" name="Google Shape;3052;p57"/>
                <p:cNvSpPr/>
                <p:nvPr/>
              </p:nvSpPr>
              <p:spPr>
                <a:xfrm>
                  <a:off x="7468200" y="411408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2169" name="Google Shape;3053;p57"/>
                <p:cNvSpPr/>
                <p:nvPr/>
              </p:nvSpPr>
              <p:spPr>
                <a:xfrm>
                  <a:off x="7713360" y="41036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2170" name="Google Shape;3054;p57"/>
                <p:cNvSpPr/>
                <p:nvPr/>
              </p:nvSpPr>
              <p:spPr>
                <a:xfrm>
                  <a:off x="7450560" y="41036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2171" name="Google Shape;3055;p57"/>
                <p:cNvSpPr/>
                <p:nvPr/>
              </p:nvSpPr>
              <p:spPr>
                <a:xfrm>
                  <a:off x="7481880" y="416772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2172" name="Google Shape;3056;p57"/>
                <p:cNvSpPr/>
                <p:nvPr/>
              </p:nvSpPr>
              <p:spPr>
                <a:xfrm>
                  <a:off x="7561800" y="414324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2173" name="Google Shape;3057;p57"/>
                <p:cNvSpPr/>
                <p:nvPr/>
              </p:nvSpPr>
              <p:spPr>
                <a:xfrm>
                  <a:off x="7526160" y="420192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2174" name="Google Shape;3058;p57"/>
              <p:cNvSpPr/>
              <p:nvPr/>
            </p:nvSpPr>
            <p:spPr>
              <a:xfrm>
                <a:off x="7278840" y="427536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2175" name="Google Shape;3059;p57"/>
              <p:cNvGrpSpPr/>
              <p:nvPr/>
            </p:nvGrpSpPr>
            <p:grpSpPr>
              <a:xfrm>
                <a:off x="7278840" y="4275360"/>
                <a:ext cx="696600" cy="225720"/>
                <a:chOff x="7278840" y="4275360"/>
                <a:chExt cx="696600" cy="225720"/>
              </a:xfrm>
            </p:grpSpPr>
            <p:sp>
              <p:nvSpPr>
                <p:cNvPr id="2176" name="Google Shape;3060;p57"/>
                <p:cNvSpPr/>
                <p:nvPr/>
              </p:nvSpPr>
              <p:spPr>
                <a:xfrm>
                  <a:off x="7304400" y="429300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2177" name="Google Shape;3061;p57"/>
                <p:cNvSpPr/>
                <p:nvPr/>
              </p:nvSpPr>
              <p:spPr>
                <a:xfrm>
                  <a:off x="7299360" y="428436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2178" name="Google Shape;3062;p57"/>
                <p:cNvSpPr/>
                <p:nvPr/>
              </p:nvSpPr>
              <p:spPr>
                <a:xfrm>
                  <a:off x="7507440" y="427536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2179" name="Google Shape;3063;p57"/>
                <p:cNvSpPr/>
                <p:nvPr/>
              </p:nvSpPr>
              <p:spPr>
                <a:xfrm>
                  <a:off x="7279560" y="44877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2180" name="Google Shape;3064;p57"/>
                <p:cNvSpPr/>
                <p:nvPr/>
              </p:nvSpPr>
              <p:spPr>
                <a:xfrm>
                  <a:off x="7278840" y="427536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2181" name="Google Shape;3065;p57"/>
                <p:cNvSpPr/>
                <p:nvPr/>
              </p:nvSpPr>
              <p:spPr>
                <a:xfrm>
                  <a:off x="7590240" y="432936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2182" name="Google Shape;3066;p57"/>
                <p:cNvSpPr/>
                <p:nvPr/>
              </p:nvSpPr>
              <p:spPr>
                <a:xfrm>
                  <a:off x="7656480" y="43502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nvGrpSpPr>
            <p:cNvPr id="2183" name="Google Shape;3067;p57"/>
            <p:cNvGrpSpPr/>
            <p:nvPr/>
          </p:nvGrpSpPr>
          <p:grpSpPr>
            <a:xfrm>
              <a:off x="7192080" y="3720240"/>
              <a:ext cx="790560" cy="397440"/>
              <a:chOff x="7192080" y="3720240"/>
              <a:chExt cx="790560" cy="397440"/>
            </a:xfrm>
          </p:grpSpPr>
          <p:sp>
            <p:nvSpPr>
              <p:cNvPr id="2184" name="Google Shape;3068;p57"/>
              <p:cNvSpPr/>
              <p:nvPr/>
            </p:nvSpPr>
            <p:spPr>
              <a:xfrm>
                <a:off x="7363800" y="38721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2185" name="Google Shape;3069;p57"/>
              <p:cNvGrpSpPr/>
              <p:nvPr/>
            </p:nvGrpSpPr>
            <p:grpSpPr>
              <a:xfrm>
                <a:off x="7363800" y="3720240"/>
                <a:ext cx="618840" cy="168840"/>
                <a:chOff x="7363800" y="3720240"/>
                <a:chExt cx="618840" cy="168840"/>
              </a:xfrm>
            </p:grpSpPr>
            <p:sp>
              <p:nvSpPr>
                <p:cNvPr id="2186" name="Google Shape;3070;p57"/>
                <p:cNvSpPr/>
                <p:nvPr/>
              </p:nvSpPr>
              <p:spPr>
                <a:xfrm>
                  <a:off x="7381080" y="37303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2187" name="Google Shape;3071;p57"/>
                <p:cNvSpPr/>
                <p:nvPr/>
              </p:nvSpPr>
              <p:spPr>
                <a:xfrm>
                  <a:off x="7626240" y="37202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2188" name="Google Shape;3072;p57"/>
                <p:cNvSpPr/>
                <p:nvPr/>
              </p:nvSpPr>
              <p:spPr>
                <a:xfrm>
                  <a:off x="7363800" y="37202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2189" name="Google Shape;3073;p57"/>
                <p:cNvSpPr/>
                <p:nvPr/>
              </p:nvSpPr>
              <p:spPr>
                <a:xfrm>
                  <a:off x="7395120" y="378432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2190" name="Google Shape;3074;p57"/>
                <p:cNvSpPr/>
                <p:nvPr/>
              </p:nvSpPr>
              <p:spPr>
                <a:xfrm>
                  <a:off x="7475040" y="375948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2191" name="Google Shape;3075;p57"/>
                <p:cNvSpPr/>
                <p:nvPr/>
              </p:nvSpPr>
              <p:spPr>
                <a:xfrm>
                  <a:off x="7439400" y="381852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2192" name="Google Shape;3076;p57"/>
              <p:cNvSpPr/>
              <p:nvPr/>
            </p:nvSpPr>
            <p:spPr>
              <a:xfrm>
                <a:off x="7192080" y="389196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2193" name="Google Shape;3077;p57"/>
              <p:cNvGrpSpPr/>
              <p:nvPr/>
            </p:nvGrpSpPr>
            <p:grpSpPr>
              <a:xfrm>
                <a:off x="7192080" y="3891960"/>
                <a:ext cx="696240" cy="225720"/>
                <a:chOff x="7192080" y="3891960"/>
                <a:chExt cx="696240" cy="225720"/>
              </a:xfrm>
            </p:grpSpPr>
            <p:sp>
              <p:nvSpPr>
                <p:cNvPr id="2194" name="Google Shape;3078;p57"/>
                <p:cNvSpPr/>
                <p:nvPr/>
              </p:nvSpPr>
              <p:spPr>
                <a:xfrm>
                  <a:off x="7217640" y="39092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2195" name="Google Shape;3079;p57"/>
                <p:cNvSpPr/>
                <p:nvPr/>
              </p:nvSpPr>
              <p:spPr>
                <a:xfrm>
                  <a:off x="7212240" y="39006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2196" name="Google Shape;3080;p57"/>
                <p:cNvSpPr/>
                <p:nvPr/>
              </p:nvSpPr>
              <p:spPr>
                <a:xfrm>
                  <a:off x="7420320" y="389196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2197" name="Google Shape;3081;p57"/>
                <p:cNvSpPr/>
                <p:nvPr/>
              </p:nvSpPr>
              <p:spPr>
                <a:xfrm>
                  <a:off x="7192800" y="41043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2198" name="Google Shape;3082;p57"/>
                <p:cNvSpPr/>
                <p:nvPr/>
              </p:nvSpPr>
              <p:spPr>
                <a:xfrm>
                  <a:off x="7192080" y="389196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2199" name="Google Shape;3083;p57"/>
                <p:cNvSpPr/>
                <p:nvPr/>
              </p:nvSpPr>
              <p:spPr>
                <a:xfrm>
                  <a:off x="7503480" y="39456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2200" name="Google Shape;3084;p57"/>
                <p:cNvSpPr/>
                <p:nvPr/>
              </p:nvSpPr>
              <p:spPr>
                <a:xfrm>
                  <a:off x="7569720" y="39668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sp>
        <p:nvSpPr>
          <p:cNvPr id="2201" name="PlaceHolder 1"/>
          <p:cNvSpPr>
            <a:spLocks noGrp="1"/>
          </p:cNvSpPr>
          <p:nvPr>
            <p:ph type="title"/>
          </p:nvPr>
        </p:nvSpPr>
        <p:spPr>
          <a:xfrm>
            <a:off x="2038320" y="3191760"/>
            <a:ext cx="5063400" cy="587880"/>
          </a:xfrm>
          <a:prstGeom prst="rect">
            <a:avLst/>
          </a:prstGeom>
          <a:noFill/>
          <a:ln w="0">
            <a:noFill/>
          </a:ln>
        </p:spPr>
        <p:txBody>
          <a:bodyPr lIns="90000" rIns="90000" tIns="91440" bIns="91440" anchor="ctr">
            <a:noAutofit/>
          </a:bodyPr>
          <a:p>
            <a:pPr algn="ctr">
              <a:lnSpc>
                <a:spcPct val="100000"/>
              </a:lnSpc>
              <a:buNone/>
              <a:tabLst>
                <a:tab algn="l" pos="0"/>
              </a:tabLst>
            </a:pPr>
            <a:r>
              <a:rPr b="0" lang="en" sz="5000" spc="-1" strike="noStrike">
                <a:solidFill>
                  <a:srgbClr val="fff0d7"/>
                </a:solidFill>
                <a:latin typeface="Abril Fatface"/>
                <a:ea typeface="Abril Fatface"/>
              </a:rPr>
              <a:t>Governance strategies</a:t>
            </a:r>
            <a:endParaRPr b="0" lang="en-IN" sz="5000" spc="-1" strike="noStrike">
              <a:latin typeface="Arial"/>
            </a:endParaRPr>
          </a:p>
        </p:txBody>
      </p:sp>
      <p:sp>
        <p:nvSpPr>
          <p:cNvPr id="2202" name="Google Shape;3086;p57"/>
          <p:cNvSpPr/>
          <p:nvPr/>
        </p:nvSpPr>
        <p:spPr>
          <a:xfrm>
            <a:off x="3815640" y="1574280"/>
            <a:ext cx="1508040" cy="15087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sp>
        <p:nvSpPr>
          <p:cNvPr id="2203" name="PlaceHolder 2"/>
          <p:cNvSpPr>
            <a:spLocks noGrp="1"/>
          </p:cNvSpPr>
          <p:nvPr>
            <p:ph type="title"/>
          </p:nvPr>
        </p:nvSpPr>
        <p:spPr>
          <a:xfrm>
            <a:off x="3951000" y="1909800"/>
            <a:ext cx="1238040" cy="837360"/>
          </a:xfrm>
          <a:prstGeom prst="rect">
            <a:avLst/>
          </a:prstGeom>
          <a:noFill/>
          <a:ln w="0">
            <a:noFill/>
          </a:ln>
        </p:spPr>
        <p:txBody>
          <a:bodyPr lIns="90000" rIns="90000" tIns="91440" bIns="91440" anchor="ctr">
            <a:noAutofit/>
          </a:bodyPr>
          <a:p>
            <a:pPr algn="ctr">
              <a:lnSpc>
                <a:spcPct val="100000"/>
              </a:lnSpc>
              <a:buNone/>
              <a:tabLst>
                <a:tab algn="l" pos="0"/>
              </a:tabLst>
            </a:pPr>
            <a:r>
              <a:rPr b="0" lang="en" sz="6000" spc="-1" strike="noStrike">
                <a:solidFill>
                  <a:srgbClr val="fff0d7"/>
                </a:solidFill>
                <a:latin typeface="Abril Fatface"/>
                <a:ea typeface="Abril Fatface"/>
              </a:rPr>
              <a:t>04</a:t>
            </a:r>
            <a:endParaRPr b="0" lang="en-IN" sz="6000" spc="-1" strike="noStrike">
              <a:latin typeface="Arial"/>
            </a:endParaRPr>
          </a:p>
        </p:txBody>
      </p:sp>
      <p:grpSp>
        <p:nvGrpSpPr>
          <p:cNvPr id="2204" name="Google Shape;3088;p57"/>
          <p:cNvGrpSpPr/>
          <p:nvPr/>
        </p:nvGrpSpPr>
        <p:grpSpPr>
          <a:xfrm>
            <a:off x="1065600" y="3736080"/>
            <a:ext cx="877680" cy="781200"/>
            <a:chOff x="1065600" y="3736080"/>
            <a:chExt cx="877680" cy="781200"/>
          </a:xfrm>
        </p:grpSpPr>
        <p:grpSp>
          <p:nvGrpSpPr>
            <p:cNvPr id="2205" name="Google Shape;3089;p57"/>
            <p:cNvGrpSpPr/>
            <p:nvPr/>
          </p:nvGrpSpPr>
          <p:grpSpPr>
            <a:xfrm>
              <a:off x="1065600" y="4119840"/>
              <a:ext cx="790920" cy="397440"/>
              <a:chOff x="1065600" y="4119840"/>
              <a:chExt cx="790920" cy="397440"/>
            </a:xfrm>
          </p:grpSpPr>
          <p:sp>
            <p:nvSpPr>
              <p:cNvPr id="2206" name="Google Shape;3090;p57"/>
              <p:cNvSpPr/>
              <p:nvPr/>
            </p:nvSpPr>
            <p:spPr>
              <a:xfrm flipH="1">
                <a:off x="1387800" y="427176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2207" name="Google Shape;3091;p57"/>
              <p:cNvGrpSpPr/>
              <p:nvPr/>
            </p:nvGrpSpPr>
            <p:grpSpPr>
              <a:xfrm>
                <a:off x="1065600" y="4119840"/>
                <a:ext cx="619560" cy="168840"/>
                <a:chOff x="1065600" y="4119840"/>
                <a:chExt cx="619560" cy="168840"/>
              </a:xfrm>
            </p:grpSpPr>
            <p:sp>
              <p:nvSpPr>
                <p:cNvPr id="2208" name="Google Shape;3092;p57"/>
                <p:cNvSpPr/>
                <p:nvPr/>
              </p:nvSpPr>
              <p:spPr>
                <a:xfrm flipH="1">
                  <a:off x="1358640" y="412992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2209" name="Google Shape;3093;p57"/>
                <p:cNvSpPr/>
                <p:nvPr/>
              </p:nvSpPr>
              <p:spPr>
                <a:xfrm flipH="1">
                  <a:off x="1065600" y="411984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2210" name="Google Shape;3094;p57"/>
                <p:cNvSpPr/>
                <p:nvPr/>
              </p:nvSpPr>
              <p:spPr>
                <a:xfrm flipH="1">
                  <a:off x="1387800" y="411984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2211" name="Google Shape;3095;p57"/>
                <p:cNvSpPr/>
                <p:nvPr/>
              </p:nvSpPr>
              <p:spPr>
                <a:xfrm flipH="1">
                  <a:off x="1446840" y="418356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2212" name="Google Shape;3096;p57"/>
                <p:cNvSpPr/>
                <p:nvPr/>
              </p:nvSpPr>
              <p:spPr>
                <a:xfrm flipH="1">
                  <a:off x="1420560" y="415908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2213" name="Google Shape;3097;p57"/>
                <p:cNvSpPr/>
                <p:nvPr/>
              </p:nvSpPr>
              <p:spPr>
                <a:xfrm flipH="1">
                  <a:off x="1410480" y="421776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2214" name="Google Shape;3098;p57"/>
              <p:cNvSpPr/>
              <p:nvPr/>
            </p:nvSpPr>
            <p:spPr>
              <a:xfrm flipH="1">
                <a:off x="1589400" y="429120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2215" name="Google Shape;3099;p57"/>
              <p:cNvGrpSpPr/>
              <p:nvPr/>
            </p:nvGrpSpPr>
            <p:grpSpPr>
              <a:xfrm>
                <a:off x="1160280" y="4291200"/>
                <a:ext cx="696240" cy="226080"/>
                <a:chOff x="1160280" y="4291200"/>
                <a:chExt cx="696240" cy="226080"/>
              </a:xfrm>
            </p:grpSpPr>
            <p:sp>
              <p:nvSpPr>
                <p:cNvPr id="2216" name="Google Shape;3100;p57"/>
                <p:cNvSpPr/>
                <p:nvPr/>
              </p:nvSpPr>
              <p:spPr>
                <a:xfrm flipH="1">
                  <a:off x="1552320" y="430884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2217" name="Google Shape;3101;p57"/>
                <p:cNvSpPr/>
                <p:nvPr/>
              </p:nvSpPr>
              <p:spPr>
                <a:xfrm flipH="1">
                  <a:off x="1557360" y="430020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2218" name="Google Shape;3102;p57"/>
                <p:cNvSpPr/>
                <p:nvPr/>
              </p:nvSpPr>
              <p:spPr>
                <a:xfrm flipH="1">
                  <a:off x="1160280" y="429120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2219" name="Google Shape;3103;p57"/>
                <p:cNvSpPr/>
                <p:nvPr/>
              </p:nvSpPr>
              <p:spPr>
                <a:xfrm flipH="1">
                  <a:off x="1589400" y="450396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2220" name="Google Shape;3104;p57"/>
                <p:cNvSpPr/>
                <p:nvPr/>
              </p:nvSpPr>
              <p:spPr>
                <a:xfrm flipH="1">
                  <a:off x="1377000" y="429120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2221" name="Google Shape;3105;p57"/>
                <p:cNvSpPr/>
                <p:nvPr/>
              </p:nvSpPr>
              <p:spPr>
                <a:xfrm flipH="1">
                  <a:off x="1501200" y="434520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2222" name="Google Shape;3106;p57"/>
                <p:cNvSpPr/>
                <p:nvPr/>
              </p:nvSpPr>
              <p:spPr>
                <a:xfrm flipH="1">
                  <a:off x="1451880" y="436644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nvGrpSpPr>
            <p:cNvPr id="2223" name="Google Shape;3107;p57"/>
            <p:cNvGrpSpPr/>
            <p:nvPr/>
          </p:nvGrpSpPr>
          <p:grpSpPr>
            <a:xfrm>
              <a:off x="1152360" y="3736080"/>
              <a:ext cx="790920" cy="397440"/>
              <a:chOff x="1152360" y="3736080"/>
              <a:chExt cx="790920" cy="397440"/>
            </a:xfrm>
          </p:grpSpPr>
          <p:sp>
            <p:nvSpPr>
              <p:cNvPr id="2224" name="Google Shape;3108;p57"/>
              <p:cNvSpPr/>
              <p:nvPr/>
            </p:nvSpPr>
            <p:spPr>
              <a:xfrm flipH="1">
                <a:off x="1474920" y="3888000"/>
                <a:ext cx="297000" cy="16920"/>
              </a:xfrm>
              <a:custGeom>
                <a:avLst/>
                <a:gdLst/>
                <a:ahLst/>
                <a:rect l="l" t="t" r="r" b="b"/>
                <a:pathLst>
                  <a:path w="4343" h="305">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w="0">
                <a:noFill/>
              </a:ln>
            </p:spPr>
            <p:style>
              <a:lnRef idx="0"/>
              <a:fillRef idx="0"/>
              <a:effectRef idx="0"/>
              <a:fontRef idx="minor"/>
            </p:style>
          </p:sp>
          <p:grpSp>
            <p:nvGrpSpPr>
              <p:cNvPr id="2225" name="Google Shape;3109;p57"/>
              <p:cNvGrpSpPr/>
              <p:nvPr/>
            </p:nvGrpSpPr>
            <p:grpSpPr>
              <a:xfrm>
                <a:off x="1152360" y="3736080"/>
                <a:ext cx="619920" cy="168840"/>
                <a:chOff x="1152360" y="3736080"/>
                <a:chExt cx="619920" cy="168840"/>
              </a:xfrm>
            </p:grpSpPr>
            <p:sp>
              <p:nvSpPr>
                <p:cNvPr id="2226" name="Google Shape;3110;p57"/>
                <p:cNvSpPr/>
                <p:nvPr/>
              </p:nvSpPr>
              <p:spPr>
                <a:xfrm flipH="1">
                  <a:off x="1445760" y="3746160"/>
                  <a:ext cx="308520" cy="149040"/>
                </a:xfrm>
                <a:custGeom>
                  <a:avLst/>
                  <a:gdLst/>
                  <a:ahLst/>
                  <a:rect l="l" t="t" r="r" b="b"/>
                  <a:pathLst>
                    <a:path w="4510" h="2213">
                      <a:moveTo>
                        <a:pt x="0" y="0"/>
                      </a:moveTo>
                      <a:cubicBezTo>
                        <a:pt x="483" y="588"/>
                        <a:pt x="462" y="1657"/>
                        <a:pt x="0" y="2213"/>
                      </a:cubicBezTo>
                      <a:lnTo>
                        <a:pt x="4237" y="2213"/>
                      </a:lnTo>
                      <a:cubicBezTo>
                        <a:pt x="4510" y="2213"/>
                        <a:pt x="4510" y="0"/>
                        <a:pt x="4237" y="0"/>
                      </a:cubicBezTo>
                      <a:close/>
                    </a:path>
                  </a:pathLst>
                </a:custGeom>
                <a:solidFill>
                  <a:srgbClr val="e2c191"/>
                </a:solidFill>
                <a:ln w="0">
                  <a:noFill/>
                </a:ln>
              </p:spPr>
              <p:style>
                <a:lnRef idx="0"/>
                <a:fillRef idx="0"/>
                <a:effectRef idx="0"/>
                <a:fontRef idx="minor"/>
              </p:style>
            </p:sp>
            <p:sp>
              <p:nvSpPr>
                <p:cNvPr id="2227" name="Google Shape;3111;p57"/>
                <p:cNvSpPr/>
                <p:nvPr/>
              </p:nvSpPr>
              <p:spPr>
                <a:xfrm flipH="1">
                  <a:off x="1152360" y="3736080"/>
                  <a:ext cx="356400" cy="168840"/>
                </a:xfrm>
                <a:custGeom>
                  <a:avLst/>
                  <a:gdLst/>
                  <a:ahLst/>
                  <a:rect l="l" t="t" r="r" b="b"/>
                  <a:pathLst>
                    <a:path w="5202" h="2497">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w="0">
                  <a:noFill/>
                </a:ln>
              </p:spPr>
              <p:style>
                <a:lnRef idx="0"/>
                <a:fillRef idx="0"/>
                <a:effectRef idx="0"/>
                <a:fontRef idx="minor"/>
              </p:style>
            </p:sp>
            <p:sp>
              <p:nvSpPr>
                <p:cNvPr id="2228" name="Google Shape;3112;p57"/>
                <p:cNvSpPr/>
                <p:nvPr/>
              </p:nvSpPr>
              <p:spPr>
                <a:xfrm flipH="1">
                  <a:off x="1474920" y="3736080"/>
                  <a:ext cx="297000" cy="16200"/>
                </a:xfrm>
                <a:custGeom>
                  <a:avLst/>
                  <a:gdLst/>
                  <a:ahLst/>
                  <a:rect l="l" t="t" r="r" b="b"/>
                  <a:pathLst>
                    <a:path w="4343" h="295">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w="0">
                  <a:noFill/>
                </a:ln>
              </p:spPr>
              <p:style>
                <a:lnRef idx="0"/>
                <a:fillRef idx="0"/>
                <a:effectRef idx="0"/>
                <a:fontRef idx="minor"/>
              </p:style>
            </p:sp>
            <p:sp>
              <p:nvSpPr>
                <p:cNvPr id="2229" name="Google Shape;3113;p57"/>
                <p:cNvSpPr/>
                <p:nvPr/>
              </p:nvSpPr>
              <p:spPr>
                <a:xfrm flipH="1">
                  <a:off x="1533600" y="3800160"/>
                  <a:ext cx="206640" cy="75600"/>
                </a:xfrm>
                <a:custGeom>
                  <a:avLst/>
                  <a:gdLst/>
                  <a:ahLst/>
                  <a:rect l="l" t="t" r="r" b="b"/>
                  <a:pathLst>
                    <a:path w="3042" h="115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w="0">
                  <a:noFill/>
                </a:ln>
              </p:spPr>
              <p:style>
                <a:lnRef idx="0"/>
                <a:fillRef idx="0"/>
                <a:effectRef idx="0"/>
                <a:fontRef idx="minor"/>
              </p:style>
            </p:sp>
            <p:sp>
              <p:nvSpPr>
                <p:cNvPr id="2230" name="Google Shape;3114;p57"/>
                <p:cNvSpPr/>
                <p:nvPr/>
              </p:nvSpPr>
              <p:spPr>
                <a:xfrm flipH="1">
                  <a:off x="1507320" y="3775320"/>
                  <a:ext cx="153000" cy="2160"/>
                </a:xfrm>
                <a:custGeom>
                  <a:avLst/>
                  <a:gdLst/>
                  <a:ahLst/>
                  <a:rect l="l" t="t" r="r" b="b"/>
                  <a:pathLst>
                    <a:path w="2266" h="9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w="0">
                  <a:noFill/>
                </a:ln>
              </p:spPr>
              <p:style>
                <a:lnRef idx="0"/>
                <a:fillRef idx="0"/>
                <a:effectRef idx="0"/>
                <a:fontRef idx="minor"/>
              </p:style>
            </p:sp>
            <p:sp>
              <p:nvSpPr>
                <p:cNvPr id="2231" name="Google Shape;3115;p57"/>
                <p:cNvSpPr/>
                <p:nvPr/>
              </p:nvSpPr>
              <p:spPr>
                <a:xfrm flipH="1">
                  <a:off x="1497240" y="3834360"/>
                  <a:ext cx="198720" cy="360"/>
                </a:xfrm>
                <a:custGeom>
                  <a:avLst/>
                  <a:gdLst/>
                  <a:ahLst/>
                  <a:rect l="l" t="t" r="r" b="b"/>
                  <a:pathLst>
                    <a:path w="2927" h="64">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w="0">
                  <a:noFill/>
                </a:ln>
              </p:spPr>
              <p:style>
                <a:lnRef idx="0"/>
                <a:fillRef idx="0"/>
                <a:effectRef idx="0"/>
                <a:fontRef idx="minor"/>
              </p:style>
            </p:sp>
          </p:grpSp>
          <p:sp>
            <p:nvSpPr>
              <p:cNvPr id="2232" name="Google Shape;3116;p57"/>
              <p:cNvSpPr/>
              <p:nvPr/>
            </p:nvSpPr>
            <p:spPr>
              <a:xfrm flipH="1">
                <a:off x="1676160" y="3907800"/>
                <a:ext cx="267120" cy="13320"/>
              </a:xfrm>
              <a:custGeom>
                <a:avLst/>
                <a:gdLst/>
                <a:ahLst/>
                <a:rect l="l" t="t" r="r" b="b"/>
                <a:pathLst>
                  <a:path w="3913" h="253">
                    <a:moveTo>
                      <a:pt x="116" y="0"/>
                    </a:moveTo>
                    <a:cubicBezTo>
                      <a:pt x="1" y="42"/>
                      <a:pt x="1" y="210"/>
                      <a:pt x="116" y="252"/>
                    </a:cubicBezTo>
                    <a:lnTo>
                      <a:pt x="3912" y="252"/>
                    </a:lnTo>
                    <a:lnTo>
                      <a:pt x="3912" y="0"/>
                    </a:lnTo>
                    <a:close/>
                  </a:path>
                </a:pathLst>
              </a:custGeom>
              <a:solidFill>
                <a:srgbClr val="d88445"/>
              </a:solidFill>
              <a:ln w="0">
                <a:noFill/>
              </a:ln>
            </p:spPr>
            <p:style>
              <a:lnRef idx="0"/>
              <a:fillRef idx="0"/>
              <a:effectRef idx="0"/>
              <a:fontRef idx="minor"/>
            </p:style>
          </p:sp>
          <p:grpSp>
            <p:nvGrpSpPr>
              <p:cNvPr id="2233" name="Google Shape;3117;p57"/>
              <p:cNvGrpSpPr/>
              <p:nvPr/>
            </p:nvGrpSpPr>
            <p:grpSpPr>
              <a:xfrm>
                <a:off x="1247040" y="3907800"/>
                <a:ext cx="696240" cy="225720"/>
                <a:chOff x="1247040" y="3907800"/>
                <a:chExt cx="696240" cy="225720"/>
              </a:xfrm>
            </p:grpSpPr>
            <p:sp>
              <p:nvSpPr>
                <p:cNvPr id="2234" name="Google Shape;3118;p57"/>
                <p:cNvSpPr/>
                <p:nvPr/>
              </p:nvSpPr>
              <p:spPr>
                <a:xfrm flipH="1">
                  <a:off x="1639080" y="3925080"/>
                  <a:ext cx="278640" cy="196560"/>
                </a:xfrm>
                <a:custGeom>
                  <a:avLst/>
                  <a:gdLst/>
                  <a:ahLst/>
                  <a:rect l="l" t="t" r="r" b="b"/>
                  <a:pathLst>
                    <a:path w="4080" h="2895">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w="0">
                  <a:noFill/>
                </a:ln>
              </p:spPr>
              <p:style>
                <a:lnRef idx="0"/>
                <a:fillRef idx="0"/>
                <a:effectRef idx="0"/>
                <a:fontRef idx="minor"/>
              </p:style>
            </p:sp>
            <p:sp>
              <p:nvSpPr>
                <p:cNvPr id="2235" name="Google Shape;3119;p57"/>
                <p:cNvSpPr/>
                <p:nvPr/>
              </p:nvSpPr>
              <p:spPr>
                <a:xfrm flipH="1">
                  <a:off x="1644120" y="3916440"/>
                  <a:ext cx="278640" cy="208800"/>
                </a:xfrm>
                <a:custGeom>
                  <a:avLst/>
                  <a:gdLst/>
                  <a:ahLst/>
                  <a:rect l="l" t="t" r="r" b="b"/>
                  <a:pathLst>
                    <a:path w="4080" h="3073">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w="0">
                  <a:noFill/>
                </a:ln>
              </p:spPr>
              <p:style>
                <a:lnRef idx="0"/>
                <a:fillRef idx="0"/>
                <a:effectRef idx="0"/>
                <a:fontRef idx="minor"/>
              </p:style>
            </p:sp>
            <p:sp>
              <p:nvSpPr>
                <p:cNvPr id="2236" name="Google Shape;3120;p57"/>
                <p:cNvSpPr/>
                <p:nvPr/>
              </p:nvSpPr>
              <p:spPr>
                <a:xfrm flipH="1">
                  <a:off x="1247040" y="3907800"/>
                  <a:ext cx="468000" cy="225720"/>
                </a:xfrm>
                <a:custGeom>
                  <a:avLst/>
                  <a:gdLst/>
                  <a:ahLst/>
                  <a:rect l="l" t="t" r="r" b="b"/>
                  <a:pathLst>
                    <a:path w="6807" h="3315">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w="0">
                  <a:noFill/>
                </a:ln>
              </p:spPr>
              <p:style>
                <a:lnRef idx="0"/>
                <a:fillRef idx="0"/>
                <a:effectRef idx="0"/>
                <a:fontRef idx="minor"/>
              </p:style>
            </p:sp>
            <p:sp>
              <p:nvSpPr>
                <p:cNvPr id="2237" name="Google Shape;3121;p57"/>
                <p:cNvSpPr/>
                <p:nvPr/>
              </p:nvSpPr>
              <p:spPr>
                <a:xfrm flipH="1">
                  <a:off x="1676160" y="4120200"/>
                  <a:ext cx="266400" cy="13320"/>
                </a:xfrm>
                <a:custGeom>
                  <a:avLst/>
                  <a:gdLst/>
                  <a:ahLst/>
                  <a:rect l="l" t="t" r="r" b="b"/>
                  <a:pathLst>
                    <a:path w="3902" h="253">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w="0">
                  <a:noFill/>
                </a:ln>
              </p:spPr>
              <p:style>
                <a:lnRef idx="0"/>
                <a:fillRef idx="0"/>
                <a:effectRef idx="0"/>
                <a:fontRef idx="minor"/>
              </p:style>
            </p:sp>
            <p:sp>
              <p:nvSpPr>
                <p:cNvPr id="2238" name="Google Shape;3122;p57"/>
                <p:cNvSpPr/>
                <p:nvPr/>
              </p:nvSpPr>
              <p:spPr>
                <a:xfrm flipH="1">
                  <a:off x="1463760" y="3907800"/>
                  <a:ext cx="479520" cy="145440"/>
                </a:xfrm>
                <a:custGeom>
                  <a:avLst/>
                  <a:gdLst/>
                  <a:ahLst/>
                  <a:rect l="l" t="t" r="r" b="b"/>
                  <a:pathLst>
                    <a:path w="6975" h="2161">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w="0">
                  <a:noFill/>
                </a:ln>
              </p:spPr>
              <p:style>
                <a:lnRef idx="0"/>
                <a:fillRef idx="0"/>
                <a:effectRef idx="0"/>
                <a:fontRef idx="minor"/>
              </p:style>
            </p:sp>
            <p:sp>
              <p:nvSpPr>
                <p:cNvPr id="2239" name="Google Shape;3123;p57"/>
                <p:cNvSpPr/>
                <p:nvPr/>
              </p:nvSpPr>
              <p:spPr>
                <a:xfrm flipH="1">
                  <a:off x="1588320" y="3961440"/>
                  <a:ext cx="43920" cy="118080"/>
                </a:xfrm>
                <a:custGeom>
                  <a:avLst/>
                  <a:gdLst/>
                  <a:ahLst/>
                  <a:rect l="l" t="t" r="r" b="b"/>
                  <a:pathLst>
                    <a:path w="693" h="1763">
                      <a:moveTo>
                        <a:pt x="0" y="0"/>
                      </a:moveTo>
                      <a:cubicBezTo>
                        <a:pt x="84" y="0"/>
                        <a:pt x="84" y="1762"/>
                        <a:pt x="0" y="1762"/>
                      </a:cubicBezTo>
                      <a:lnTo>
                        <a:pt x="598" y="1762"/>
                      </a:lnTo>
                      <a:cubicBezTo>
                        <a:pt x="692" y="1762"/>
                        <a:pt x="692" y="0"/>
                        <a:pt x="598" y="0"/>
                      </a:cubicBezTo>
                      <a:close/>
                    </a:path>
                  </a:pathLst>
                </a:custGeom>
                <a:solidFill>
                  <a:srgbClr val="f4e4b0"/>
                </a:solidFill>
                <a:ln w="0">
                  <a:noFill/>
                </a:ln>
              </p:spPr>
              <p:style>
                <a:lnRef idx="0"/>
                <a:fillRef idx="0"/>
                <a:effectRef idx="0"/>
                <a:fontRef idx="minor"/>
              </p:style>
            </p:sp>
            <p:sp>
              <p:nvSpPr>
                <p:cNvPr id="2240" name="Google Shape;3124;p57"/>
                <p:cNvSpPr/>
                <p:nvPr/>
              </p:nvSpPr>
              <p:spPr>
                <a:xfrm flipH="1">
                  <a:off x="1538640" y="3982680"/>
                  <a:ext cx="27000" cy="75600"/>
                </a:xfrm>
                <a:custGeom>
                  <a:avLst/>
                  <a:gdLst/>
                  <a:ahLst/>
                  <a:rect l="l" t="t" r="r" b="b"/>
                  <a:pathLst>
                    <a:path w="452" h="1154">
                      <a:moveTo>
                        <a:pt x="0" y="0"/>
                      </a:moveTo>
                      <a:cubicBezTo>
                        <a:pt x="53" y="0"/>
                        <a:pt x="53" y="1154"/>
                        <a:pt x="0" y="1154"/>
                      </a:cubicBezTo>
                      <a:lnTo>
                        <a:pt x="388" y="1154"/>
                      </a:lnTo>
                      <a:cubicBezTo>
                        <a:pt x="451" y="1154"/>
                        <a:pt x="451" y="0"/>
                        <a:pt x="388" y="0"/>
                      </a:cubicBezTo>
                      <a:close/>
                    </a:path>
                  </a:pathLst>
                </a:custGeom>
                <a:solidFill>
                  <a:srgbClr val="f4e4b0"/>
                </a:solidFill>
                <a:ln w="0">
                  <a:noFill/>
                </a:ln>
              </p:spPr>
              <p:style>
                <a:lnRef idx="0"/>
                <a:fillRef idx="0"/>
                <a:effectRef idx="0"/>
                <a:fontRef idx="minor"/>
              </p:style>
            </p:sp>
          </p:grpSp>
        </p:grpSp>
      </p:grpSp>
      <p:grpSp>
        <p:nvGrpSpPr>
          <p:cNvPr id="2241" name="Google Shape;3125;p57"/>
          <p:cNvGrpSpPr/>
          <p:nvPr/>
        </p:nvGrpSpPr>
        <p:grpSpPr>
          <a:xfrm>
            <a:off x="713160" y="1317960"/>
            <a:ext cx="644040" cy="876600"/>
            <a:chOff x="713160" y="1317960"/>
            <a:chExt cx="644040" cy="876600"/>
          </a:xfrm>
        </p:grpSpPr>
        <p:sp>
          <p:nvSpPr>
            <p:cNvPr id="2242" name="Google Shape;3126;p57"/>
            <p:cNvSpPr/>
            <p:nvPr/>
          </p:nvSpPr>
          <p:spPr>
            <a:xfrm>
              <a:off x="86112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2243" name="Google Shape;3127;p57"/>
            <p:cNvGrpSpPr/>
            <p:nvPr/>
          </p:nvGrpSpPr>
          <p:grpSpPr>
            <a:xfrm>
              <a:off x="713160" y="1317960"/>
              <a:ext cx="644040" cy="876600"/>
              <a:chOff x="713160" y="1317960"/>
              <a:chExt cx="644040" cy="876600"/>
            </a:xfrm>
          </p:grpSpPr>
          <p:sp>
            <p:nvSpPr>
              <p:cNvPr id="2244" name="Google Shape;3128;p57"/>
              <p:cNvSpPr/>
              <p:nvPr/>
            </p:nvSpPr>
            <p:spPr>
              <a:xfrm>
                <a:off x="97884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2245" name="Google Shape;3129;p57"/>
              <p:cNvSpPr/>
              <p:nvPr/>
            </p:nvSpPr>
            <p:spPr>
              <a:xfrm>
                <a:off x="96912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2246" name="Google Shape;3130;p57"/>
              <p:cNvSpPr/>
              <p:nvPr/>
            </p:nvSpPr>
            <p:spPr>
              <a:xfrm>
                <a:off x="98460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2247" name="Google Shape;3131;p57"/>
              <p:cNvSpPr/>
              <p:nvPr/>
            </p:nvSpPr>
            <p:spPr>
              <a:xfrm>
                <a:off x="85248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2248" name="Google Shape;3132;p57"/>
              <p:cNvSpPr/>
              <p:nvPr/>
            </p:nvSpPr>
            <p:spPr>
              <a:xfrm>
                <a:off x="82044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2249" name="Google Shape;3133;p57"/>
              <p:cNvSpPr/>
              <p:nvPr/>
            </p:nvSpPr>
            <p:spPr>
              <a:xfrm>
                <a:off x="122364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2250" name="Google Shape;3134;p57"/>
              <p:cNvSpPr/>
              <p:nvPr/>
            </p:nvSpPr>
            <p:spPr>
              <a:xfrm>
                <a:off x="111384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2251" name="Google Shape;3135;p57"/>
              <p:cNvSpPr/>
              <p:nvPr/>
            </p:nvSpPr>
            <p:spPr>
              <a:xfrm>
                <a:off x="79668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2252" name="Google Shape;3136;p57"/>
              <p:cNvSpPr/>
              <p:nvPr/>
            </p:nvSpPr>
            <p:spPr>
              <a:xfrm>
                <a:off x="79668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2253" name="Google Shape;3137;p57"/>
              <p:cNvSpPr/>
              <p:nvPr/>
            </p:nvSpPr>
            <p:spPr>
              <a:xfrm>
                <a:off x="79236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2254" name="Google Shape;3138;p57"/>
              <p:cNvSpPr/>
              <p:nvPr/>
            </p:nvSpPr>
            <p:spPr>
              <a:xfrm>
                <a:off x="102888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2255" name="Google Shape;3139;p57"/>
              <p:cNvSpPr/>
              <p:nvPr/>
            </p:nvSpPr>
            <p:spPr>
              <a:xfrm>
                <a:off x="71316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2256" name="Google Shape;3140;p57"/>
              <p:cNvSpPr/>
              <p:nvPr/>
            </p:nvSpPr>
            <p:spPr>
              <a:xfrm>
                <a:off x="73548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2257" name="Google Shape;3141;p57"/>
              <p:cNvSpPr/>
              <p:nvPr/>
            </p:nvSpPr>
            <p:spPr>
              <a:xfrm>
                <a:off x="86364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2258" name="Google Shape;3142;p57"/>
              <p:cNvSpPr/>
              <p:nvPr/>
            </p:nvSpPr>
            <p:spPr>
              <a:xfrm>
                <a:off x="73260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2259" name="Google Shape;3143;p57"/>
              <p:cNvSpPr/>
              <p:nvPr/>
            </p:nvSpPr>
            <p:spPr>
              <a:xfrm>
                <a:off x="74808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2260" name="Google Shape;3144;p57"/>
              <p:cNvSpPr/>
              <p:nvPr/>
            </p:nvSpPr>
            <p:spPr>
              <a:xfrm>
                <a:off x="80640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2261" name="Google Shape;3145;p57"/>
              <p:cNvSpPr/>
              <p:nvPr/>
            </p:nvSpPr>
            <p:spPr>
              <a:xfrm>
                <a:off x="99000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2262" name="Google Shape;3146;p57"/>
              <p:cNvSpPr/>
              <p:nvPr/>
            </p:nvSpPr>
            <p:spPr>
              <a:xfrm>
                <a:off x="99000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2263" name="Google Shape;3147;p57"/>
              <p:cNvSpPr/>
              <p:nvPr/>
            </p:nvSpPr>
            <p:spPr>
              <a:xfrm>
                <a:off x="100548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2264" name="Google Shape;3148;p57"/>
              <p:cNvSpPr/>
              <p:nvPr/>
            </p:nvSpPr>
            <p:spPr>
              <a:xfrm>
                <a:off x="99288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2265" name="Google Shape;3149;p57"/>
              <p:cNvSpPr/>
              <p:nvPr/>
            </p:nvSpPr>
            <p:spPr>
              <a:xfrm>
                <a:off x="102348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2266" name="Google Shape;3150;p57"/>
              <p:cNvSpPr/>
              <p:nvPr/>
            </p:nvSpPr>
            <p:spPr>
              <a:xfrm>
                <a:off x="85104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2267" name="Google Shape;3151;p57"/>
              <p:cNvSpPr/>
              <p:nvPr/>
            </p:nvSpPr>
            <p:spPr>
              <a:xfrm>
                <a:off x="106092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2268" name="Google Shape;3152;p57"/>
              <p:cNvSpPr/>
              <p:nvPr/>
            </p:nvSpPr>
            <p:spPr>
              <a:xfrm>
                <a:off x="111528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2269" name="Google Shape;3153;p57"/>
              <p:cNvSpPr/>
              <p:nvPr/>
            </p:nvSpPr>
            <p:spPr>
              <a:xfrm>
                <a:off x="104976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2270" name="Google Shape;3154;p57"/>
          <p:cNvGrpSpPr/>
          <p:nvPr/>
        </p:nvGrpSpPr>
        <p:grpSpPr>
          <a:xfrm>
            <a:off x="7782480" y="1317960"/>
            <a:ext cx="644040" cy="876600"/>
            <a:chOff x="7782480" y="1317960"/>
            <a:chExt cx="644040" cy="876600"/>
          </a:xfrm>
        </p:grpSpPr>
        <p:sp>
          <p:nvSpPr>
            <p:cNvPr id="2271" name="Google Shape;3155;p57"/>
            <p:cNvSpPr/>
            <p:nvPr/>
          </p:nvSpPr>
          <p:spPr>
            <a:xfrm>
              <a:off x="793044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2272" name="Google Shape;3156;p57"/>
            <p:cNvGrpSpPr/>
            <p:nvPr/>
          </p:nvGrpSpPr>
          <p:grpSpPr>
            <a:xfrm>
              <a:off x="7782480" y="1317960"/>
              <a:ext cx="644040" cy="876600"/>
              <a:chOff x="7782480" y="1317960"/>
              <a:chExt cx="644040" cy="876600"/>
            </a:xfrm>
          </p:grpSpPr>
          <p:sp>
            <p:nvSpPr>
              <p:cNvPr id="2273" name="Google Shape;3157;p57"/>
              <p:cNvSpPr/>
              <p:nvPr/>
            </p:nvSpPr>
            <p:spPr>
              <a:xfrm>
                <a:off x="804816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2274" name="Google Shape;3158;p57"/>
              <p:cNvSpPr/>
              <p:nvPr/>
            </p:nvSpPr>
            <p:spPr>
              <a:xfrm>
                <a:off x="803844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2275" name="Google Shape;3159;p57"/>
              <p:cNvSpPr/>
              <p:nvPr/>
            </p:nvSpPr>
            <p:spPr>
              <a:xfrm>
                <a:off x="805356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2276" name="Google Shape;3160;p57"/>
              <p:cNvSpPr/>
              <p:nvPr/>
            </p:nvSpPr>
            <p:spPr>
              <a:xfrm>
                <a:off x="792144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2277" name="Google Shape;3161;p57"/>
              <p:cNvSpPr/>
              <p:nvPr/>
            </p:nvSpPr>
            <p:spPr>
              <a:xfrm>
                <a:off x="788940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2278" name="Google Shape;3162;p57"/>
              <p:cNvSpPr/>
              <p:nvPr/>
            </p:nvSpPr>
            <p:spPr>
              <a:xfrm>
                <a:off x="829296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2279" name="Google Shape;3163;p57"/>
              <p:cNvSpPr/>
              <p:nvPr/>
            </p:nvSpPr>
            <p:spPr>
              <a:xfrm>
                <a:off x="818316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2280" name="Google Shape;3164;p57"/>
              <p:cNvSpPr/>
              <p:nvPr/>
            </p:nvSpPr>
            <p:spPr>
              <a:xfrm>
                <a:off x="786600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2281" name="Google Shape;3165;p57"/>
              <p:cNvSpPr/>
              <p:nvPr/>
            </p:nvSpPr>
            <p:spPr>
              <a:xfrm>
                <a:off x="786600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2282" name="Google Shape;3166;p57"/>
              <p:cNvSpPr/>
              <p:nvPr/>
            </p:nvSpPr>
            <p:spPr>
              <a:xfrm>
                <a:off x="786168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2283" name="Google Shape;3167;p57"/>
              <p:cNvSpPr/>
              <p:nvPr/>
            </p:nvSpPr>
            <p:spPr>
              <a:xfrm>
                <a:off x="809820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2284" name="Google Shape;3168;p57"/>
              <p:cNvSpPr/>
              <p:nvPr/>
            </p:nvSpPr>
            <p:spPr>
              <a:xfrm>
                <a:off x="778248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2285" name="Google Shape;3169;p57"/>
              <p:cNvSpPr/>
              <p:nvPr/>
            </p:nvSpPr>
            <p:spPr>
              <a:xfrm>
                <a:off x="780480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2286" name="Google Shape;3170;p57"/>
              <p:cNvSpPr/>
              <p:nvPr/>
            </p:nvSpPr>
            <p:spPr>
              <a:xfrm>
                <a:off x="793260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2287" name="Google Shape;3171;p57"/>
              <p:cNvSpPr/>
              <p:nvPr/>
            </p:nvSpPr>
            <p:spPr>
              <a:xfrm>
                <a:off x="780192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2288" name="Google Shape;3172;p57"/>
              <p:cNvSpPr/>
              <p:nvPr/>
            </p:nvSpPr>
            <p:spPr>
              <a:xfrm>
                <a:off x="781704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2289" name="Google Shape;3173;p57"/>
              <p:cNvSpPr/>
              <p:nvPr/>
            </p:nvSpPr>
            <p:spPr>
              <a:xfrm>
                <a:off x="787572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2290" name="Google Shape;3174;p57"/>
              <p:cNvSpPr/>
              <p:nvPr/>
            </p:nvSpPr>
            <p:spPr>
              <a:xfrm>
                <a:off x="805932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2291" name="Google Shape;3175;p57"/>
              <p:cNvSpPr/>
              <p:nvPr/>
            </p:nvSpPr>
            <p:spPr>
              <a:xfrm>
                <a:off x="805932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2292" name="Google Shape;3176;p57"/>
              <p:cNvSpPr/>
              <p:nvPr/>
            </p:nvSpPr>
            <p:spPr>
              <a:xfrm>
                <a:off x="807444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2293" name="Google Shape;3177;p57"/>
              <p:cNvSpPr/>
              <p:nvPr/>
            </p:nvSpPr>
            <p:spPr>
              <a:xfrm>
                <a:off x="806220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2294" name="Google Shape;3178;p57"/>
              <p:cNvSpPr/>
              <p:nvPr/>
            </p:nvSpPr>
            <p:spPr>
              <a:xfrm>
                <a:off x="809280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2295" name="Google Shape;3179;p57"/>
              <p:cNvSpPr/>
              <p:nvPr/>
            </p:nvSpPr>
            <p:spPr>
              <a:xfrm>
                <a:off x="792000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2296" name="Google Shape;3180;p57"/>
              <p:cNvSpPr/>
              <p:nvPr/>
            </p:nvSpPr>
            <p:spPr>
              <a:xfrm>
                <a:off x="813024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2297" name="Google Shape;3181;p57"/>
              <p:cNvSpPr/>
              <p:nvPr/>
            </p:nvSpPr>
            <p:spPr>
              <a:xfrm>
                <a:off x="818460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2298" name="Google Shape;3182;p57"/>
              <p:cNvSpPr/>
              <p:nvPr/>
            </p:nvSpPr>
            <p:spPr>
              <a:xfrm>
                <a:off x="811908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2299" name="Google Shape;3183;p57"/>
          <p:cNvGrpSpPr/>
          <p:nvPr/>
        </p:nvGrpSpPr>
        <p:grpSpPr>
          <a:xfrm>
            <a:off x="6549480" y="1676520"/>
            <a:ext cx="789480" cy="592560"/>
            <a:chOff x="6549480" y="1676520"/>
            <a:chExt cx="789480" cy="592560"/>
          </a:xfrm>
        </p:grpSpPr>
        <p:sp>
          <p:nvSpPr>
            <p:cNvPr id="2300" name="Google Shape;3184;p57"/>
            <p:cNvSpPr/>
            <p:nvPr/>
          </p:nvSpPr>
          <p:spPr>
            <a:xfrm flipV="1" rot="12121200">
              <a:off x="7031520" y="187380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2301" name="Google Shape;3185;p57"/>
            <p:cNvSpPr/>
            <p:nvPr/>
          </p:nvSpPr>
          <p:spPr>
            <a:xfrm flipV="1" rot="12121200">
              <a:off x="6673320" y="178632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2302" name="Google Shape;3186;p57"/>
            <p:cNvSpPr/>
            <p:nvPr/>
          </p:nvSpPr>
          <p:spPr>
            <a:xfrm flipV="1" rot="12121200">
              <a:off x="7225200" y="194400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2303" name="Google Shape;3187;p57"/>
            <p:cNvSpPr/>
            <p:nvPr/>
          </p:nvSpPr>
          <p:spPr>
            <a:xfrm flipV="1" rot="12121200">
              <a:off x="7161120" y="192672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2304" name="Google Shape;3188;p57"/>
            <p:cNvSpPr/>
            <p:nvPr/>
          </p:nvSpPr>
          <p:spPr>
            <a:xfrm flipV="1" rot="12121200">
              <a:off x="6956280" y="181116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2305" name="Google Shape;3189;p57"/>
            <p:cNvSpPr/>
            <p:nvPr/>
          </p:nvSpPr>
          <p:spPr>
            <a:xfrm flipV="1" rot="12121200">
              <a:off x="6883560" y="178956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2306" name="Google Shape;3190;p57"/>
            <p:cNvSpPr/>
            <p:nvPr/>
          </p:nvSpPr>
          <p:spPr>
            <a:xfrm flipV="1" rot="12121200">
              <a:off x="7090920" y="192456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2307" name="Google Shape;3191;p57"/>
            <p:cNvSpPr/>
            <p:nvPr/>
          </p:nvSpPr>
          <p:spPr>
            <a:xfrm flipV="1" rot="12121200">
              <a:off x="6587640" y="180360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2308" name="Google Shape;3192;p57"/>
            <p:cNvSpPr/>
            <p:nvPr/>
          </p:nvSpPr>
          <p:spPr>
            <a:xfrm flipV="1" rot="12121200">
              <a:off x="6636240" y="178740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2309" name="Google Shape;3193;p57"/>
            <p:cNvSpPr/>
            <p:nvPr/>
          </p:nvSpPr>
          <p:spPr>
            <a:xfrm flipV="1" rot="12121200">
              <a:off x="6864480" y="194220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2310" name="Google Shape;3194;p57"/>
            <p:cNvSpPr/>
            <p:nvPr/>
          </p:nvSpPr>
          <p:spPr>
            <a:xfrm flipV="1" rot="12121200">
              <a:off x="6905160" y="195624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2311" name="Google Shape;3195;p57"/>
          <p:cNvGrpSpPr/>
          <p:nvPr/>
        </p:nvGrpSpPr>
        <p:grpSpPr>
          <a:xfrm>
            <a:off x="1811160" y="2751840"/>
            <a:ext cx="710640" cy="374040"/>
            <a:chOff x="1811160" y="2751840"/>
            <a:chExt cx="710640" cy="374040"/>
          </a:xfrm>
        </p:grpSpPr>
        <p:sp>
          <p:nvSpPr>
            <p:cNvPr id="2312" name="Google Shape;3196;p57"/>
            <p:cNvSpPr/>
            <p:nvPr/>
          </p:nvSpPr>
          <p:spPr>
            <a:xfrm>
              <a:off x="1922760" y="278712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2313" name="Google Shape;3197;p57"/>
            <p:cNvSpPr/>
            <p:nvPr/>
          </p:nvSpPr>
          <p:spPr>
            <a:xfrm>
              <a:off x="1821240" y="275184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2314" name="Google Shape;3198;p57"/>
            <p:cNvSpPr/>
            <p:nvPr/>
          </p:nvSpPr>
          <p:spPr>
            <a:xfrm>
              <a:off x="1831320" y="280332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2315" name="Google Shape;3199;p57"/>
            <p:cNvSpPr/>
            <p:nvPr/>
          </p:nvSpPr>
          <p:spPr>
            <a:xfrm>
              <a:off x="1887480" y="280908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2316" name="Google Shape;3200;p57"/>
            <p:cNvSpPr/>
            <p:nvPr/>
          </p:nvSpPr>
          <p:spPr>
            <a:xfrm>
              <a:off x="2047680" y="276480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2317" name="Google Shape;3201;p57"/>
            <p:cNvSpPr/>
            <p:nvPr/>
          </p:nvSpPr>
          <p:spPr>
            <a:xfrm>
              <a:off x="2142720" y="277560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2318" name="Google Shape;3202;p57"/>
            <p:cNvSpPr/>
            <p:nvPr/>
          </p:nvSpPr>
          <p:spPr>
            <a:xfrm>
              <a:off x="2008440" y="284508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2319" name="Google Shape;3203;p57"/>
            <p:cNvSpPr/>
            <p:nvPr/>
          </p:nvSpPr>
          <p:spPr>
            <a:xfrm>
              <a:off x="1811160" y="278316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2320" name="Google Shape;3204;p57"/>
            <p:cNvSpPr/>
            <p:nvPr/>
          </p:nvSpPr>
          <p:spPr>
            <a:xfrm>
              <a:off x="2048760" y="278712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2321" name="Google Shape;3205;p57"/>
            <p:cNvSpPr/>
            <p:nvPr/>
          </p:nvSpPr>
          <p:spPr>
            <a:xfrm>
              <a:off x="2069640" y="280476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2322" name="Google Shape;3206;p57"/>
            <p:cNvSpPr/>
            <p:nvPr/>
          </p:nvSpPr>
          <p:spPr>
            <a:xfrm>
              <a:off x="1811160" y="286632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2323" name="Google Shape;3207;p57"/>
            <p:cNvSpPr/>
            <p:nvPr/>
          </p:nvSpPr>
          <p:spPr>
            <a:xfrm>
              <a:off x="1836360" y="287892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2324" name="Google Shape;3208;p57"/>
          <p:cNvGrpSpPr/>
          <p:nvPr/>
        </p:nvGrpSpPr>
        <p:grpSpPr>
          <a:xfrm>
            <a:off x="704880" y="859680"/>
            <a:ext cx="3264480" cy="375840"/>
            <a:chOff x="704880" y="859680"/>
            <a:chExt cx="3264480" cy="375840"/>
          </a:xfrm>
        </p:grpSpPr>
        <p:sp>
          <p:nvSpPr>
            <p:cNvPr id="2325" name="Google Shape;3209;p57"/>
            <p:cNvSpPr/>
            <p:nvPr/>
          </p:nvSpPr>
          <p:spPr>
            <a:xfrm>
              <a:off x="378792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326" name="Google Shape;3210;p57"/>
            <p:cNvSpPr/>
            <p:nvPr/>
          </p:nvSpPr>
          <p:spPr>
            <a:xfrm>
              <a:off x="390312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327" name="Google Shape;3211;p57"/>
            <p:cNvSpPr/>
            <p:nvPr/>
          </p:nvSpPr>
          <p:spPr>
            <a:xfrm>
              <a:off x="251676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328" name="Google Shape;3212;p57"/>
            <p:cNvSpPr/>
            <p:nvPr/>
          </p:nvSpPr>
          <p:spPr>
            <a:xfrm>
              <a:off x="259920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329" name="Google Shape;3213;p57"/>
            <p:cNvSpPr/>
            <p:nvPr/>
          </p:nvSpPr>
          <p:spPr>
            <a:xfrm>
              <a:off x="272844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330" name="Google Shape;3214;p57"/>
            <p:cNvSpPr/>
            <p:nvPr/>
          </p:nvSpPr>
          <p:spPr>
            <a:xfrm>
              <a:off x="313200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331" name="Google Shape;3215;p57"/>
            <p:cNvSpPr/>
            <p:nvPr/>
          </p:nvSpPr>
          <p:spPr>
            <a:xfrm>
              <a:off x="325368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332" name="Google Shape;3216;p57"/>
            <p:cNvSpPr/>
            <p:nvPr/>
          </p:nvSpPr>
          <p:spPr>
            <a:xfrm>
              <a:off x="18248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333" name="Google Shape;3217;p57"/>
            <p:cNvSpPr/>
            <p:nvPr/>
          </p:nvSpPr>
          <p:spPr>
            <a:xfrm>
              <a:off x="194652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334" name="Google Shape;3218;p57"/>
            <p:cNvSpPr/>
            <p:nvPr/>
          </p:nvSpPr>
          <p:spPr>
            <a:xfrm>
              <a:off x="213804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nvGrpSpPr>
            <p:cNvPr id="2335" name="Google Shape;3219;p57"/>
            <p:cNvGrpSpPr/>
            <p:nvPr/>
          </p:nvGrpSpPr>
          <p:grpSpPr>
            <a:xfrm>
              <a:off x="704880" y="859680"/>
              <a:ext cx="3264480" cy="375840"/>
              <a:chOff x="704880" y="859680"/>
              <a:chExt cx="3264480" cy="375840"/>
            </a:xfrm>
          </p:grpSpPr>
          <p:sp>
            <p:nvSpPr>
              <p:cNvPr id="2336" name="Google Shape;3220;p57"/>
              <p:cNvSpPr/>
              <p:nvPr/>
            </p:nvSpPr>
            <p:spPr>
              <a:xfrm>
                <a:off x="223452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2337" name="Google Shape;3221;p57"/>
              <p:cNvSpPr/>
              <p:nvPr/>
            </p:nvSpPr>
            <p:spPr>
              <a:xfrm>
                <a:off x="226584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2338" name="Google Shape;3222;p57"/>
              <p:cNvSpPr/>
              <p:nvPr/>
            </p:nvSpPr>
            <p:spPr>
              <a:xfrm>
                <a:off x="232200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2339" name="Google Shape;3223;p57"/>
              <p:cNvSpPr/>
              <p:nvPr/>
            </p:nvSpPr>
            <p:spPr>
              <a:xfrm>
                <a:off x="225504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2340" name="Google Shape;3224;p57"/>
              <p:cNvSpPr/>
              <p:nvPr/>
            </p:nvSpPr>
            <p:spPr>
              <a:xfrm>
                <a:off x="232812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2341" name="Google Shape;3225;p57"/>
              <p:cNvSpPr/>
              <p:nvPr/>
            </p:nvSpPr>
            <p:spPr>
              <a:xfrm>
                <a:off x="139320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2342" name="Google Shape;3226;p57"/>
              <p:cNvSpPr/>
              <p:nvPr/>
            </p:nvSpPr>
            <p:spPr>
              <a:xfrm>
                <a:off x="70488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2343" name="Google Shape;3227;p57"/>
              <p:cNvSpPr/>
              <p:nvPr/>
            </p:nvSpPr>
            <p:spPr>
              <a:xfrm>
                <a:off x="111456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2344" name="Google Shape;3228;p57"/>
              <p:cNvSpPr/>
              <p:nvPr/>
            </p:nvSpPr>
            <p:spPr>
              <a:xfrm>
                <a:off x="101016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2345" name="Google Shape;3229;p57"/>
              <p:cNvSpPr/>
              <p:nvPr/>
            </p:nvSpPr>
            <p:spPr>
              <a:xfrm>
                <a:off x="85572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2346" name="Google Shape;3230;p57"/>
              <p:cNvSpPr/>
              <p:nvPr/>
            </p:nvSpPr>
            <p:spPr>
              <a:xfrm>
                <a:off x="123120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2347" name="Google Shape;3231;p57"/>
              <p:cNvSpPr/>
              <p:nvPr/>
            </p:nvSpPr>
            <p:spPr>
              <a:xfrm>
                <a:off x="139644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2348" name="Google Shape;3232;p57"/>
              <p:cNvSpPr/>
              <p:nvPr/>
            </p:nvSpPr>
            <p:spPr>
              <a:xfrm>
                <a:off x="70488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2349" name="Google Shape;3233;p57"/>
              <p:cNvSpPr/>
              <p:nvPr/>
            </p:nvSpPr>
            <p:spPr>
              <a:xfrm>
                <a:off x="111456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2350" name="Google Shape;3234;p57"/>
              <p:cNvSpPr/>
              <p:nvPr/>
            </p:nvSpPr>
            <p:spPr>
              <a:xfrm>
                <a:off x="101304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2351" name="Google Shape;3235;p57"/>
              <p:cNvSpPr/>
              <p:nvPr/>
            </p:nvSpPr>
            <p:spPr>
              <a:xfrm>
                <a:off x="85572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2352" name="Google Shape;3236;p57"/>
              <p:cNvSpPr/>
              <p:nvPr/>
            </p:nvSpPr>
            <p:spPr>
              <a:xfrm>
                <a:off x="123444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2353" name="Google Shape;3237;p57"/>
              <p:cNvSpPr/>
              <p:nvPr/>
            </p:nvSpPr>
            <p:spPr>
              <a:xfrm>
                <a:off x="72504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2354" name="Google Shape;3238;p57"/>
              <p:cNvSpPr/>
              <p:nvPr/>
            </p:nvSpPr>
            <p:spPr>
              <a:xfrm>
                <a:off x="72648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2355" name="Google Shape;3239;p57"/>
              <p:cNvSpPr/>
              <p:nvPr/>
            </p:nvSpPr>
            <p:spPr>
              <a:xfrm>
                <a:off x="88524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2356" name="Google Shape;3240;p57"/>
              <p:cNvSpPr/>
              <p:nvPr/>
            </p:nvSpPr>
            <p:spPr>
              <a:xfrm>
                <a:off x="71856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2357" name="Google Shape;3241;p57"/>
              <p:cNvSpPr/>
              <p:nvPr/>
            </p:nvSpPr>
            <p:spPr>
              <a:xfrm>
                <a:off x="104796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2358" name="Google Shape;3242;p57"/>
              <p:cNvSpPr/>
              <p:nvPr/>
            </p:nvSpPr>
            <p:spPr>
              <a:xfrm>
                <a:off x="92520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2359" name="Google Shape;3243;p57"/>
              <p:cNvSpPr/>
              <p:nvPr/>
            </p:nvSpPr>
            <p:spPr>
              <a:xfrm>
                <a:off x="113472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2360" name="Google Shape;3244;p57"/>
              <p:cNvSpPr/>
              <p:nvPr/>
            </p:nvSpPr>
            <p:spPr>
              <a:xfrm>
                <a:off x="103356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2361" name="Google Shape;3245;p57"/>
              <p:cNvSpPr/>
              <p:nvPr/>
            </p:nvSpPr>
            <p:spPr>
              <a:xfrm>
                <a:off x="126396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2362" name="Google Shape;3246;p57"/>
              <p:cNvSpPr/>
              <p:nvPr/>
            </p:nvSpPr>
            <p:spPr>
              <a:xfrm>
                <a:off x="140256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2363" name="Google Shape;3247;p57"/>
              <p:cNvSpPr/>
              <p:nvPr/>
            </p:nvSpPr>
            <p:spPr>
              <a:xfrm>
                <a:off x="125316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2364" name="Google Shape;3248;p57"/>
              <p:cNvSpPr/>
              <p:nvPr/>
            </p:nvSpPr>
            <p:spPr>
              <a:xfrm>
                <a:off x="140904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2365" name="Google Shape;3249;p57"/>
              <p:cNvSpPr/>
              <p:nvPr/>
            </p:nvSpPr>
            <p:spPr>
              <a:xfrm>
                <a:off x="105696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2366" name="Google Shape;3250;p57"/>
              <p:cNvSpPr/>
              <p:nvPr/>
            </p:nvSpPr>
            <p:spPr>
              <a:xfrm>
                <a:off x="115344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2367" name="Google Shape;3251;p57"/>
              <p:cNvSpPr/>
              <p:nvPr/>
            </p:nvSpPr>
            <p:spPr>
              <a:xfrm>
                <a:off x="250740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2368" name="Google Shape;3252;p57"/>
              <p:cNvSpPr/>
              <p:nvPr/>
            </p:nvSpPr>
            <p:spPr>
              <a:xfrm>
                <a:off x="341244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2369" name="Google Shape;3253;p57"/>
              <p:cNvSpPr/>
              <p:nvPr/>
            </p:nvSpPr>
            <p:spPr>
              <a:xfrm>
                <a:off x="353088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2370" name="Google Shape;3254;p57"/>
              <p:cNvSpPr/>
              <p:nvPr/>
            </p:nvSpPr>
            <p:spPr>
              <a:xfrm>
                <a:off x="341244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2371" name="Google Shape;3255;p57"/>
              <p:cNvSpPr/>
              <p:nvPr/>
            </p:nvSpPr>
            <p:spPr>
              <a:xfrm>
                <a:off x="353088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2372" name="Google Shape;3256;p57"/>
              <p:cNvSpPr/>
              <p:nvPr/>
            </p:nvSpPr>
            <p:spPr>
              <a:xfrm>
                <a:off x="342180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2373" name="Google Shape;3257;p57"/>
              <p:cNvSpPr/>
              <p:nvPr/>
            </p:nvSpPr>
            <p:spPr>
              <a:xfrm>
                <a:off x="354636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2374" name="Google Shape;3258;p57"/>
              <p:cNvSpPr/>
              <p:nvPr/>
            </p:nvSpPr>
            <p:spPr>
              <a:xfrm>
                <a:off x="355104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2375" name="Google Shape;3259;p57"/>
              <p:cNvSpPr/>
              <p:nvPr/>
            </p:nvSpPr>
            <p:spPr>
              <a:xfrm>
                <a:off x="346392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2376" name="Google Shape;3260;p57"/>
              <p:cNvSpPr/>
              <p:nvPr/>
            </p:nvSpPr>
            <p:spPr>
              <a:xfrm>
                <a:off x="345312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2377" name="Google Shape;3261;p57"/>
              <p:cNvSpPr/>
              <p:nvPr/>
            </p:nvSpPr>
            <p:spPr>
              <a:xfrm>
                <a:off x="356832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2378" name="Google Shape;3262;p57"/>
              <p:cNvSpPr/>
              <p:nvPr/>
            </p:nvSpPr>
            <p:spPr>
              <a:xfrm>
                <a:off x="364788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2379" name="Google Shape;3263;p57"/>
              <p:cNvSpPr/>
              <p:nvPr/>
            </p:nvSpPr>
            <p:spPr>
              <a:xfrm>
                <a:off x="364788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2380" name="Google Shape;3264;p57"/>
              <p:cNvSpPr/>
              <p:nvPr/>
            </p:nvSpPr>
            <p:spPr>
              <a:xfrm>
                <a:off x="365868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2381" name="Google Shape;3265;p57"/>
              <p:cNvSpPr/>
              <p:nvPr/>
            </p:nvSpPr>
            <p:spPr>
              <a:xfrm>
                <a:off x="366012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2382" name="Google Shape;3266;p57"/>
              <p:cNvSpPr/>
              <p:nvPr/>
            </p:nvSpPr>
            <p:spPr>
              <a:xfrm>
                <a:off x="377856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2383" name="Google Shape;3267;p57"/>
              <p:cNvSpPr/>
              <p:nvPr/>
            </p:nvSpPr>
            <p:spPr>
              <a:xfrm>
                <a:off x="388440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2384" name="Google Shape;3268;p57"/>
              <p:cNvSpPr/>
              <p:nvPr/>
            </p:nvSpPr>
            <p:spPr>
              <a:xfrm>
                <a:off x="377856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2385" name="Google Shape;3269;p57"/>
              <p:cNvSpPr/>
              <p:nvPr/>
            </p:nvSpPr>
            <p:spPr>
              <a:xfrm>
                <a:off x="388620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2386" name="Google Shape;3270;p57"/>
              <p:cNvSpPr/>
              <p:nvPr/>
            </p:nvSpPr>
            <p:spPr>
              <a:xfrm>
                <a:off x="389844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2387" name="Google Shape;3271;p57"/>
              <p:cNvSpPr/>
              <p:nvPr/>
            </p:nvSpPr>
            <p:spPr>
              <a:xfrm>
                <a:off x="382536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2388" name="Google Shape;3272;p57"/>
              <p:cNvSpPr/>
              <p:nvPr/>
            </p:nvSpPr>
            <p:spPr>
              <a:xfrm>
                <a:off x="381600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2389" name="Google Shape;3273;p57"/>
              <p:cNvSpPr/>
              <p:nvPr/>
            </p:nvSpPr>
            <p:spPr>
              <a:xfrm>
                <a:off x="391896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2390" name="Google Shape;3274;p57"/>
              <p:cNvSpPr/>
              <p:nvPr/>
            </p:nvSpPr>
            <p:spPr>
              <a:xfrm>
                <a:off x="258984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2391" name="Google Shape;3275;p57"/>
              <p:cNvSpPr/>
              <p:nvPr/>
            </p:nvSpPr>
            <p:spPr>
              <a:xfrm>
                <a:off x="270684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2392" name="Google Shape;3276;p57"/>
              <p:cNvSpPr/>
              <p:nvPr/>
            </p:nvSpPr>
            <p:spPr>
              <a:xfrm>
                <a:off x="240300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2393" name="Google Shape;3277;p57"/>
              <p:cNvSpPr/>
              <p:nvPr/>
            </p:nvSpPr>
            <p:spPr>
              <a:xfrm>
                <a:off x="250740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2394" name="Google Shape;3278;p57"/>
              <p:cNvSpPr/>
              <p:nvPr/>
            </p:nvSpPr>
            <p:spPr>
              <a:xfrm>
                <a:off x="258984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2395" name="Google Shape;3279;p57"/>
              <p:cNvSpPr/>
              <p:nvPr/>
            </p:nvSpPr>
            <p:spPr>
              <a:xfrm>
                <a:off x="270828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2396" name="Google Shape;3280;p57"/>
              <p:cNvSpPr/>
              <p:nvPr/>
            </p:nvSpPr>
            <p:spPr>
              <a:xfrm>
                <a:off x="240300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2397" name="Google Shape;3281;p57"/>
              <p:cNvSpPr/>
              <p:nvPr/>
            </p:nvSpPr>
            <p:spPr>
              <a:xfrm>
                <a:off x="241524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2398" name="Google Shape;3282;p57"/>
              <p:cNvSpPr/>
              <p:nvPr/>
            </p:nvSpPr>
            <p:spPr>
              <a:xfrm>
                <a:off x="241704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2399" name="Google Shape;3283;p57"/>
              <p:cNvSpPr/>
              <p:nvPr/>
            </p:nvSpPr>
            <p:spPr>
              <a:xfrm>
                <a:off x="241380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2400" name="Google Shape;3284;p57"/>
              <p:cNvSpPr/>
              <p:nvPr/>
            </p:nvSpPr>
            <p:spPr>
              <a:xfrm>
                <a:off x="253692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2401" name="Google Shape;3285;p57"/>
              <p:cNvSpPr/>
              <p:nvPr/>
            </p:nvSpPr>
            <p:spPr>
              <a:xfrm>
                <a:off x="272232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2402" name="Google Shape;3286;p57"/>
              <p:cNvSpPr/>
              <p:nvPr/>
            </p:nvSpPr>
            <p:spPr>
              <a:xfrm>
                <a:off x="263988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2403" name="Google Shape;3287;p57"/>
              <p:cNvSpPr/>
              <p:nvPr/>
            </p:nvSpPr>
            <p:spPr>
              <a:xfrm>
                <a:off x="263052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2404" name="Google Shape;3288;p57"/>
              <p:cNvSpPr/>
              <p:nvPr/>
            </p:nvSpPr>
            <p:spPr>
              <a:xfrm>
                <a:off x="274428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2405" name="Google Shape;3289;p57"/>
              <p:cNvSpPr/>
              <p:nvPr/>
            </p:nvSpPr>
            <p:spPr>
              <a:xfrm>
                <a:off x="310536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2406" name="Google Shape;3290;p57"/>
              <p:cNvSpPr/>
              <p:nvPr/>
            </p:nvSpPr>
            <p:spPr>
              <a:xfrm>
                <a:off x="282348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2407" name="Google Shape;3291;p57"/>
              <p:cNvSpPr/>
              <p:nvPr/>
            </p:nvSpPr>
            <p:spPr>
              <a:xfrm>
                <a:off x="323028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2408" name="Google Shape;3292;p57"/>
              <p:cNvSpPr/>
              <p:nvPr/>
            </p:nvSpPr>
            <p:spPr>
              <a:xfrm>
                <a:off x="294984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2409" name="Google Shape;3293;p57"/>
              <p:cNvSpPr/>
              <p:nvPr/>
            </p:nvSpPr>
            <p:spPr>
              <a:xfrm>
                <a:off x="311040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2410" name="Google Shape;3294;p57"/>
              <p:cNvSpPr/>
              <p:nvPr/>
            </p:nvSpPr>
            <p:spPr>
              <a:xfrm>
                <a:off x="282348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2411" name="Google Shape;3295;p57"/>
              <p:cNvSpPr/>
              <p:nvPr/>
            </p:nvSpPr>
            <p:spPr>
              <a:xfrm>
                <a:off x="323316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2412" name="Google Shape;3296;p57"/>
              <p:cNvSpPr/>
              <p:nvPr/>
            </p:nvSpPr>
            <p:spPr>
              <a:xfrm>
                <a:off x="295452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2413" name="Google Shape;3297;p57"/>
              <p:cNvSpPr/>
              <p:nvPr/>
            </p:nvSpPr>
            <p:spPr>
              <a:xfrm>
                <a:off x="297936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2414" name="Google Shape;3298;p57"/>
              <p:cNvSpPr/>
              <p:nvPr/>
            </p:nvSpPr>
            <p:spPr>
              <a:xfrm>
                <a:off x="297936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2415" name="Google Shape;3299;p57"/>
              <p:cNvSpPr/>
              <p:nvPr/>
            </p:nvSpPr>
            <p:spPr>
              <a:xfrm>
                <a:off x="296388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2416" name="Google Shape;3300;p57"/>
              <p:cNvSpPr/>
              <p:nvPr/>
            </p:nvSpPr>
            <p:spPr>
              <a:xfrm>
                <a:off x="314604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417" name="Google Shape;3301;p57"/>
              <p:cNvSpPr/>
              <p:nvPr/>
            </p:nvSpPr>
            <p:spPr>
              <a:xfrm>
                <a:off x="283464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2418" name="Google Shape;3302;p57"/>
              <p:cNvSpPr/>
              <p:nvPr/>
            </p:nvSpPr>
            <p:spPr>
              <a:xfrm>
                <a:off x="283608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419" name="Google Shape;3303;p57"/>
              <p:cNvSpPr/>
              <p:nvPr/>
            </p:nvSpPr>
            <p:spPr>
              <a:xfrm>
                <a:off x="330048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420" name="Google Shape;3304;p57"/>
              <p:cNvSpPr/>
              <p:nvPr/>
            </p:nvSpPr>
            <p:spPr>
              <a:xfrm>
                <a:off x="329580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421" name="Google Shape;3305;p57"/>
              <p:cNvSpPr/>
              <p:nvPr/>
            </p:nvSpPr>
            <p:spPr>
              <a:xfrm>
                <a:off x="180936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422" name="Google Shape;3306;p57"/>
              <p:cNvSpPr/>
              <p:nvPr/>
            </p:nvSpPr>
            <p:spPr>
              <a:xfrm>
                <a:off x="151956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423" name="Google Shape;3307;p57"/>
              <p:cNvSpPr/>
              <p:nvPr/>
            </p:nvSpPr>
            <p:spPr>
              <a:xfrm>
                <a:off x="193248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424" name="Google Shape;3308;p57"/>
              <p:cNvSpPr/>
              <p:nvPr/>
            </p:nvSpPr>
            <p:spPr>
              <a:xfrm>
                <a:off x="210708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425" name="Google Shape;3309;p57"/>
              <p:cNvSpPr/>
              <p:nvPr/>
            </p:nvSpPr>
            <p:spPr>
              <a:xfrm>
                <a:off x="165348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426" name="Google Shape;3310;p57"/>
              <p:cNvSpPr/>
              <p:nvPr/>
            </p:nvSpPr>
            <p:spPr>
              <a:xfrm>
                <a:off x="180936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427" name="Google Shape;3311;p57"/>
              <p:cNvSpPr/>
              <p:nvPr/>
            </p:nvSpPr>
            <p:spPr>
              <a:xfrm>
                <a:off x="151956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428" name="Google Shape;3312;p57"/>
              <p:cNvSpPr/>
              <p:nvPr/>
            </p:nvSpPr>
            <p:spPr>
              <a:xfrm>
                <a:off x="193248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429" name="Google Shape;3313;p57"/>
              <p:cNvSpPr/>
              <p:nvPr/>
            </p:nvSpPr>
            <p:spPr>
              <a:xfrm>
                <a:off x="210852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430" name="Google Shape;3314;p57"/>
              <p:cNvSpPr/>
              <p:nvPr/>
            </p:nvSpPr>
            <p:spPr>
              <a:xfrm>
                <a:off x="165348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431" name="Google Shape;3315;p57"/>
              <p:cNvSpPr/>
              <p:nvPr/>
            </p:nvSpPr>
            <p:spPr>
              <a:xfrm>
                <a:off x="167364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432" name="Google Shape;3316;p57"/>
              <p:cNvSpPr/>
              <p:nvPr/>
            </p:nvSpPr>
            <p:spPr>
              <a:xfrm>
                <a:off x="167544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433" name="Google Shape;3317;p57"/>
              <p:cNvSpPr/>
              <p:nvPr/>
            </p:nvSpPr>
            <p:spPr>
              <a:xfrm>
                <a:off x="167076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434" name="Google Shape;3318;p57"/>
              <p:cNvSpPr/>
              <p:nvPr/>
            </p:nvSpPr>
            <p:spPr>
              <a:xfrm>
                <a:off x="185184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435" name="Google Shape;3319;p57"/>
              <p:cNvSpPr/>
              <p:nvPr/>
            </p:nvSpPr>
            <p:spPr>
              <a:xfrm>
                <a:off x="213012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436" name="Google Shape;3320;p57"/>
              <p:cNvSpPr/>
              <p:nvPr/>
            </p:nvSpPr>
            <p:spPr>
              <a:xfrm>
                <a:off x="153360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437" name="Google Shape;3321;p57"/>
              <p:cNvSpPr/>
              <p:nvPr/>
            </p:nvSpPr>
            <p:spPr>
              <a:xfrm>
                <a:off x="154440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438" name="Google Shape;3322;p57"/>
              <p:cNvSpPr/>
              <p:nvPr/>
            </p:nvSpPr>
            <p:spPr>
              <a:xfrm>
                <a:off x="200556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439" name="Google Shape;3323;p57"/>
              <p:cNvSpPr/>
              <p:nvPr/>
            </p:nvSpPr>
            <p:spPr>
              <a:xfrm>
                <a:off x="199044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440" name="Google Shape;3324;p57"/>
              <p:cNvSpPr/>
              <p:nvPr/>
            </p:nvSpPr>
            <p:spPr>
              <a:xfrm>
                <a:off x="216288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441" name="Google Shape;3325;p57"/>
              <p:cNvSpPr/>
              <p:nvPr/>
            </p:nvSpPr>
            <p:spPr>
              <a:xfrm>
                <a:off x="217620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grpSp>
      <p:grpSp>
        <p:nvGrpSpPr>
          <p:cNvPr id="2442" name="Google Shape;3326;p57"/>
          <p:cNvGrpSpPr/>
          <p:nvPr/>
        </p:nvGrpSpPr>
        <p:grpSpPr>
          <a:xfrm>
            <a:off x="5149440" y="859680"/>
            <a:ext cx="3264480" cy="375840"/>
            <a:chOff x="5149440" y="859680"/>
            <a:chExt cx="3264480" cy="375840"/>
          </a:xfrm>
        </p:grpSpPr>
        <p:sp>
          <p:nvSpPr>
            <p:cNvPr id="2443" name="Google Shape;3327;p57"/>
            <p:cNvSpPr/>
            <p:nvPr/>
          </p:nvSpPr>
          <p:spPr>
            <a:xfrm flipH="1">
              <a:off x="527508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444" name="Google Shape;3328;p57"/>
            <p:cNvSpPr/>
            <p:nvPr/>
          </p:nvSpPr>
          <p:spPr>
            <a:xfrm flipH="1">
              <a:off x="515700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445" name="Google Shape;3329;p57"/>
            <p:cNvSpPr/>
            <p:nvPr/>
          </p:nvSpPr>
          <p:spPr>
            <a:xfrm flipH="1">
              <a:off x="656856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446" name="Google Shape;3330;p57"/>
            <p:cNvSpPr/>
            <p:nvPr/>
          </p:nvSpPr>
          <p:spPr>
            <a:xfrm flipH="1">
              <a:off x="645768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447" name="Google Shape;3331;p57"/>
            <p:cNvSpPr/>
            <p:nvPr/>
          </p:nvSpPr>
          <p:spPr>
            <a:xfrm flipH="1">
              <a:off x="632520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448" name="Google Shape;3332;p57"/>
            <p:cNvSpPr/>
            <p:nvPr/>
          </p:nvSpPr>
          <p:spPr>
            <a:xfrm flipH="1">
              <a:off x="59356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449" name="Google Shape;3333;p57"/>
            <p:cNvSpPr/>
            <p:nvPr/>
          </p:nvSpPr>
          <p:spPr>
            <a:xfrm flipH="1">
              <a:off x="577224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450" name="Google Shape;3334;p57"/>
            <p:cNvSpPr/>
            <p:nvPr/>
          </p:nvSpPr>
          <p:spPr>
            <a:xfrm flipH="1">
              <a:off x="72428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451" name="Google Shape;3335;p57"/>
            <p:cNvSpPr/>
            <p:nvPr/>
          </p:nvSpPr>
          <p:spPr>
            <a:xfrm flipH="1">
              <a:off x="707940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452" name="Google Shape;3336;p57"/>
            <p:cNvSpPr/>
            <p:nvPr/>
          </p:nvSpPr>
          <p:spPr>
            <a:xfrm flipH="1">
              <a:off x="688176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nvGrpSpPr>
            <p:cNvPr id="2453" name="Google Shape;3337;p57"/>
            <p:cNvGrpSpPr/>
            <p:nvPr/>
          </p:nvGrpSpPr>
          <p:grpSpPr>
            <a:xfrm>
              <a:off x="5149440" y="859680"/>
              <a:ext cx="3264480" cy="375840"/>
              <a:chOff x="5149440" y="859680"/>
              <a:chExt cx="3264480" cy="375840"/>
            </a:xfrm>
          </p:grpSpPr>
          <p:sp>
            <p:nvSpPr>
              <p:cNvPr id="2454" name="Google Shape;3338;p57"/>
              <p:cNvSpPr/>
              <p:nvPr/>
            </p:nvSpPr>
            <p:spPr>
              <a:xfrm flipH="1">
                <a:off x="672120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2455" name="Google Shape;3339;p57"/>
              <p:cNvSpPr/>
              <p:nvPr/>
            </p:nvSpPr>
            <p:spPr>
              <a:xfrm flipH="1">
                <a:off x="672120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2456" name="Google Shape;3340;p57"/>
              <p:cNvSpPr/>
              <p:nvPr/>
            </p:nvSpPr>
            <p:spPr>
              <a:xfrm flipH="1">
                <a:off x="674604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2457" name="Google Shape;3341;p57"/>
              <p:cNvSpPr/>
              <p:nvPr/>
            </p:nvSpPr>
            <p:spPr>
              <a:xfrm flipH="1">
                <a:off x="681624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2458" name="Google Shape;3342;p57"/>
              <p:cNvSpPr/>
              <p:nvPr/>
            </p:nvSpPr>
            <p:spPr>
              <a:xfrm flipH="1">
                <a:off x="678024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2459" name="Google Shape;3343;p57"/>
              <p:cNvSpPr/>
              <p:nvPr/>
            </p:nvSpPr>
            <p:spPr>
              <a:xfrm flipH="1">
                <a:off x="761364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2460" name="Google Shape;3344;p57"/>
              <p:cNvSpPr/>
              <p:nvPr/>
            </p:nvSpPr>
            <p:spPr>
              <a:xfrm flipH="1">
                <a:off x="826668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2461" name="Google Shape;3345;p57"/>
              <p:cNvSpPr/>
              <p:nvPr/>
            </p:nvSpPr>
            <p:spPr>
              <a:xfrm flipH="1">
                <a:off x="789876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2462" name="Google Shape;3346;p57"/>
              <p:cNvSpPr/>
              <p:nvPr/>
            </p:nvSpPr>
            <p:spPr>
              <a:xfrm flipH="1">
                <a:off x="802368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2463" name="Google Shape;3347;p57"/>
              <p:cNvSpPr/>
              <p:nvPr/>
            </p:nvSpPr>
            <p:spPr>
              <a:xfrm flipH="1">
                <a:off x="812016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2464" name="Google Shape;3348;p57"/>
              <p:cNvSpPr/>
              <p:nvPr/>
            </p:nvSpPr>
            <p:spPr>
              <a:xfrm flipH="1">
                <a:off x="774000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2465" name="Google Shape;3349;p57"/>
              <p:cNvSpPr/>
              <p:nvPr/>
            </p:nvSpPr>
            <p:spPr>
              <a:xfrm flipH="1">
                <a:off x="761364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2466" name="Google Shape;3350;p57"/>
              <p:cNvSpPr/>
              <p:nvPr/>
            </p:nvSpPr>
            <p:spPr>
              <a:xfrm flipH="1">
                <a:off x="827136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2467" name="Google Shape;3351;p57"/>
              <p:cNvSpPr/>
              <p:nvPr/>
            </p:nvSpPr>
            <p:spPr>
              <a:xfrm flipH="1">
                <a:off x="789876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2468" name="Google Shape;3352;p57"/>
              <p:cNvSpPr/>
              <p:nvPr/>
            </p:nvSpPr>
            <p:spPr>
              <a:xfrm flipH="1">
                <a:off x="802368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2469" name="Google Shape;3353;p57"/>
              <p:cNvSpPr/>
              <p:nvPr/>
            </p:nvSpPr>
            <p:spPr>
              <a:xfrm flipH="1">
                <a:off x="812016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2470" name="Google Shape;3354;p57"/>
              <p:cNvSpPr/>
              <p:nvPr/>
            </p:nvSpPr>
            <p:spPr>
              <a:xfrm flipH="1">
                <a:off x="774000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2471" name="Google Shape;3355;p57"/>
              <p:cNvSpPr/>
              <p:nvPr/>
            </p:nvSpPr>
            <p:spPr>
              <a:xfrm flipH="1">
                <a:off x="830736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2472" name="Google Shape;3356;p57"/>
              <p:cNvSpPr/>
              <p:nvPr/>
            </p:nvSpPr>
            <p:spPr>
              <a:xfrm flipH="1">
                <a:off x="830556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2473" name="Google Shape;3357;p57"/>
              <p:cNvSpPr/>
              <p:nvPr/>
            </p:nvSpPr>
            <p:spPr>
              <a:xfrm flipH="1">
                <a:off x="815148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2474" name="Google Shape;3358;p57"/>
              <p:cNvSpPr/>
              <p:nvPr/>
            </p:nvSpPr>
            <p:spPr>
              <a:xfrm flipH="1">
                <a:off x="830412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2475" name="Google Shape;3359;p57"/>
              <p:cNvSpPr/>
              <p:nvPr/>
            </p:nvSpPr>
            <p:spPr>
              <a:xfrm flipH="1">
                <a:off x="805608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2476" name="Google Shape;3360;p57"/>
              <p:cNvSpPr/>
              <p:nvPr/>
            </p:nvSpPr>
            <p:spPr>
              <a:xfrm flipH="1">
                <a:off x="818100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2477" name="Google Shape;3361;p57"/>
              <p:cNvSpPr/>
              <p:nvPr/>
            </p:nvSpPr>
            <p:spPr>
              <a:xfrm flipH="1">
                <a:off x="792072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2478" name="Google Shape;3362;p57"/>
              <p:cNvSpPr/>
              <p:nvPr/>
            </p:nvSpPr>
            <p:spPr>
              <a:xfrm flipH="1">
                <a:off x="803448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2479" name="Google Shape;3363;p57"/>
              <p:cNvSpPr/>
              <p:nvPr/>
            </p:nvSpPr>
            <p:spPr>
              <a:xfrm flipH="1">
                <a:off x="778032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2480" name="Google Shape;3364;p57"/>
              <p:cNvSpPr/>
              <p:nvPr/>
            </p:nvSpPr>
            <p:spPr>
              <a:xfrm flipH="1">
                <a:off x="765756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2481" name="Google Shape;3365;p57"/>
              <p:cNvSpPr/>
              <p:nvPr/>
            </p:nvSpPr>
            <p:spPr>
              <a:xfrm flipH="1">
                <a:off x="776484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2482" name="Google Shape;3366;p57"/>
              <p:cNvSpPr/>
              <p:nvPr/>
            </p:nvSpPr>
            <p:spPr>
              <a:xfrm flipH="1">
                <a:off x="763560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2483" name="Google Shape;3367;p57"/>
              <p:cNvSpPr/>
              <p:nvPr/>
            </p:nvSpPr>
            <p:spPr>
              <a:xfrm flipH="1">
                <a:off x="805788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2484" name="Google Shape;3368;p57"/>
              <p:cNvSpPr/>
              <p:nvPr/>
            </p:nvSpPr>
            <p:spPr>
              <a:xfrm flipH="1">
                <a:off x="794304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2485" name="Google Shape;3369;p57"/>
              <p:cNvSpPr/>
              <p:nvPr/>
            </p:nvSpPr>
            <p:spPr>
              <a:xfrm flipH="1">
                <a:off x="654048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2486" name="Google Shape;3370;p57"/>
              <p:cNvSpPr/>
              <p:nvPr/>
            </p:nvSpPr>
            <p:spPr>
              <a:xfrm flipH="1">
                <a:off x="559620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2487" name="Google Shape;3371;p57"/>
              <p:cNvSpPr/>
              <p:nvPr/>
            </p:nvSpPr>
            <p:spPr>
              <a:xfrm flipH="1">
                <a:off x="549324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2488" name="Google Shape;3372;p57"/>
              <p:cNvSpPr/>
              <p:nvPr/>
            </p:nvSpPr>
            <p:spPr>
              <a:xfrm flipH="1">
                <a:off x="560412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2489" name="Google Shape;3373;p57"/>
              <p:cNvSpPr/>
              <p:nvPr/>
            </p:nvSpPr>
            <p:spPr>
              <a:xfrm flipH="1">
                <a:off x="549324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2490" name="Google Shape;3374;p57"/>
              <p:cNvSpPr/>
              <p:nvPr/>
            </p:nvSpPr>
            <p:spPr>
              <a:xfrm flipH="1">
                <a:off x="563364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2491" name="Google Shape;3375;p57"/>
              <p:cNvSpPr/>
              <p:nvPr/>
            </p:nvSpPr>
            <p:spPr>
              <a:xfrm flipH="1">
                <a:off x="551844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2492" name="Google Shape;3376;p57"/>
              <p:cNvSpPr/>
              <p:nvPr/>
            </p:nvSpPr>
            <p:spPr>
              <a:xfrm flipH="1">
                <a:off x="550116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2493" name="Google Shape;3377;p57"/>
              <p:cNvSpPr/>
              <p:nvPr/>
            </p:nvSpPr>
            <p:spPr>
              <a:xfrm flipH="1">
                <a:off x="564768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2494" name="Google Shape;3378;p57"/>
              <p:cNvSpPr/>
              <p:nvPr/>
            </p:nvSpPr>
            <p:spPr>
              <a:xfrm flipH="1">
                <a:off x="565848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2495" name="Google Shape;3379;p57"/>
              <p:cNvSpPr/>
              <p:nvPr/>
            </p:nvSpPr>
            <p:spPr>
              <a:xfrm flipH="1">
                <a:off x="554148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2496" name="Google Shape;3380;p57"/>
              <p:cNvSpPr/>
              <p:nvPr/>
            </p:nvSpPr>
            <p:spPr>
              <a:xfrm flipH="1">
                <a:off x="536256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2497" name="Google Shape;3381;p57"/>
              <p:cNvSpPr/>
              <p:nvPr/>
            </p:nvSpPr>
            <p:spPr>
              <a:xfrm flipH="1">
                <a:off x="536256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2498" name="Google Shape;3382;p57"/>
              <p:cNvSpPr/>
              <p:nvPr/>
            </p:nvSpPr>
            <p:spPr>
              <a:xfrm flipH="1">
                <a:off x="538740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2499" name="Google Shape;3383;p57"/>
              <p:cNvSpPr/>
              <p:nvPr/>
            </p:nvSpPr>
            <p:spPr>
              <a:xfrm flipH="1">
                <a:off x="539064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2500" name="Google Shape;3384;p57"/>
              <p:cNvSpPr/>
              <p:nvPr/>
            </p:nvSpPr>
            <p:spPr>
              <a:xfrm flipH="1">
                <a:off x="524268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2501" name="Google Shape;3385;p57"/>
              <p:cNvSpPr/>
              <p:nvPr/>
            </p:nvSpPr>
            <p:spPr>
              <a:xfrm flipH="1">
                <a:off x="514908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2502" name="Google Shape;3386;p57"/>
              <p:cNvSpPr/>
              <p:nvPr/>
            </p:nvSpPr>
            <p:spPr>
              <a:xfrm flipH="1">
                <a:off x="524880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2503" name="Google Shape;3387;p57"/>
              <p:cNvSpPr/>
              <p:nvPr/>
            </p:nvSpPr>
            <p:spPr>
              <a:xfrm flipH="1">
                <a:off x="514908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2504" name="Google Shape;3388;p57"/>
              <p:cNvSpPr/>
              <p:nvPr/>
            </p:nvSpPr>
            <p:spPr>
              <a:xfrm flipH="1">
                <a:off x="517104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2505" name="Google Shape;3389;p57"/>
              <p:cNvSpPr/>
              <p:nvPr/>
            </p:nvSpPr>
            <p:spPr>
              <a:xfrm flipH="1">
                <a:off x="528768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2506" name="Google Shape;3390;p57"/>
              <p:cNvSpPr/>
              <p:nvPr/>
            </p:nvSpPr>
            <p:spPr>
              <a:xfrm flipH="1">
                <a:off x="529704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2507" name="Google Shape;3391;p57"/>
              <p:cNvSpPr/>
              <p:nvPr/>
            </p:nvSpPr>
            <p:spPr>
              <a:xfrm flipH="1">
                <a:off x="519264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2508" name="Google Shape;3392;p57"/>
              <p:cNvSpPr/>
              <p:nvPr/>
            </p:nvSpPr>
            <p:spPr>
              <a:xfrm flipH="1">
                <a:off x="642060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2509" name="Google Shape;3393;p57"/>
              <p:cNvSpPr/>
              <p:nvPr/>
            </p:nvSpPr>
            <p:spPr>
              <a:xfrm flipH="1">
                <a:off x="631764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2510" name="Google Shape;3394;p57"/>
              <p:cNvSpPr/>
              <p:nvPr/>
            </p:nvSpPr>
            <p:spPr>
              <a:xfrm flipH="1">
                <a:off x="662292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2511" name="Google Shape;3395;p57"/>
              <p:cNvSpPr/>
              <p:nvPr/>
            </p:nvSpPr>
            <p:spPr>
              <a:xfrm flipH="1">
                <a:off x="654516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2512" name="Google Shape;3396;p57"/>
              <p:cNvSpPr/>
              <p:nvPr/>
            </p:nvSpPr>
            <p:spPr>
              <a:xfrm flipH="1">
                <a:off x="642816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2513" name="Google Shape;3397;p57"/>
              <p:cNvSpPr/>
              <p:nvPr/>
            </p:nvSpPr>
            <p:spPr>
              <a:xfrm flipH="1">
                <a:off x="631764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2514" name="Google Shape;3398;p57"/>
              <p:cNvSpPr/>
              <p:nvPr/>
            </p:nvSpPr>
            <p:spPr>
              <a:xfrm flipH="1">
                <a:off x="662616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2515" name="Google Shape;3399;p57"/>
              <p:cNvSpPr/>
              <p:nvPr/>
            </p:nvSpPr>
            <p:spPr>
              <a:xfrm flipH="1">
                <a:off x="664308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2516" name="Google Shape;3400;p57"/>
              <p:cNvSpPr/>
              <p:nvPr/>
            </p:nvSpPr>
            <p:spPr>
              <a:xfrm flipH="1">
                <a:off x="664308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2517" name="Google Shape;3401;p57"/>
              <p:cNvSpPr/>
              <p:nvPr/>
            </p:nvSpPr>
            <p:spPr>
              <a:xfrm flipH="1">
                <a:off x="663840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2518" name="Google Shape;3402;p57"/>
              <p:cNvSpPr/>
              <p:nvPr/>
            </p:nvSpPr>
            <p:spPr>
              <a:xfrm flipH="1">
                <a:off x="657468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2519" name="Google Shape;3403;p57"/>
              <p:cNvSpPr/>
              <p:nvPr/>
            </p:nvSpPr>
            <p:spPr>
              <a:xfrm flipH="1">
                <a:off x="634104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2520" name="Google Shape;3404;p57"/>
              <p:cNvSpPr/>
              <p:nvPr/>
            </p:nvSpPr>
            <p:spPr>
              <a:xfrm flipH="1">
                <a:off x="647172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2521" name="Google Shape;3405;p57"/>
              <p:cNvSpPr/>
              <p:nvPr/>
            </p:nvSpPr>
            <p:spPr>
              <a:xfrm flipH="1">
                <a:off x="647964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2522" name="Google Shape;3406;p57"/>
              <p:cNvSpPr/>
              <p:nvPr/>
            </p:nvSpPr>
            <p:spPr>
              <a:xfrm flipH="1">
                <a:off x="636444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2523" name="Google Shape;3407;p57"/>
              <p:cNvSpPr/>
              <p:nvPr/>
            </p:nvSpPr>
            <p:spPr>
              <a:xfrm flipH="1">
                <a:off x="591084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2524" name="Google Shape;3408;p57"/>
              <p:cNvSpPr/>
              <p:nvPr/>
            </p:nvSpPr>
            <p:spPr>
              <a:xfrm flipH="1">
                <a:off x="618660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2525" name="Google Shape;3409;p57"/>
              <p:cNvSpPr/>
              <p:nvPr/>
            </p:nvSpPr>
            <p:spPr>
              <a:xfrm flipH="1">
                <a:off x="573192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2526" name="Google Shape;3410;p57"/>
              <p:cNvSpPr/>
              <p:nvPr/>
            </p:nvSpPr>
            <p:spPr>
              <a:xfrm flipH="1">
                <a:off x="603072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2527" name="Google Shape;3411;p57"/>
              <p:cNvSpPr/>
              <p:nvPr/>
            </p:nvSpPr>
            <p:spPr>
              <a:xfrm flipH="1">
                <a:off x="591264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2528" name="Google Shape;3412;p57"/>
              <p:cNvSpPr/>
              <p:nvPr/>
            </p:nvSpPr>
            <p:spPr>
              <a:xfrm flipH="1">
                <a:off x="618660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2529" name="Google Shape;3413;p57"/>
              <p:cNvSpPr/>
              <p:nvPr/>
            </p:nvSpPr>
            <p:spPr>
              <a:xfrm flipH="1">
                <a:off x="573804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2530" name="Google Shape;3414;p57"/>
              <p:cNvSpPr/>
              <p:nvPr/>
            </p:nvSpPr>
            <p:spPr>
              <a:xfrm flipH="1">
                <a:off x="603252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2531" name="Google Shape;3415;p57"/>
              <p:cNvSpPr/>
              <p:nvPr/>
            </p:nvSpPr>
            <p:spPr>
              <a:xfrm flipH="1">
                <a:off x="604944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2532" name="Google Shape;3416;p57"/>
              <p:cNvSpPr/>
              <p:nvPr/>
            </p:nvSpPr>
            <p:spPr>
              <a:xfrm flipH="1">
                <a:off x="604944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2533" name="Google Shape;3417;p57"/>
              <p:cNvSpPr/>
              <p:nvPr/>
            </p:nvSpPr>
            <p:spPr>
              <a:xfrm flipH="1">
                <a:off x="605268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2534" name="Google Shape;3418;p57"/>
              <p:cNvSpPr/>
              <p:nvPr/>
            </p:nvSpPr>
            <p:spPr>
              <a:xfrm flipH="1">
                <a:off x="595944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535" name="Google Shape;3419;p57"/>
              <p:cNvSpPr/>
              <p:nvPr/>
            </p:nvSpPr>
            <p:spPr>
              <a:xfrm flipH="1">
                <a:off x="621144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2536" name="Google Shape;3420;p57"/>
              <p:cNvSpPr/>
              <p:nvPr/>
            </p:nvSpPr>
            <p:spPr>
              <a:xfrm flipH="1">
                <a:off x="621468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537" name="Google Shape;3421;p57"/>
              <p:cNvSpPr/>
              <p:nvPr/>
            </p:nvSpPr>
            <p:spPr>
              <a:xfrm flipH="1">
                <a:off x="580500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538" name="Google Shape;3422;p57"/>
              <p:cNvSpPr/>
              <p:nvPr/>
            </p:nvSpPr>
            <p:spPr>
              <a:xfrm flipH="1">
                <a:off x="580968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539" name="Google Shape;3423;p57"/>
              <p:cNvSpPr/>
              <p:nvPr/>
            </p:nvSpPr>
            <p:spPr>
              <a:xfrm flipH="1">
                <a:off x="720252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540" name="Google Shape;3424;p57"/>
              <p:cNvSpPr/>
              <p:nvPr/>
            </p:nvSpPr>
            <p:spPr>
              <a:xfrm flipH="1">
                <a:off x="748440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541" name="Google Shape;3425;p57"/>
              <p:cNvSpPr/>
              <p:nvPr/>
            </p:nvSpPr>
            <p:spPr>
              <a:xfrm flipH="1">
                <a:off x="702324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542" name="Google Shape;3426;p57"/>
              <p:cNvSpPr/>
              <p:nvPr/>
            </p:nvSpPr>
            <p:spPr>
              <a:xfrm flipH="1">
                <a:off x="687060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543" name="Google Shape;3427;p57"/>
              <p:cNvSpPr/>
              <p:nvPr/>
            </p:nvSpPr>
            <p:spPr>
              <a:xfrm flipH="1">
                <a:off x="732240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544" name="Google Shape;3428;p57"/>
              <p:cNvSpPr/>
              <p:nvPr/>
            </p:nvSpPr>
            <p:spPr>
              <a:xfrm flipH="1">
                <a:off x="720864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545" name="Google Shape;3429;p57"/>
              <p:cNvSpPr/>
              <p:nvPr/>
            </p:nvSpPr>
            <p:spPr>
              <a:xfrm flipH="1">
                <a:off x="748764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546" name="Google Shape;3430;p57"/>
              <p:cNvSpPr/>
              <p:nvPr/>
            </p:nvSpPr>
            <p:spPr>
              <a:xfrm flipH="1">
                <a:off x="703404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547" name="Google Shape;3431;p57"/>
              <p:cNvSpPr/>
              <p:nvPr/>
            </p:nvSpPr>
            <p:spPr>
              <a:xfrm flipH="1">
                <a:off x="686916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548" name="Google Shape;3432;p57"/>
              <p:cNvSpPr/>
              <p:nvPr/>
            </p:nvSpPr>
            <p:spPr>
              <a:xfrm flipH="1">
                <a:off x="732852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549" name="Google Shape;3433;p57"/>
              <p:cNvSpPr/>
              <p:nvPr/>
            </p:nvSpPr>
            <p:spPr>
              <a:xfrm flipH="1">
                <a:off x="735516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550" name="Google Shape;3434;p57"/>
              <p:cNvSpPr/>
              <p:nvPr/>
            </p:nvSpPr>
            <p:spPr>
              <a:xfrm flipH="1">
                <a:off x="735372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551" name="Google Shape;3435;p57"/>
              <p:cNvSpPr/>
              <p:nvPr/>
            </p:nvSpPr>
            <p:spPr>
              <a:xfrm flipH="1">
                <a:off x="734724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552" name="Google Shape;3436;p57"/>
              <p:cNvSpPr/>
              <p:nvPr/>
            </p:nvSpPr>
            <p:spPr>
              <a:xfrm flipH="1">
                <a:off x="725220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553" name="Google Shape;3437;p57"/>
              <p:cNvSpPr/>
              <p:nvPr/>
            </p:nvSpPr>
            <p:spPr>
              <a:xfrm flipH="1">
                <a:off x="690660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554" name="Google Shape;3438;p57"/>
              <p:cNvSpPr/>
              <p:nvPr/>
            </p:nvSpPr>
            <p:spPr>
              <a:xfrm flipH="1">
                <a:off x="751392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555" name="Google Shape;3439;p57"/>
              <p:cNvSpPr/>
              <p:nvPr/>
            </p:nvSpPr>
            <p:spPr>
              <a:xfrm flipH="1">
                <a:off x="750780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556" name="Google Shape;3440;p57"/>
              <p:cNvSpPr/>
              <p:nvPr/>
            </p:nvSpPr>
            <p:spPr>
              <a:xfrm flipH="1">
                <a:off x="709812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557" name="Google Shape;3441;p57"/>
              <p:cNvSpPr/>
              <p:nvPr/>
            </p:nvSpPr>
            <p:spPr>
              <a:xfrm flipH="1">
                <a:off x="711360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558" name="Google Shape;3442;p57"/>
              <p:cNvSpPr/>
              <p:nvPr/>
            </p:nvSpPr>
            <p:spPr>
              <a:xfrm flipH="1">
                <a:off x="694080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559" name="Google Shape;3443;p57"/>
              <p:cNvSpPr/>
              <p:nvPr/>
            </p:nvSpPr>
            <p:spPr>
              <a:xfrm flipH="1">
                <a:off x="692316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grpSp>
      <p:sp>
        <p:nvSpPr>
          <p:cNvPr id="2560" name="Google Shape;3444;p57"/>
          <p:cNvSpPr/>
          <p:nvPr/>
        </p:nvSpPr>
        <p:spPr>
          <a:xfrm>
            <a:off x="0" y="1229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1" name=""/>
          <p:cNvSpPr/>
          <p:nvPr/>
        </p:nvSpPr>
        <p:spPr>
          <a:xfrm>
            <a:off x="686160" y="586440"/>
            <a:ext cx="7770600" cy="3910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What is cloud governance?</a:t>
            </a:r>
            <a:endParaRPr b="0" lang="en-IN" sz="22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IN" sz="2200" spc="-1" strike="noStrike">
                <a:solidFill>
                  <a:srgbClr val="000000"/>
                </a:solidFill>
                <a:latin typeface="Arial"/>
                <a:ea typeface="DejaVu Sans"/>
              </a:rPr>
              <a:t>Cloud governance is the process of defining, implementing, and monitoring a framework of policies that guides an organization’s cloud operations. </a:t>
            </a:r>
            <a:endParaRPr b="0" lang="en-IN" sz="22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IN" sz="2200" spc="-1" strike="noStrike">
                <a:solidFill>
                  <a:srgbClr val="000000"/>
                </a:solidFill>
                <a:latin typeface="Arial"/>
                <a:ea typeface="DejaVu Sans"/>
              </a:rPr>
              <a:t>This process regulates how users work in cloud environments to facilitate consistent performance of cloud services and systems.</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2"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Centralization</a:t>
            </a:r>
            <a:endParaRPr b="0" lang="en-IN" sz="3000" spc="-1" strike="noStrike">
              <a:latin typeface="Arial"/>
            </a:endParaRPr>
          </a:p>
        </p:txBody>
      </p:sp>
      <p:sp>
        <p:nvSpPr>
          <p:cNvPr id="2563" name="PlaceHolder 2"/>
          <p:cNvSpPr>
            <a:spLocks noGrp="1"/>
          </p:cNvSpPr>
          <p:nvPr>
            <p:ph/>
          </p:nvPr>
        </p:nvSpPr>
        <p:spPr>
          <a:xfrm>
            <a:off x="720000" y="1260000"/>
            <a:ext cx="7699680" cy="3582000"/>
          </a:xfrm>
          <a:prstGeom prst="rect">
            <a:avLst/>
          </a:prstGeom>
          <a:noFill/>
          <a:ln w="0">
            <a:noFill/>
          </a:ln>
        </p:spPr>
        <p:txBody>
          <a:bodyPr lIns="0" rIns="0" tIns="0" bIns="0" anchor="t">
            <a:noAutofit/>
          </a:bodyPr>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Centralization refers to the practice of consolidating a set of security controls, processes, policies, and services and reducing the number of places where security needs to be managed and implemented. </a:t>
            </a:r>
            <a:endParaRPr b="0" lang="en-IN" sz="1800" spc="-1" strike="noStrike">
              <a:latin typeface="Arial"/>
            </a:endParaRPr>
          </a:p>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For example, a common set of services should be built for allowing users to be authenticated and authorized to use cloud services as opposed to having each application provide different solutions. </a:t>
            </a:r>
            <a:endParaRPr b="0" lang="en-IN" sz="1800" spc="-1" strike="noStrike">
              <a:latin typeface="Arial"/>
            </a:endParaRPr>
          </a:p>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ff0000"/>
                </a:solidFill>
                <a:latin typeface="Inter"/>
                <a:ea typeface="Inter"/>
              </a:rPr>
              <a:t>All of the security controls related to the application stack should be administered from one place, as well.</a:t>
            </a:r>
            <a:endParaRPr b="0" lang="en-IN" sz="1800" spc="-1" strike="noStrike">
              <a:latin typeface="Arial"/>
            </a:endParaRPr>
          </a:p>
          <a:p>
            <a:pPr marL="343080" indent="-154800" algn="just">
              <a:lnSpc>
                <a:spcPct val="100000"/>
              </a:lnSpc>
              <a:spcBef>
                <a:spcPts val="592"/>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4"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Standardization</a:t>
            </a:r>
            <a:endParaRPr b="0" lang="en-IN" sz="3000" spc="-1" strike="noStrike">
              <a:latin typeface="Arial"/>
            </a:endParaRPr>
          </a:p>
        </p:txBody>
      </p:sp>
      <p:sp>
        <p:nvSpPr>
          <p:cNvPr id="2565" name="PlaceHolder 2"/>
          <p:cNvSpPr>
            <a:spLocks noGrp="1"/>
          </p:cNvSpPr>
          <p:nvPr>
            <p:ph/>
          </p:nvPr>
        </p:nvSpPr>
        <p:spPr>
          <a:xfrm>
            <a:off x="576720" y="1620000"/>
            <a:ext cx="7699680" cy="2682000"/>
          </a:xfrm>
          <a:prstGeom prst="rect">
            <a:avLst/>
          </a:prstGeom>
          <a:noFill/>
          <a:ln w="0">
            <a:noFill/>
          </a:ln>
        </p:spPr>
        <p:txBody>
          <a:bodyPr lIns="0" rIns="0" tIns="0" bIns="0" anchor="t">
            <a:noAutofit/>
          </a:bodyPr>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Standardization is the next important strategy. Security should be thought of as a core service that can be shared across the enterprise, not a solution for a specific application. </a:t>
            </a:r>
            <a:endParaRPr b="0" lang="en-IN" sz="1800" spc="-1" strike="noStrike">
              <a:latin typeface="Arial"/>
            </a:endParaRPr>
          </a:p>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Each application having its own unique security solutions is the equivalent of adding doors all over the side of the building in the grocery store analogy. </a:t>
            </a:r>
            <a:endParaRPr b="0" lang="en-IN" sz="1800" spc="-1" strike="noStrike">
              <a:latin typeface="Arial"/>
            </a:endParaRPr>
          </a:p>
          <a:p>
            <a:pPr marL="343080" indent="-154800" algn="just">
              <a:lnSpc>
                <a:spcPct val="100000"/>
              </a:lnSpc>
              <a:spcBef>
                <a:spcPts val="592"/>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6" name=""/>
          <p:cNvSpPr/>
          <p:nvPr/>
        </p:nvSpPr>
        <p:spPr>
          <a:xfrm>
            <a:off x="360000" y="1871280"/>
            <a:ext cx="8456400" cy="2209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 sz="1800" spc="-1" strike="noStrike">
                <a:solidFill>
                  <a:srgbClr val="421b1a"/>
                </a:solidFill>
                <a:latin typeface="Inter"/>
                <a:ea typeface="Inter"/>
              </a:rPr>
              <a:t>Companies should look at implementing industry standards for accessing systems, such as OAuth and OpenID, when connecting to third parties. </a:t>
            </a:r>
            <a:endParaRPr b="0" lang="en-IN" sz="1800" spc="-1" strike="noStrike">
              <a:latin typeface="Arial"/>
            </a:endParaRPr>
          </a:p>
          <a:p>
            <a:pPr algn="just">
              <a:lnSpc>
                <a:spcPct val="100000"/>
              </a:lnSpc>
              <a:buNone/>
            </a:pP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 sz="1800" spc="-1" strike="noStrike">
                <a:solidFill>
                  <a:srgbClr val="421b1a"/>
                </a:solidFill>
                <a:latin typeface="Inter"/>
                <a:ea typeface="Inter"/>
              </a:rPr>
              <a:t>Leveraging standard application protocols like Lightweight Directory Access Protocol (LDAP) for querying and modifying directory services like Active Directory or ApacheDS is highly recommended, as well.</a:t>
            </a:r>
            <a:endParaRPr b="0" lang="en-IN" sz="1800" spc="-1" strike="noStrike">
              <a:latin typeface="Arial"/>
            </a:endParaRPr>
          </a:p>
        </p:txBody>
      </p:sp>
      <p:sp>
        <p:nvSpPr>
          <p:cNvPr id="2567" name=""/>
          <p:cNvSpPr/>
          <p:nvPr/>
        </p:nvSpPr>
        <p:spPr>
          <a:xfrm>
            <a:off x="2520000" y="545760"/>
            <a:ext cx="3612240" cy="53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000" spc="-1" strike="noStrike">
                <a:solidFill>
                  <a:srgbClr val="421b1a"/>
                </a:solidFill>
                <a:latin typeface="Abril Fatface"/>
                <a:ea typeface="Abril Fatface"/>
              </a:rPr>
              <a:t>Standardization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8"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Automation</a:t>
            </a:r>
            <a:endParaRPr b="0" lang="en-IN" sz="3000" spc="-1" strike="noStrike">
              <a:latin typeface="Arial"/>
            </a:endParaRPr>
          </a:p>
        </p:txBody>
      </p:sp>
      <p:sp>
        <p:nvSpPr>
          <p:cNvPr id="2569" name="PlaceHolder 2"/>
          <p:cNvSpPr>
            <a:spLocks noGrp="1"/>
          </p:cNvSpPr>
          <p:nvPr>
            <p:ph/>
          </p:nvPr>
        </p:nvSpPr>
        <p:spPr>
          <a:xfrm>
            <a:off x="720000" y="1260000"/>
            <a:ext cx="7699680" cy="3582000"/>
          </a:xfrm>
          <a:prstGeom prst="rect">
            <a:avLst/>
          </a:prstGeom>
          <a:noFill/>
          <a:ln w="0">
            <a:noFill/>
          </a:ln>
        </p:spPr>
        <p:txBody>
          <a:bodyPr lIns="0" rIns="0" tIns="0" bIns="0" anchor="t">
            <a:noAutofit/>
          </a:bodyPr>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The third strategy is automation. A great example of the need for automation comes from the book called The Phoenix Project. </a:t>
            </a:r>
            <a:endParaRPr b="0" lang="en-IN" sz="1800" spc="-1" strike="noStrike">
              <a:latin typeface="Arial"/>
            </a:endParaRPr>
          </a:p>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This book tells a fictional, yet relevant, story of a company whose IT department was always missing dates and never finding time to implement technical requirements such as a large number of security tasks. </a:t>
            </a:r>
            <a:endParaRPr b="0" lang="en-IN" sz="1800" spc="-1" strike="noStrike">
              <a:latin typeface="Arial"/>
            </a:endParaRPr>
          </a:p>
          <a:p>
            <a:pPr marL="343080" indent="-154800" algn="just">
              <a:lnSpc>
                <a:spcPct val="100000"/>
              </a:lnSpc>
              <a:spcBef>
                <a:spcPts val="592"/>
              </a:spcBef>
              <a:buClr>
                <a:srgbClr val="421b1a"/>
              </a:buClr>
              <a:buFont typeface="Wingdings" charset="2"/>
              <a:buChar char=""/>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Over time, they started figuring out </a:t>
            </a:r>
            <a:r>
              <a:rPr b="0" lang="en" sz="1800" spc="-1" strike="noStrike">
                <a:solidFill>
                  <a:srgbClr val="ff0000"/>
                </a:solidFill>
                <a:latin typeface="Inter"/>
                <a:ea typeface="Inter"/>
              </a:rPr>
              <a:t>what steps were repeatable so that they could automate them.</a:t>
            </a:r>
            <a:r>
              <a:rPr b="0" lang="en" sz="1800" spc="-1" strike="noStrike">
                <a:solidFill>
                  <a:srgbClr val="421b1a"/>
                </a:solidFill>
                <a:latin typeface="Inter"/>
                <a:ea typeface="Inter"/>
              </a:rPr>
              <a:t> Once they automated the process for creating environments and deploying software, they were able to implement the proper security controls and process within the automation steps.</a:t>
            </a:r>
            <a:endParaRPr b="0" lang="en-IN" sz="1800" spc="-1" strike="noStrike">
              <a:latin typeface="Arial"/>
            </a:endParaRPr>
          </a:p>
          <a:p>
            <a:pPr marL="343080" indent="-154800" algn="just">
              <a:lnSpc>
                <a:spcPct val="100000"/>
              </a:lnSpc>
              <a:spcBef>
                <a:spcPts val="592"/>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0"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Classes of Threats </a:t>
            </a:r>
            <a:endParaRPr b="0" lang="en-IN" sz="3000" spc="-1" strike="noStrike">
              <a:latin typeface="Arial"/>
            </a:endParaRPr>
          </a:p>
        </p:txBody>
      </p:sp>
      <p:sp>
        <p:nvSpPr>
          <p:cNvPr id="2571" name="PlaceHolder 2"/>
          <p:cNvSpPr>
            <a:spLocks noGrp="1"/>
          </p:cNvSpPr>
          <p:nvPr>
            <p:ph/>
          </p:nvPr>
        </p:nvSpPr>
        <p:spPr>
          <a:xfrm>
            <a:off x="720000" y="1094400"/>
            <a:ext cx="7699680" cy="3582000"/>
          </a:xfrm>
          <a:prstGeom prst="rect">
            <a:avLst/>
          </a:prstGeom>
          <a:noFill/>
          <a:ln w="0">
            <a:noFill/>
          </a:ln>
        </p:spPr>
        <p:txBody>
          <a:bodyPr lIns="0" rIns="0" tIns="0" bIns="0" anchor="t">
            <a:noAutofit/>
          </a:bodyPr>
          <a:p>
            <a:pPr marL="343080" indent="-405000">
              <a:lnSpc>
                <a:spcPct val="150000"/>
              </a:lnSpc>
              <a:buClr>
                <a:srgbClr val="421b1a"/>
              </a:buClr>
              <a:buFont typeface="Inter"/>
              <a:buAutoNum type="arabicPeriod"/>
            </a:pPr>
            <a:r>
              <a:rPr b="0" lang="en" sz="1700" spc="-1" strike="noStrike">
                <a:solidFill>
                  <a:srgbClr val="421b1a"/>
                </a:solidFill>
                <a:latin typeface="Inter"/>
                <a:ea typeface="Inter"/>
              </a:rPr>
              <a:t>Disclosure (telling publically)</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Snooping (look around secretly)</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Deception (abc in real but shows 12)</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Modification, spoofing, repudiation of origin, denial of receipt </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Disruption (break chain)</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Modification </a:t>
            </a:r>
            <a:endParaRPr b="0" lang="en-IN" sz="1700" spc="-1" strike="noStrike">
              <a:latin typeface="Arial"/>
            </a:endParaRPr>
          </a:p>
          <a:p>
            <a:pPr marL="343080" indent="-405000">
              <a:lnSpc>
                <a:spcPct val="150000"/>
              </a:lnSpc>
              <a:spcBef>
                <a:spcPts val="544"/>
              </a:spcBef>
              <a:buClr>
                <a:srgbClr val="421b1a"/>
              </a:buClr>
              <a:buFont typeface="Inter"/>
              <a:buAutoNum type="arabicPeriod"/>
            </a:pPr>
            <a:r>
              <a:rPr b="0" lang="en" sz="1700" spc="-1" strike="noStrike">
                <a:solidFill>
                  <a:srgbClr val="421b1a"/>
                </a:solidFill>
                <a:latin typeface="Inter"/>
                <a:ea typeface="Inter"/>
              </a:rPr>
              <a:t>Modification, spoofing, delay, denial of service </a:t>
            </a:r>
            <a:endParaRPr b="0" lang="en-IN" sz="1700" spc="-1" strike="noStrike">
              <a:latin typeface="Arial"/>
            </a:endParaRPr>
          </a:p>
          <a:p>
            <a:pPr marL="343080" indent="-170280">
              <a:lnSpc>
                <a:spcPct val="80000"/>
              </a:lnSpc>
              <a:spcBef>
                <a:spcPts val="544"/>
              </a:spcBef>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2"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1" lang="en" sz="3000" spc="-1" strike="noStrike">
                <a:solidFill>
                  <a:srgbClr val="421b1a"/>
                </a:solidFill>
                <a:latin typeface="Abril Fatface"/>
                <a:ea typeface="Abril Fatface"/>
              </a:rPr>
              <a:t>Security Issues in Cloud Computing </a:t>
            </a:r>
            <a:endParaRPr b="0" lang="en-IN" sz="3000" spc="-1" strike="noStrike">
              <a:latin typeface="Arial"/>
            </a:endParaRPr>
          </a:p>
        </p:txBody>
      </p:sp>
      <p:sp>
        <p:nvSpPr>
          <p:cNvPr id="2573" name="PlaceHolder 2"/>
          <p:cNvSpPr>
            <a:spLocks noGrp="1"/>
          </p:cNvSpPr>
          <p:nvPr>
            <p:ph/>
          </p:nvPr>
        </p:nvSpPr>
        <p:spPr>
          <a:xfrm>
            <a:off x="756720" y="1274400"/>
            <a:ext cx="7699680" cy="3582000"/>
          </a:xfrm>
          <a:prstGeom prst="rect">
            <a:avLst/>
          </a:prstGeom>
          <a:noFill/>
          <a:ln w="0">
            <a:noFill/>
          </a:ln>
        </p:spPr>
        <p:txBody>
          <a:bodyPr lIns="0" rIns="0" tIns="0" bIns="0" anchor="t">
            <a:normAutofit/>
          </a:bodyPr>
          <a:p>
            <a:pPr marL="343080" indent="-343080">
              <a:lnSpc>
                <a:spcPct val="100000"/>
              </a:lnSpc>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Unique security features: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Co-tenancy(</a:t>
            </a:r>
            <a:r>
              <a:rPr b="0" lang="en-US" sz="1200" spc="-1" strike="noStrike">
                <a:solidFill>
                  <a:srgbClr val="421b1a"/>
                </a:solidFill>
                <a:latin typeface="Inter"/>
                <a:ea typeface="Inter"/>
              </a:rPr>
              <a:t>shared responsibility</a:t>
            </a:r>
            <a:r>
              <a:rPr b="0" lang="en" sz="1900" spc="-1" strike="noStrike">
                <a:solidFill>
                  <a:srgbClr val="421b1a"/>
                </a:solidFill>
                <a:latin typeface="Inter"/>
                <a:ea typeface="Inter"/>
              </a:rPr>
              <a:t>)</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Lack of control on outsourced data and application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General concerns among cloud customers: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Inadequate policies and practices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Insufficient security controls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Customers use cloud services to serve their clients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Need to establish trust relationships </a:t>
            </a:r>
            <a:endParaRPr b="0" lang="en-IN" sz="1900" spc="-1" strike="noStrike">
              <a:latin typeface="Arial"/>
            </a:endParaRPr>
          </a:p>
          <a:p>
            <a:pPr marL="343080" indent="-343080">
              <a:lnSpc>
                <a:spcPct val="100000"/>
              </a:lnSpc>
              <a:spcBef>
                <a:spcPts val="448"/>
              </a:spcBef>
              <a:buNone/>
              <a:tabLst>
                <a:tab algn="l" pos="0"/>
              </a:tabLst>
            </a:pPr>
            <a:r>
              <a:rPr b="0" lang="en" sz="1900" spc="-1" strike="noStrike">
                <a:solidFill>
                  <a:srgbClr val="421b1a"/>
                </a:solidFill>
                <a:latin typeface="Inter"/>
                <a:ea typeface="Inter"/>
              </a:rPr>
              <a:t>•</a:t>
            </a:r>
            <a:r>
              <a:rPr b="0" lang="en" sz="1900" spc="-1" strike="noStrike">
                <a:solidFill>
                  <a:srgbClr val="421b1a"/>
                </a:solidFill>
                <a:latin typeface="Inter"/>
                <a:ea typeface="Inter"/>
              </a:rPr>
              <a:t>Beneficial to both stakeholders </a:t>
            </a:r>
            <a:endParaRPr b="0" lang="en-IN" sz="1900" spc="-1" strike="noStrike">
              <a:latin typeface="Arial"/>
            </a:endParaRPr>
          </a:p>
          <a:p>
            <a:pPr marL="343080" indent="-200520">
              <a:lnSpc>
                <a:spcPct val="100000"/>
              </a:lnSpc>
              <a:spcBef>
                <a:spcPts val="448"/>
              </a:spcBef>
              <a:buNone/>
              <a:tabLst>
                <a:tab algn="l" pos="0"/>
              </a:tabLst>
            </a:pP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4" name="PlaceHolder 1"/>
          <p:cNvSpPr>
            <a:spLocks noGrp="1"/>
          </p:cNvSpPr>
          <p:nvPr>
            <p:ph type="title"/>
          </p:nvPr>
        </p:nvSpPr>
        <p:spPr>
          <a:xfrm>
            <a:off x="720000" y="539640"/>
            <a:ext cx="7699680" cy="473760"/>
          </a:xfrm>
          <a:prstGeom prst="rect">
            <a:avLst/>
          </a:prstGeom>
          <a:noFill/>
          <a:ln w="0">
            <a:noFill/>
          </a:ln>
        </p:spPr>
        <p:txBody>
          <a:bodyPr lIns="0" rIns="0" tIns="0" bIns="0" anchor="ctr">
            <a:normAutofit/>
          </a:bodyPr>
          <a:p>
            <a:pPr algn="ctr">
              <a:lnSpc>
                <a:spcPct val="100000"/>
              </a:lnSpc>
              <a:buNone/>
              <a:tabLst>
                <a:tab algn="l" pos="0"/>
              </a:tabLst>
            </a:pPr>
            <a:r>
              <a:rPr b="0" lang="en" sz="3000" spc="-1" strike="noStrike">
                <a:solidFill>
                  <a:srgbClr val="421b1a"/>
                </a:solidFill>
                <a:latin typeface="Abril Fatface"/>
                <a:ea typeface="Abril Fatface"/>
              </a:rPr>
              <a:t>Security responsibilities in cloud</a:t>
            </a:r>
            <a:endParaRPr b="0" lang="en-IN" sz="3000" spc="-1" strike="noStrike">
              <a:latin typeface="Arial"/>
            </a:endParaRPr>
          </a:p>
        </p:txBody>
      </p:sp>
      <p:pic>
        <p:nvPicPr>
          <p:cNvPr id="2575" name="Google Shape;3480;p63" descr=""/>
          <p:cNvPicPr/>
          <p:nvPr/>
        </p:nvPicPr>
        <p:blipFill>
          <a:blip r:embed="rId1"/>
          <a:stretch/>
        </p:blipFill>
        <p:spPr>
          <a:xfrm>
            <a:off x="720000" y="1017720"/>
            <a:ext cx="7699680" cy="3582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Google Shape;1800;p41"/>
          <p:cNvSpPr/>
          <p:nvPr/>
        </p:nvSpPr>
        <p:spPr>
          <a:xfrm>
            <a:off x="0" y="1247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
        <p:nvSpPr>
          <p:cNvPr id="952" name="PlaceHolder 1"/>
          <p:cNvSpPr>
            <a:spLocks noGrp="1"/>
          </p:cNvSpPr>
          <p:nvPr>
            <p:ph type="title"/>
          </p:nvPr>
        </p:nvSpPr>
        <p:spPr>
          <a:xfrm>
            <a:off x="1719000" y="3207960"/>
            <a:ext cx="5711040" cy="1186200"/>
          </a:xfrm>
          <a:prstGeom prst="rect">
            <a:avLst/>
          </a:prstGeom>
          <a:noFill/>
          <a:ln w="0">
            <a:noFill/>
          </a:ln>
        </p:spPr>
        <p:txBody>
          <a:bodyPr lIns="90000" rIns="90000" tIns="91440" bIns="91440" anchor="ctr">
            <a:noAutofit/>
          </a:bodyPr>
          <a:p>
            <a:pPr algn="ctr">
              <a:lnSpc>
                <a:spcPct val="100000"/>
              </a:lnSpc>
              <a:buNone/>
              <a:tabLst>
                <a:tab algn="l" pos="0"/>
              </a:tabLst>
            </a:pPr>
            <a:r>
              <a:rPr b="0" lang="en" sz="4400" spc="-1" strike="noStrike">
                <a:solidFill>
                  <a:srgbClr val="421b1a"/>
                </a:solidFill>
                <a:latin typeface="Abril Fatface"/>
                <a:ea typeface="Abril Fatface"/>
              </a:rPr>
              <a:t>TYPES OF RISKS IN CLOUD COMPUTING</a:t>
            </a:r>
            <a:endParaRPr b="0" lang="en-IN" sz="4400" spc="-1" strike="noStrike">
              <a:latin typeface="Arial"/>
            </a:endParaRPr>
          </a:p>
        </p:txBody>
      </p:sp>
      <p:grpSp>
        <p:nvGrpSpPr>
          <p:cNvPr id="953" name="Google Shape;1802;p41"/>
          <p:cNvGrpSpPr/>
          <p:nvPr/>
        </p:nvGrpSpPr>
        <p:grpSpPr>
          <a:xfrm>
            <a:off x="456120" y="3632760"/>
            <a:ext cx="710640" cy="966960"/>
            <a:chOff x="456120" y="3632760"/>
            <a:chExt cx="710640" cy="966960"/>
          </a:xfrm>
        </p:grpSpPr>
        <p:sp>
          <p:nvSpPr>
            <p:cNvPr id="954" name="Google Shape;1803;p41"/>
            <p:cNvSpPr/>
            <p:nvPr/>
          </p:nvSpPr>
          <p:spPr>
            <a:xfrm>
              <a:off x="619200" y="392436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955" name="Google Shape;1804;p41"/>
            <p:cNvGrpSpPr/>
            <p:nvPr/>
          </p:nvGrpSpPr>
          <p:grpSpPr>
            <a:xfrm>
              <a:off x="456120" y="3632760"/>
              <a:ext cx="710640" cy="966960"/>
              <a:chOff x="456120" y="3632760"/>
              <a:chExt cx="710640" cy="966960"/>
            </a:xfrm>
          </p:grpSpPr>
          <p:sp>
            <p:nvSpPr>
              <p:cNvPr id="956" name="Google Shape;1805;p41"/>
              <p:cNvSpPr/>
              <p:nvPr/>
            </p:nvSpPr>
            <p:spPr>
              <a:xfrm>
                <a:off x="749160" y="422352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957" name="Google Shape;1806;p41"/>
              <p:cNvSpPr/>
              <p:nvPr/>
            </p:nvSpPr>
            <p:spPr>
              <a:xfrm>
                <a:off x="738360" y="398556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958" name="Google Shape;1807;p41"/>
              <p:cNvSpPr/>
              <p:nvPr/>
            </p:nvSpPr>
            <p:spPr>
              <a:xfrm>
                <a:off x="755280" y="421560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959" name="Google Shape;1808;p41"/>
              <p:cNvSpPr/>
              <p:nvPr/>
            </p:nvSpPr>
            <p:spPr>
              <a:xfrm>
                <a:off x="609480" y="444132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960" name="Google Shape;1809;p41"/>
              <p:cNvSpPr/>
              <p:nvPr/>
            </p:nvSpPr>
            <p:spPr>
              <a:xfrm>
                <a:off x="574200" y="388152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961" name="Google Shape;1810;p41"/>
              <p:cNvSpPr/>
              <p:nvPr/>
            </p:nvSpPr>
            <p:spPr>
              <a:xfrm>
                <a:off x="1019160" y="388152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962" name="Google Shape;1811;p41"/>
              <p:cNvSpPr/>
              <p:nvPr/>
            </p:nvSpPr>
            <p:spPr>
              <a:xfrm>
                <a:off x="897840" y="388152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963" name="Google Shape;1812;p41"/>
              <p:cNvSpPr/>
              <p:nvPr/>
            </p:nvSpPr>
            <p:spPr>
              <a:xfrm>
                <a:off x="548280" y="387828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964" name="Google Shape;1813;p41"/>
              <p:cNvSpPr/>
              <p:nvPr/>
            </p:nvSpPr>
            <p:spPr>
              <a:xfrm>
                <a:off x="548280" y="448740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965" name="Google Shape;1814;p41"/>
              <p:cNvSpPr/>
              <p:nvPr/>
            </p:nvSpPr>
            <p:spPr>
              <a:xfrm>
                <a:off x="543600" y="370476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966" name="Google Shape;1815;p41"/>
              <p:cNvSpPr/>
              <p:nvPr/>
            </p:nvSpPr>
            <p:spPr>
              <a:xfrm>
                <a:off x="804240" y="363276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967" name="Google Shape;1816;p41"/>
              <p:cNvSpPr/>
              <p:nvPr/>
            </p:nvSpPr>
            <p:spPr>
              <a:xfrm>
                <a:off x="456120" y="382320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968" name="Google Shape;1817;p41"/>
              <p:cNvSpPr/>
              <p:nvPr/>
            </p:nvSpPr>
            <p:spPr>
              <a:xfrm>
                <a:off x="480600" y="453636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969" name="Google Shape;1818;p41"/>
              <p:cNvSpPr/>
              <p:nvPr/>
            </p:nvSpPr>
            <p:spPr>
              <a:xfrm>
                <a:off x="621720" y="370476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970" name="Google Shape;1819;p41"/>
              <p:cNvSpPr/>
              <p:nvPr/>
            </p:nvSpPr>
            <p:spPr>
              <a:xfrm>
                <a:off x="477360" y="382320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971" name="Google Shape;1820;p41"/>
              <p:cNvSpPr/>
              <p:nvPr/>
            </p:nvSpPr>
            <p:spPr>
              <a:xfrm>
                <a:off x="494280" y="453636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972" name="Google Shape;1821;p41"/>
              <p:cNvSpPr/>
              <p:nvPr/>
            </p:nvSpPr>
            <p:spPr>
              <a:xfrm>
                <a:off x="558720" y="453636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973" name="Google Shape;1822;p41"/>
              <p:cNvSpPr/>
              <p:nvPr/>
            </p:nvSpPr>
            <p:spPr>
              <a:xfrm>
                <a:off x="761400" y="421596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974" name="Google Shape;1823;p41"/>
              <p:cNvSpPr/>
              <p:nvPr/>
            </p:nvSpPr>
            <p:spPr>
              <a:xfrm>
                <a:off x="761400" y="408852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975" name="Google Shape;1824;p41"/>
              <p:cNvSpPr/>
              <p:nvPr/>
            </p:nvSpPr>
            <p:spPr>
              <a:xfrm>
                <a:off x="778320" y="412992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976" name="Google Shape;1825;p41"/>
              <p:cNvSpPr/>
              <p:nvPr/>
            </p:nvSpPr>
            <p:spPr>
              <a:xfrm>
                <a:off x="764280" y="431388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977" name="Google Shape;1826;p41"/>
              <p:cNvSpPr/>
              <p:nvPr/>
            </p:nvSpPr>
            <p:spPr>
              <a:xfrm>
                <a:off x="798120" y="422820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978" name="Google Shape;1827;p41"/>
              <p:cNvSpPr/>
              <p:nvPr/>
            </p:nvSpPr>
            <p:spPr>
              <a:xfrm>
                <a:off x="608040" y="382320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979" name="Google Shape;1828;p41"/>
              <p:cNvSpPr/>
              <p:nvPr/>
            </p:nvSpPr>
            <p:spPr>
              <a:xfrm>
                <a:off x="839520" y="382320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980" name="Google Shape;1829;p41"/>
              <p:cNvSpPr/>
              <p:nvPr/>
            </p:nvSpPr>
            <p:spPr>
              <a:xfrm>
                <a:off x="899280" y="374112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981" name="Google Shape;1830;p41"/>
              <p:cNvSpPr/>
              <p:nvPr/>
            </p:nvSpPr>
            <p:spPr>
              <a:xfrm>
                <a:off x="827280" y="371736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982" name="Google Shape;1831;p41"/>
          <p:cNvGrpSpPr/>
          <p:nvPr/>
        </p:nvGrpSpPr>
        <p:grpSpPr>
          <a:xfrm>
            <a:off x="7982640" y="1331280"/>
            <a:ext cx="710640" cy="966960"/>
            <a:chOff x="7982640" y="1331280"/>
            <a:chExt cx="710640" cy="966960"/>
          </a:xfrm>
        </p:grpSpPr>
        <p:sp>
          <p:nvSpPr>
            <p:cNvPr id="983" name="Google Shape;1832;p41"/>
            <p:cNvSpPr/>
            <p:nvPr/>
          </p:nvSpPr>
          <p:spPr>
            <a:xfrm>
              <a:off x="8145720" y="162252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984" name="Google Shape;1833;p41"/>
            <p:cNvGrpSpPr/>
            <p:nvPr/>
          </p:nvGrpSpPr>
          <p:grpSpPr>
            <a:xfrm>
              <a:off x="7982640" y="1331280"/>
              <a:ext cx="710640" cy="966960"/>
              <a:chOff x="7982640" y="1331280"/>
              <a:chExt cx="710640" cy="966960"/>
            </a:xfrm>
          </p:grpSpPr>
          <p:sp>
            <p:nvSpPr>
              <p:cNvPr id="985" name="Google Shape;1834;p41"/>
              <p:cNvSpPr/>
              <p:nvPr/>
            </p:nvSpPr>
            <p:spPr>
              <a:xfrm>
                <a:off x="8275680" y="192168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986" name="Google Shape;1835;p41"/>
              <p:cNvSpPr/>
              <p:nvPr/>
            </p:nvSpPr>
            <p:spPr>
              <a:xfrm>
                <a:off x="8264880" y="168408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987" name="Google Shape;1836;p41"/>
              <p:cNvSpPr/>
              <p:nvPr/>
            </p:nvSpPr>
            <p:spPr>
              <a:xfrm>
                <a:off x="8281800" y="191376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988" name="Google Shape;1837;p41"/>
              <p:cNvSpPr/>
              <p:nvPr/>
            </p:nvSpPr>
            <p:spPr>
              <a:xfrm>
                <a:off x="8136000" y="21398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989" name="Google Shape;1838;p41"/>
              <p:cNvSpPr/>
              <p:nvPr/>
            </p:nvSpPr>
            <p:spPr>
              <a:xfrm>
                <a:off x="8100720" y="157968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990" name="Google Shape;1839;p41"/>
              <p:cNvSpPr/>
              <p:nvPr/>
            </p:nvSpPr>
            <p:spPr>
              <a:xfrm>
                <a:off x="8545680" y="157968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991" name="Google Shape;1840;p41"/>
              <p:cNvSpPr/>
              <p:nvPr/>
            </p:nvSpPr>
            <p:spPr>
              <a:xfrm>
                <a:off x="8424360" y="157968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992" name="Google Shape;1841;p41"/>
              <p:cNvSpPr/>
              <p:nvPr/>
            </p:nvSpPr>
            <p:spPr>
              <a:xfrm>
                <a:off x="8074440" y="157644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993" name="Google Shape;1842;p41"/>
              <p:cNvSpPr/>
              <p:nvPr/>
            </p:nvSpPr>
            <p:spPr>
              <a:xfrm>
                <a:off x="8074440" y="218556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994" name="Google Shape;1843;p41"/>
              <p:cNvSpPr/>
              <p:nvPr/>
            </p:nvSpPr>
            <p:spPr>
              <a:xfrm>
                <a:off x="8070120" y="140328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995" name="Google Shape;1844;p41"/>
              <p:cNvSpPr/>
              <p:nvPr/>
            </p:nvSpPr>
            <p:spPr>
              <a:xfrm>
                <a:off x="8330760" y="13312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996" name="Google Shape;1845;p41"/>
              <p:cNvSpPr/>
              <p:nvPr/>
            </p:nvSpPr>
            <p:spPr>
              <a:xfrm>
                <a:off x="7982640" y="152136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997" name="Google Shape;1846;p41"/>
              <p:cNvSpPr/>
              <p:nvPr/>
            </p:nvSpPr>
            <p:spPr>
              <a:xfrm>
                <a:off x="8007120" y="223488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998" name="Google Shape;1847;p41"/>
              <p:cNvSpPr/>
              <p:nvPr/>
            </p:nvSpPr>
            <p:spPr>
              <a:xfrm>
                <a:off x="8148240" y="140328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999" name="Google Shape;1848;p41"/>
              <p:cNvSpPr/>
              <p:nvPr/>
            </p:nvSpPr>
            <p:spPr>
              <a:xfrm>
                <a:off x="8003880" y="152136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000" name="Google Shape;1849;p41"/>
              <p:cNvSpPr/>
              <p:nvPr/>
            </p:nvSpPr>
            <p:spPr>
              <a:xfrm>
                <a:off x="8020800" y="223452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001" name="Google Shape;1850;p41"/>
              <p:cNvSpPr/>
              <p:nvPr/>
            </p:nvSpPr>
            <p:spPr>
              <a:xfrm>
                <a:off x="8085240" y="223488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002" name="Google Shape;1851;p41"/>
              <p:cNvSpPr/>
              <p:nvPr/>
            </p:nvSpPr>
            <p:spPr>
              <a:xfrm>
                <a:off x="8287920" y="191412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003" name="Google Shape;1852;p41"/>
              <p:cNvSpPr/>
              <p:nvPr/>
            </p:nvSpPr>
            <p:spPr>
              <a:xfrm>
                <a:off x="8287920" y="178668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004" name="Google Shape;1853;p41"/>
              <p:cNvSpPr/>
              <p:nvPr/>
            </p:nvSpPr>
            <p:spPr>
              <a:xfrm>
                <a:off x="8304840" y="182808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005" name="Google Shape;1854;p41"/>
              <p:cNvSpPr/>
              <p:nvPr/>
            </p:nvSpPr>
            <p:spPr>
              <a:xfrm>
                <a:off x="8290800" y="201240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006" name="Google Shape;1855;p41"/>
              <p:cNvSpPr/>
              <p:nvPr/>
            </p:nvSpPr>
            <p:spPr>
              <a:xfrm>
                <a:off x="8324640" y="192636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007" name="Google Shape;1856;p41"/>
              <p:cNvSpPr/>
              <p:nvPr/>
            </p:nvSpPr>
            <p:spPr>
              <a:xfrm>
                <a:off x="8134560" y="152136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008" name="Google Shape;1857;p41"/>
              <p:cNvSpPr/>
              <p:nvPr/>
            </p:nvSpPr>
            <p:spPr>
              <a:xfrm>
                <a:off x="8366040" y="152136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009" name="Google Shape;1858;p41"/>
              <p:cNvSpPr/>
              <p:nvPr/>
            </p:nvSpPr>
            <p:spPr>
              <a:xfrm>
                <a:off x="8425800" y="14396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010" name="Google Shape;1859;p41"/>
              <p:cNvSpPr/>
              <p:nvPr/>
            </p:nvSpPr>
            <p:spPr>
              <a:xfrm>
                <a:off x="8353800" y="141552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011" name="Google Shape;1860;p41"/>
          <p:cNvGrpSpPr/>
          <p:nvPr/>
        </p:nvGrpSpPr>
        <p:grpSpPr>
          <a:xfrm>
            <a:off x="7438320" y="4005720"/>
            <a:ext cx="789120" cy="592920"/>
            <a:chOff x="7438320" y="4005720"/>
            <a:chExt cx="789120" cy="592920"/>
          </a:xfrm>
        </p:grpSpPr>
        <p:sp>
          <p:nvSpPr>
            <p:cNvPr id="1012" name="Google Shape;1861;p41"/>
            <p:cNvSpPr/>
            <p:nvPr/>
          </p:nvSpPr>
          <p:spPr>
            <a:xfrm flipV="1" rot="12121200">
              <a:off x="7920360" y="420336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013" name="Google Shape;1862;p41"/>
            <p:cNvSpPr/>
            <p:nvPr/>
          </p:nvSpPr>
          <p:spPr>
            <a:xfrm flipV="1" rot="12121200">
              <a:off x="7561800" y="411552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014" name="Google Shape;1863;p41"/>
            <p:cNvSpPr/>
            <p:nvPr/>
          </p:nvSpPr>
          <p:spPr>
            <a:xfrm flipV="1" rot="12121200">
              <a:off x="8113680" y="427320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015" name="Google Shape;1864;p41"/>
            <p:cNvSpPr/>
            <p:nvPr/>
          </p:nvSpPr>
          <p:spPr>
            <a:xfrm flipV="1" rot="12121200">
              <a:off x="8049600" y="425628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016" name="Google Shape;1865;p41"/>
            <p:cNvSpPr/>
            <p:nvPr/>
          </p:nvSpPr>
          <p:spPr>
            <a:xfrm flipV="1" rot="12121200">
              <a:off x="7844760" y="414036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017" name="Google Shape;1866;p41"/>
            <p:cNvSpPr/>
            <p:nvPr/>
          </p:nvSpPr>
          <p:spPr>
            <a:xfrm flipV="1" rot="12121200">
              <a:off x="7772040" y="411912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018" name="Google Shape;1867;p41"/>
            <p:cNvSpPr/>
            <p:nvPr/>
          </p:nvSpPr>
          <p:spPr>
            <a:xfrm flipV="1" rot="12121200">
              <a:off x="7979760" y="425412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019" name="Google Shape;1868;p41"/>
            <p:cNvSpPr/>
            <p:nvPr/>
          </p:nvSpPr>
          <p:spPr>
            <a:xfrm flipV="1" rot="12121200">
              <a:off x="7476480" y="413280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020" name="Google Shape;1869;p41"/>
            <p:cNvSpPr/>
            <p:nvPr/>
          </p:nvSpPr>
          <p:spPr>
            <a:xfrm flipV="1" rot="12121200">
              <a:off x="7524720" y="411660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021" name="Google Shape;1870;p41"/>
            <p:cNvSpPr/>
            <p:nvPr/>
          </p:nvSpPr>
          <p:spPr>
            <a:xfrm flipV="1" rot="12121200">
              <a:off x="7752960" y="427176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022" name="Google Shape;1871;p41"/>
            <p:cNvSpPr/>
            <p:nvPr/>
          </p:nvSpPr>
          <p:spPr>
            <a:xfrm flipV="1" rot="12121200">
              <a:off x="7793640" y="428580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1023" name="Google Shape;1872;p41"/>
          <p:cNvGrpSpPr/>
          <p:nvPr/>
        </p:nvGrpSpPr>
        <p:grpSpPr>
          <a:xfrm>
            <a:off x="922680" y="1923840"/>
            <a:ext cx="710640" cy="374040"/>
            <a:chOff x="922680" y="1923840"/>
            <a:chExt cx="710640" cy="374040"/>
          </a:xfrm>
        </p:grpSpPr>
        <p:sp>
          <p:nvSpPr>
            <p:cNvPr id="1024" name="Google Shape;1873;p41"/>
            <p:cNvSpPr/>
            <p:nvPr/>
          </p:nvSpPr>
          <p:spPr>
            <a:xfrm>
              <a:off x="1034280" y="195948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025" name="Google Shape;1874;p41"/>
            <p:cNvSpPr/>
            <p:nvPr/>
          </p:nvSpPr>
          <p:spPr>
            <a:xfrm>
              <a:off x="932760" y="192384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026" name="Google Shape;1875;p41"/>
            <p:cNvSpPr/>
            <p:nvPr/>
          </p:nvSpPr>
          <p:spPr>
            <a:xfrm>
              <a:off x="943200" y="197568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027" name="Google Shape;1876;p41"/>
            <p:cNvSpPr/>
            <p:nvPr/>
          </p:nvSpPr>
          <p:spPr>
            <a:xfrm>
              <a:off x="999000" y="198144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028" name="Google Shape;1877;p41"/>
            <p:cNvSpPr/>
            <p:nvPr/>
          </p:nvSpPr>
          <p:spPr>
            <a:xfrm>
              <a:off x="1159200" y="193716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029" name="Google Shape;1878;p41"/>
            <p:cNvSpPr/>
            <p:nvPr/>
          </p:nvSpPr>
          <p:spPr>
            <a:xfrm>
              <a:off x="1254240" y="194760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030" name="Google Shape;1879;p41"/>
            <p:cNvSpPr/>
            <p:nvPr/>
          </p:nvSpPr>
          <p:spPr>
            <a:xfrm>
              <a:off x="1119960" y="201708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031" name="Google Shape;1880;p41"/>
            <p:cNvSpPr/>
            <p:nvPr/>
          </p:nvSpPr>
          <p:spPr>
            <a:xfrm>
              <a:off x="922680" y="195516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1032" name="Google Shape;1881;p41"/>
            <p:cNvSpPr/>
            <p:nvPr/>
          </p:nvSpPr>
          <p:spPr>
            <a:xfrm>
              <a:off x="1160280" y="195948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1033" name="Google Shape;1882;p41"/>
            <p:cNvSpPr/>
            <p:nvPr/>
          </p:nvSpPr>
          <p:spPr>
            <a:xfrm>
              <a:off x="1181520" y="197676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034" name="Google Shape;1883;p41"/>
            <p:cNvSpPr/>
            <p:nvPr/>
          </p:nvSpPr>
          <p:spPr>
            <a:xfrm>
              <a:off x="922680" y="203832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1035" name="Google Shape;1884;p41"/>
            <p:cNvSpPr/>
            <p:nvPr/>
          </p:nvSpPr>
          <p:spPr>
            <a:xfrm>
              <a:off x="947880" y="205128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1036" name="Google Shape;1885;p41"/>
          <p:cNvGrpSpPr/>
          <p:nvPr/>
        </p:nvGrpSpPr>
        <p:grpSpPr>
          <a:xfrm>
            <a:off x="2937600" y="867600"/>
            <a:ext cx="3264480" cy="375840"/>
            <a:chOff x="2937600" y="867600"/>
            <a:chExt cx="3264480" cy="375840"/>
          </a:xfrm>
        </p:grpSpPr>
        <p:grpSp>
          <p:nvGrpSpPr>
            <p:cNvPr id="1037" name="Google Shape;1886;p41"/>
            <p:cNvGrpSpPr/>
            <p:nvPr/>
          </p:nvGrpSpPr>
          <p:grpSpPr>
            <a:xfrm>
              <a:off x="2937600" y="867600"/>
              <a:ext cx="3264480" cy="375840"/>
              <a:chOff x="2937600" y="867600"/>
              <a:chExt cx="3264480" cy="375840"/>
            </a:xfrm>
          </p:grpSpPr>
          <p:sp>
            <p:nvSpPr>
              <p:cNvPr id="1038" name="Google Shape;1887;p41"/>
              <p:cNvSpPr/>
              <p:nvPr/>
            </p:nvSpPr>
            <p:spPr>
              <a:xfrm>
                <a:off x="4467600" y="90972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1039" name="Google Shape;1888;p41"/>
              <p:cNvSpPr/>
              <p:nvPr/>
            </p:nvSpPr>
            <p:spPr>
              <a:xfrm>
                <a:off x="4498560" y="90972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1040" name="Google Shape;1889;p41"/>
              <p:cNvSpPr/>
              <p:nvPr/>
            </p:nvSpPr>
            <p:spPr>
              <a:xfrm>
                <a:off x="4554720" y="93456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1041" name="Google Shape;1890;p41"/>
              <p:cNvSpPr/>
              <p:nvPr/>
            </p:nvSpPr>
            <p:spPr>
              <a:xfrm>
                <a:off x="4487760" y="119016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1042" name="Google Shape;1891;p41"/>
              <p:cNvSpPr/>
              <p:nvPr/>
            </p:nvSpPr>
            <p:spPr>
              <a:xfrm>
                <a:off x="4561200" y="99072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1043" name="Google Shape;1892;p41"/>
              <p:cNvSpPr/>
              <p:nvPr/>
            </p:nvSpPr>
            <p:spPr>
              <a:xfrm>
                <a:off x="3626280" y="90036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1044" name="Google Shape;1893;p41"/>
              <p:cNvSpPr/>
              <p:nvPr/>
            </p:nvSpPr>
            <p:spPr>
              <a:xfrm>
                <a:off x="2937600" y="90036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1045" name="Google Shape;1894;p41"/>
              <p:cNvSpPr/>
              <p:nvPr/>
            </p:nvSpPr>
            <p:spPr>
              <a:xfrm>
                <a:off x="3347280" y="99540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1046" name="Google Shape;1895;p41"/>
              <p:cNvSpPr/>
              <p:nvPr/>
            </p:nvSpPr>
            <p:spPr>
              <a:xfrm>
                <a:off x="3242880" y="90036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1047" name="Google Shape;1896;p41"/>
              <p:cNvSpPr/>
              <p:nvPr/>
            </p:nvSpPr>
            <p:spPr>
              <a:xfrm>
                <a:off x="3088800" y="93312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1048" name="Google Shape;1897;p41"/>
              <p:cNvSpPr/>
              <p:nvPr/>
            </p:nvSpPr>
            <p:spPr>
              <a:xfrm>
                <a:off x="3464280" y="92844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1049" name="Google Shape;1898;p41"/>
              <p:cNvSpPr/>
              <p:nvPr/>
            </p:nvSpPr>
            <p:spPr>
              <a:xfrm>
                <a:off x="3629520" y="112032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1050" name="Google Shape;1899;p41"/>
              <p:cNvSpPr/>
              <p:nvPr/>
            </p:nvSpPr>
            <p:spPr>
              <a:xfrm>
                <a:off x="2937600" y="103608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1051" name="Google Shape;1900;p41"/>
              <p:cNvSpPr/>
              <p:nvPr/>
            </p:nvSpPr>
            <p:spPr>
              <a:xfrm>
                <a:off x="3347280" y="105300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1052" name="Google Shape;1901;p41"/>
              <p:cNvSpPr/>
              <p:nvPr/>
            </p:nvSpPr>
            <p:spPr>
              <a:xfrm>
                <a:off x="3246120" y="104076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1053" name="Google Shape;1902;p41"/>
              <p:cNvSpPr/>
              <p:nvPr/>
            </p:nvSpPr>
            <p:spPr>
              <a:xfrm>
                <a:off x="3088800" y="103608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1054" name="Google Shape;1903;p41"/>
              <p:cNvSpPr/>
              <p:nvPr/>
            </p:nvSpPr>
            <p:spPr>
              <a:xfrm>
                <a:off x="3467160" y="107352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1055" name="Google Shape;1904;p41"/>
              <p:cNvSpPr/>
              <p:nvPr/>
            </p:nvSpPr>
            <p:spPr>
              <a:xfrm>
                <a:off x="2957760" y="120744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1056" name="Google Shape;1905;p41"/>
              <p:cNvSpPr/>
              <p:nvPr/>
            </p:nvSpPr>
            <p:spPr>
              <a:xfrm>
                <a:off x="2959560" y="117000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1057" name="Google Shape;1906;p41"/>
              <p:cNvSpPr/>
              <p:nvPr/>
            </p:nvSpPr>
            <p:spPr>
              <a:xfrm>
                <a:off x="3118320" y="119808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1058" name="Google Shape;1907;p41"/>
              <p:cNvSpPr/>
              <p:nvPr/>
            </p:nvSpPr>
            <p:spPr>
              <a:xfrm>
                <a:off x="2951640" y="91440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1059" name="Google Shape;1908;p41"/>
              <p:cNvSpPr/>
              <p:nvPr/>
            </p:nvSpPr>
            <p:spPr>
              <a:xfrm>
                <a:off x="3280680" y="92052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1060" name="Google Shape;1909;p41"/>
              <p:cNvSpPr/>
              <p:nvPr/>
            </p:nvSpPr>
            <p:spPr>
              <a:xfrm>
                <a:off x="3158280" y="116208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1061" name="Google Shape;1910;p41"/>
              <p:cNvSpPr/>
              <p:nvPr/>
            </p:nvSpPr>
            <p:spPr>
              <a:xfrm>
                <a:off x="3367440" y="121212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1062" name="Google Shape;1911;p41"/>
              <p:cNvSpPr/>
              <p:nvPr/>
            </p:nvSpPr>
            <p:spPr>
              <a:xfrm>
                <a:off x="3266280" y="119160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1063" name="Google Shape;1912;p41"/>
              <p:cNvSpPr/>
              <p:nvPr/>
            </p:nvSpPr>
            <p:spPr>
              <a:xfrm>
                <a:off x="3496680" y="94716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1064" name="Google Shape;1913;p41"/>
              <p:cNvSpPr/>
              <p:nvPr/>
            </p:nvSpPr>
            <p:spPr>
              <a:xfrm>
                <a:off x="3635640" y="91764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1065" name="Google Shape;1914;p41"/>
              <p:cNvSpPr/>
              <p:nvPr/>
            </p:nvSpPr>
            <p:spPr>
              <a:xfrm>
                <a:off x="3485880" y="120420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1066" name="Google Shape;1915;p41"/>
              <p:cNvSpPr/>
              <p:nvPr/>
            </p:nvSpPr>
            <p:spPr>
              <a:xfrm>
                <a:off x="3641760" y="116532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1067" name="Google Shape;1916;p41"/>
              <p:cNvSpPr/>
              <p:nvPr/>
            </p:nvSpPr>
            <p:spPr>
              <a:xfrm>
                <a:off x="3289680" y="114804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1068" name="Google Shape;1917;p41"/>
              <p:cNvSpPr/>
              <p:nvPr/>
            </p:nvSpPr>
            <p:spPr>
              <a:xfrm>
                <a:off x="3386160" y="101232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1069" name="Google Shape;1918;p41"/>
              <p:cNvSpPr/>
              <p:nvPr/>
            </p:nvSpPr>
            <p:spPr>
              <a:xfrm>
                <a:off x="4740120" y="86760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1070" name="Google Shape;1919;p41"/>
              <p:cNvSpPr/>
              <p:nvPr/>
            </p:nvSpPr>
            <p:spPr>
              <a:xfrm>
                <a:off x="5645520" y="92988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1071" name="Google Shape;1920;p41"/>
              <p:cNvSpPr/>
              <p:nvPr/>
            </p:nvSpPr>
            <p:spPr>
              <a:xfrm>
                <a:off x="5763960" y="92988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1072" name="Google Shape;1921;p41"/>
              <p:cNvSpPr/>
              <p:nvPr/>
            </p:nvSpPr>
            <p:spPr>
              <a:xfrm>
                <a:off x="5645520" y="92988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1073" name="Google Shape;1922;p41"/>
              <p:cNvSpPr/>
              <p:nvPr/>
            </p:nvSpPr>
            <p:spPr>
              <a:xfrm>
                <a:off x="5763960" y="92988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1074" name="Google Shape;1923;p41"/>
              <p:cNvSpPr/>
              <p:nvPr/>
            </p:nvSpPr>
            <p:spPr>
              <a:xfrm>
                <a:off x="5654880" y="94392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1075" name="Google Shape;1924;p41"/>
              <p:cNvSpPr/>
              <p:nvPr/>
            </p:nvSpPr>
            <p:spPr>
              <a:xfrm>
                <a:off x="5779440" y="119340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1076" name="Google Shape;1925;p41"/>
              <p:cNvSpPr/>
              <p:nvPr/>
            </p:nvSpPr>
            <p:spPr>
              <a:xfrm>
                <a:off x="5784120" y="94572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1077" name="Google Shape;1926;p41"/>
              <p:cNvSpPr/>
              <p:nvPr/>
            </p:nvSpPr>
            <p:spPr>
              <a:xfrm>
                <a:off x="5696640" y="120744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1078" name="Google Shape;1927;p41"/>
              <p:cNvSpPr/>
              <p:nvPr/>
            </p:nvSpPr>
            <p:spPr>
              <a:xfrm>
                <a:off x="5685840" y="98928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1079" name="Google Shape;1928;p41"/>
              <p:cNvSpPr/>
              <p:nvPr/>
            </p:nvSpPr>
            <p:spPr>
              <a:xfrm>
                <a:off x="5801400" y="116064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1080" name="Google Shape;1929;p41"/>
              <p:cNvSpPr/>
              <p:nvPr/>
            </p:nvSpPr>
            <p:spPr>
              <a:xfrm>
                <a:off x="5880600" y="101736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1081" name="Google Shape;1930;p41"/>
              <p:cNvSpPr/>
              <p:nvPr/>
            </p:nvSpPr>
            <p:spPr>
              <a:xfrm>
                <a:off x="5880600" y="101736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1082" name="Google Shape;1931;p41"/>
              <p:cNvSpPr/>
              <p:nvPr/>
            </p:nvSpPr>
            <p:spPr>
              <a:xfrm>
                <a:off x="5891400" y="102960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1083" name="Google Shape;1932;p41"/>
              <p:cNvSpPr/>
              <p:nvPr/>
            </p:nvSpPr>
            <p:spPr>
              <a:xfrm>
                <a:off x="5893200" y="120744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1084" name="Google Shape;1933;p41"/>
              <p:cNvSpPr/>
              <p:nvPr/>
            </p:nvSpPr>
            <p:spPr>
              <a:xfrm>
                <a:off x="6011640" y="86760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1085" name="Google Shape;1934;p41"/>
              <p:cNvSpPr/>
              <p:nvPr/>
            </p:nvSpPr>
            <p:spPr>
              <a:xfrm>
                <a:off x="6117480" y="86760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1086" name="Google Shape;1935;p41"/>
              <p:cNvSpPr/>
              <p:nvPr/>
            </p:nvSpPr>
            <p:spPr>
              <a:xfrm>
                <a:off x="6011640" y="86760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1087" name="Google Shape;1936;p41"/>
              <p:cNvSpPr/>
              <p:nvPr/>
            </p:nvSpPr>
            <p:spPr>
              <a:xfrm>
                <a:off x="6118920" y="86760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1088" name="Google Shape;1937;p41"/>
              <p:cNvSpPr/>
              <p:nvPr/>
            </p:nvSpPr>
            <p:spPr>
              <a:xfrm>
                <a:off x="6131520" y="118404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1089" name="Google Shape;1938;p41"/>
              <p:cNvSpPr/>
              <p:nvPr/>
            </p:nvSpPr>
            <p:spPr>
              <a:xfrm>
                <a:off x="6058440" y="119952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1090" name="Google Shape;1939;p41"/>
              <p:cNvSpPr/>
              <p:nvPr/>
            </p:nvSpPr>
            <p:spPr>
              <a:xfrm>
                <a:off x="6049080" y="93924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1091" name="Google Shape;1940;p41"/>
              <p:cNvSpPr/>
              <p:nvPr/>
            </p:nvSpPr>
            <p:spPr>
              <a:xfrm>
                <a:off x="6151680" y="114480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1092" name="Google Shape;1941;p41"/>
              <p:cNvSpPr/>
              <p:nvPr/>
            </p:nvSpPr>
            <p:spPr>
              <a:xfrm>
                <a:off x="4822560" y="86760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1093" name="Google Shape;1942;p41"/>
              <p:cNvSpPr/>
              <p:nvPr/>
            </p:nvSpPr>
            <p:spPr>
              <a:xfrm>
                <a:off x="4939560" y="86760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1094" name="Google Shape;1943;p41"/>
              <p:cNvSpPr/>
              <p:nvPr/>
            </p:nvSpPr>
            <p:spPr>
              <a:xfrm>
                <a:off x="4635720" y="89892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1095" name="Google Shape;1944;p41"/>
              <p:cNvSpPr/>
              <p:nvPr/>
            </p:nvSpPr>
            <p:spPr>
              <a:xfrm>
                <a:off x="4740120" y="86760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1096" name="Google Shape;1945;p41"/>
              <p:cNvSpPr/>
              <p:nvPr/>
            </p:nvSpPr>
            <p:spPr>
              <a:xfrm>
                <a:off x="4822560" y="86760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1097" name="Google Shape;1946;p41"/>
              <p:cNvSpPr/>
              <p:nvPr/>
            </p:nvSpPr>
            <p:spPr>
              <a:xfrm>
                <a:off x="4941000" y="86760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1098" name="Google Shape;1947;p41"/>
              <p:cNvSpPr/>
              <p:nvPr/>
            </p:nvSpPr>
            <p:spPr>
              <a:xfrm>
                <a:off x="4635720" y="89892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1099" name="Google Shape;1948;p41"/>
              <p:cNvSpPr/>
              <p:nvPr/>
            </p:nvSpPr>
            <p:spPr>
              <a:xfrm>
                <a:off x="4648320" y="91764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1100" name="Google Shape;1949;p41"/>
              <p:cNvSpPr/>
              <p:nvPr/>
            </p:nvSpPr>
            <p:spPr>
              <a:xfrm>
                <a:off x="4649760" y="95652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1101" name="Google Shape;1950;p41"/>
              <p:cNvSpPr/>
              <p:nvPr/>
            </p:nvSpPr>
            <p:spPr>
              <a:xfrm>
                <a:off x="4646520" y="120564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1102" name="Google Shape;1951;p41"/>
              <p:cNvSpPr/>
              <p:nvPr/>
            </p:nvSpPr>
            <p:spPr>
              <a:xfrm>
                <a:off x="4770000" y="120276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1103" name="Google Shape;1952;p41"/>
              <p:cNvSpPr/>
              <p:nvPr/>
            </p:nvSpPr>
            <p:spPr>
              <a:xfrm>
                <a:off x="4955400" y="118404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1104" name="Google Shape;1953;p41"/>
              <p:cNvSpPr/>
              <p:nvPr/>
            </p:nvSpPr>
            <p:spPr>
              <a:xfrm>
                <a:off x="4872600" y="119952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1105" name="Google Shape;1954;p41"/>
              <p:cNvSpPr/>
              <p:nvPr/>
            </p:nvSpPr>
            <p:spPr>
              <a:xfrm>
                <a:off x="4863240" y="93924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1106" name="Google Shape;1955;p41"/>
              <p:cNvSpPr/>
              <p:nvPr/>
            </p:nvSpPr>
            <p:spPr>
              <a:xfrm>
                <a:off x="4977000" y="114480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1107" name="Google Shape;1956;p41"/>
              <p:cNvSpPr/>
              <p:nvPr/>
            </p:nvSpPr>
            <p:spPr>
              <a:xfrm>
                <a:off x="5338440" y="86760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1108" name="Google Shape;1957;p41"/>
              <p:cNvSpPr/>
              <p:nvPr/>
            </p:nvSpPr>
            <p:spPr>
              <a:xfrm>
                <a:off x="5056560" y="97200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1109" name="Google Shape;1958;p41"/>
              <p:cNvSpPr/>
              <p:nvPr/>
            </p:nvSpPr>
            <p:spPr>
              <a:xfrm>
                <a:off x="5463000" y="86760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1110" name="Google Shape;1959;p41"/>
              <p:cNvSpPr/>
              <p:nvPr/>
            </p:nvSpPr>
            <p:spPr>
              <a:xfrm>
                <a:off x="5182560" y="89892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1111" name="Google Shape;1960;p41"/>
              <p:cNvSpPr/>
              <p:nvPr/>
            </p:nvSpPr>
            <p:spPr>
              <a:xfrm>
                <a:off x="5343120" y="86760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1112" name="Google Shape;1961;p41"/>
              <p:cNvSpPr/>
              <p:nvPr/>
            </p:nvSpPr>
            <p:spPr>
              <a:xfrm>
                <a:off x="5056560" y="97200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1113" name="Google Shape;1962;p41"/>
              <p:cNvSpPr/>
              <p:nvPr/>
            </p:nvSpPr>
            <p:spPr>
              <a:xfrm>
                <a:off x="5466240" y="86760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1114" name="Google Shape;1963;p41"/>
              <p:cNvSpPr/>
              <p:nvPr/>
            </p:nvSpPr>
            <p:spPr>
              <a:xfrm>
                <a:off x="5187240" y="89892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1115" name="Google Shape;1964;p41"/>
              <p:cNvSpPr/>
              <p:nvPr/>
            </p:nvSpPr>
            <p:spPr>
              <a:xfrm>
                <a:off x="5212440" y="91764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1116" name="Google Shape;1965;p41"/>
              <p:cNvSpPr/>
              <p:nvPr/>
            </p:nvSpPr>
            <p:spPr>
              <a:xfrm>
                <a:off x="5212440" y="95652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1117" name="Google Shape;1966;p41"/>
              <p:cNvSpPr/>
              <p:nvPr/>
            </p:nvSpPr>
            <p:spPr>
              <a:xfrm>
                <a:off x="5196600" y="120564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1118" name="Google Shape;1967;p41"/>
              <p:cNvSpPr/>
              <p:nvPr/>
            </p:nvSpPr>
            <p:spPr>
              <a:xfrm>
                <a:off x="5379120" y="120276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119" name="Google Shape;1968;p41"/>
              <p:cNvSpPr/>
              <p:nvPr/>
            </p:nvSpPr>
            <p:spPr>
              <a:xfrm>
                <a:off x="5067360" y="98604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1120" name="Google Shape;1969;p41"/>
              <p:cNvSpPr/>
              <p:nvPr/>
            </p:nvSpPr>
            <p:spPr>
              <a:xfrm>
                <a:off x="5068800" y="119952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1121" name="Google Shape;1970;p41"/>
              <p:cNvSpPr/>
              <p:nvPr/>
            </p:nvSpPr>
            <p:spPr>
              <a:xfrm>
                <a:off x="5533200" y="119952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1122" name="Google Shape;1971;p41"/>
              <p:cNvSpPr/>
              <p:nvPr/>
            </p:nvSpPr>
            <p:spPr>
              <a:xfrm>
                <a:off x="5528520" y="93924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1123" name="Google Shape;1972;p41"/>
              <p:cNvSpPr/>
              <p:nvPr/>
            </p:nvSpPr>
            <p:spPr>
              <a:xfrm>
                <a:off x="4042440" y="86760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1124" name="Google Shape;1973;p41"/>
              <p:cNvSpPr/>
              <p:nvPr/>
            </p:nvSpPr>
            <p:spPr>
              <a:xfrm>
                <a:off x="3752280" y="97200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1125" name="Google Shape;1974;p41"/>
              <p:cNvSpPr/>
              <p:nvPr/>
            </p:nvSpPr>
            <p:spPr>
              <a:xfrm>
                <a:off x="4165200" y="86760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1126" name="Google Shape;1975;p41"/>
              <p:cNvSpPr/>
              <p:nvPr/>
            </p:nvSpPr>
            <p:spPr>
              <a:xfrm>
                <a:off x="4339800" y="86760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1127" name="Google Shape;1976;p41"/>
              <p:cNvSpPr/>
              <p:nvPr/>
            </p:nvSpPr>
            <p:spPr>
              <a:xfrm>
                <a:off x="3886560" y="89892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1128" name="Google Shape;1977;p41"/>
              <p:cNvSpPr/>
              <p:nvPr/>
            </p:nvSpPr>
            <p:spPr>
              <a:xfrm>
                <a:off x="4042440" y="86760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1129" name="Google Shape;1978;p41"/>
              <p:cNvSpPr/>
              <p:nvPr/>
            </p:nvSpPr>
            <p:spPr>
              <a:xfrm>
                <a:off x="3752280" y="97200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1130" name="Google Shape;1979;p41"/>
              <p:cNvSpPr/>
              <p:nvPr/>
            </p:nvSpPr>
            <p:spPr>
              <a:xfrm>
                <a:off x="4165200" y="86760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1131" name="Google Shape;1980;p41"/>
              <p:cNvSpPr/>
              <p:nvPr/>
            </p:nvSpPr>
            <p:spPr>
              <a:xfrm>
                <a:off x="4341240" y="86760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1132" name="Google Shape;1981;p41"/>
              <p:cNvSpPr/>
              <p:nvPr/>
            </p:nvSpPr>
            <p:spPr>
              <a:xfrm>
                <a:off x="3886560" y="89892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1133" name="Google Shape;1982;p41"/>
              <p:cNvSpPr/>
              <p:nvPr/>
            </p:nvSpPr>
            <p:spPr>
              <a:xfrm>
                <a:off x="3906720" y="91764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1134" name="Google Shape;1983;p41"/>
              <p:cNvSpPr/>
              <p:nvPr/>
            </p:nvSpPr>
            <p:spPr>
              <a:xfrm>
                <a:off x="3908160" y="95652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1135" name="Google Shape;1984;p41"/>
              <p:cNvSpPr/>
              <p:nvPr/>
            </p:nvSpPr>
            <p:spPr>
              <a:xfrm>
                <a:off x="3903480" y="120564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1136" name="Google Shape;1985;p41"/>
              <p:cNvSpPr/>
              <p:nvPr/>
            </p:nvSpPr>
            <p:spPr>
              <a:xfrm>
                <a:off x="4084560" y="120564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1137" name="Google Shape;1986;p41"/>
              <p:cNvSpPr/>
              <p:nvPr/>
            </p:nvSpPr>
            <p:spPr>
              <a:xfrm>
                <a:off x="4363200" y="118404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1138" name="Google Shape;1987;p41"/>
              <p:cNvSpPr/>
              <p:nvPr/>
            </p:nvSpPr>
            <p:spPr>
              <a:xfrm>
                <a:off x="3766680" y="98604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1139" name="Google Shape;1988;p41"/>
              <p:cNvSpPr/>
              <p:nvPr/>
            </p:nvSpPr>
            <p:spPr>
              <a:xfrm>
                <a:off x="3777480" y="119952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1140" name="Google Shape;1989;p41"/>
              <p:cNvSpPr/>
              <p:nvPr/>
            </p:nvSpPr>
            <p:spPr>
              <a:xfrm>
                <a:off x="4238640" y="119952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1141" name="Google Shape;1990;p41"/>
              <p:cNvSpPr/>
              <p:nvPr/>
            </p:nvSpPr>
            <p:spPr>
              <a:xfrm>
                <a:off x="4223160" y="94248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1142" name="Google Shape;1991;p41"/>
              <p:cNvSpPr/>
              <p:nvPr/>
            </p:nvSpPr>
            <p:spPr>
              <a:xfrm>
                <a:off x="4395960" y="114480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1143" name="Google Shape;1992;p41"/>
              <p:cNvSpPr/>
              <p:nvPr/>
            </p:nvSpPr>
            <p:spPr>
              <a:xfrm>
                <a:off x="4408920" y="94392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1144" name="Google Shape;1993;p41"/>
            <p:cNvSpPr/>
            <p:nvPr/>
          </p:nvSpPr>
          <p:spPr>
            <a:xfrm>
              <a:off x="6021000" y="88488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1145" name="Google Shape;1994;p41"/>
            <p:cNvSpPr/>
            <p:nvPr/>
          </p:nvSpPr>
          <p:spPr>
            <a:xfrm>
              <a:off x="6136200" y="88488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1146" name="Google Shape;1995;p41"/>
            <p:cNvSpPr/>
            <p:nvPr/>
          </p:nvSpPr>
          <p:spPr>
            <a:xfrm>
              <a:off x="4749480" y="88632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1147" name="Google Shape;1996;p41"/>
            <p:cNvSpPr/>
            <p:nvPr/>
          </p:nvSpPr>
          <p:spPr>
            <a:xfrm>
              <a:off x="4831920" y="88488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1148" name="Google Shape;1997;p41"/>
            <p:cNvSpPr/>
            <p:nvPr/>
          </p:nvSpPr>
          <p:spPr>
            <a:xfrm>
              <a:off x="4961520" y="88488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1149" name="Google Shape;1998;p41"/>
            <p:cNvSpPr/>
            <p:nvPr/>
          </p:nvSpPr>
          <p:spPr>
            <a:xfrm>
              <a:off x="5365080" y="88632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150" name="Google Shape;1999;p41"/>
            <p:cNvSpPr/>
            <p:nvPr/>
          </p:nvSpPr>
          <p:spPr>
            <a:xfrm>
              <a:off x="5486400" y="88488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1151" name="Google Shape;2000;p41"/>
            <p:cNvSpPr/>
            <p:nvPr/>
          </p:nvSpPr>
          <p:spPr>
            <a:xfrm>
              <a:off x="4057920" y="88632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1152" name="Google Shape;2001;p41"/>
            <p:cNvSpPr/>
            <p:nvPr/>
          </p:nvSpPr>
          <p:spPr>
            <a:xfrm>
              <a:off x="4179240" y="88488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1153" name="Google Shape;2002;p41"/>
            <p:cNvSpPr/>
            <p:nvPr/>
          </p:nvSpPr>
          <p:spPr>
            <a:xfrm>
              <a:off x="4370760" y="88488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sp>
        <p:nvSpPr>
          <p:cNvPr id="1154" name="Google Shape;2003;p41"/>
          <p:cNvSpPr/>
          <p:nvPr/>
        </p:nvSpPr>
        <p:spPr>
          <a:xfrm>
            <a:off x="3693240" y="1469160"/>
            <a:ext cx="1508040" cy="150876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d56361">
                  <a:alpha val="22352"/>
                </a:srgbClr>
              </a:gs>
              <a:gs pos="100000">
                <a:srgbClr val="882d2c">
                  <a:alpha val="22352"/>
                </a:srgbClr>
              </a:gs>
            </a:gsLst>
            <a:lin ang="5400000"/>
          </a:gradFill>
          <a:ln w="0">
            <a:noFill/>
          </a:ln>
        </p:spPr>
        <p:style>
          <a:lnRef idx="0"/>
          <a:fillRef idx="0"/>
          <a:effectRef idx="0"/>
          <a:fontRef idx="minor"/>
        </p:style>
      </p:sp>
      <p:sp>
        <p:nvSpPr>
          <p:cNvPr id="1155" name="PlaceHolder 2"/>
          <p:cNvSpPr>
            <a:spLocks noGrp="1"/>
          </p:cNvSpPr>
          <p:nvPr>
            <p:ph type="title"/>
          </p:nvPr>
        </p:nvSpPr>
        <p:spPr>
          <a:xfrm>
            <a:off x="3796200" y="1829160"/>
            <a:ext cx="1302120" cy="788760"/>
          </a:xfrm>
          <a:prstGeom prst="rect">
            <a:avLst/>
          </a:prstGeom>
          <a:noFill/>
          <a:ln w="0">
            <a:noFill/>
          </a:ln>
        </p:spPr>
        <p:txBody>
          <a:bodyPr lIns="90000" rIns="90000" tIns="91440" bIns="91440" anchor="ctr">
            <a:noAutofit/>
          </a:bodyPr>
          <a:p>
            <a:pPr algn="ctr">
              <a:lnSpc>
                <a:spcPct val="100000"/>
              </a:lnSpc>
              <a:buNone/>
              <a:tabLst>
                <a:tab algn="l" pos="0"/>
              </a:tabLst>
            </a:pPr>
            <a:r>
              <a:rPr b="0" lang="en" sz="4900" spc="-1" strike="noStrike">
                <a:solidFill>
                  <a:srgbClr val="421b1a"/>
                </a:solidFill>
                <a:latin typeface="Abril Fatface"/>
                <a:ea typeface="Abril Fatface"/>
              </a:rPr>
              <a:t>01</a:t>
            </a:r>
            <a:endParaRPr b="0" lang="en-IN" sz="49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6" name="Google Shape;3485;p64"/>
          <p:cNvGrpSpPr/>
          <p:nvPr/>
        </p:nvGrpSpPr>
        <p:grpSpPr>
          <a:xfrm>
            <a:off x="713160" y="859680"/>
            <a:ext cx="3264840" cy="375840"/>
            <a:chOff x="713160" y="859680"/>
            <a:chExt cx="3264840" cy="375840"/>
          </a:xfrm>
        </p:grpSpPr>
        <p:grpSp>
          <p:nvGrpSpPr>
            <p:cNvPr id="2577" name="Google Shape;3486;p64"/>
            <p:cNvGrpSpPr/>
            <p:nvPr/>
          </p:nvGrpSpPr>
          <p:grpSpPr>
            <a:xfrm>
              <a:off x="713160" y="859680"/>
              <a:ext cx="3264840" cy="375840"/>
              <a:chOff x="713160" y="859680"/>
              <a:chExt cx="3264840" cy="375840"/>
            </a:xfrm>
          </p:grpSpPr>
          <p:sp>
            <p:nvSpPr>
              <p:cNvPr id="2578" name="Google Shape;3487;p64"/>
              <p:cNvSpPr/>
              <p:nvPr/>
            </p:nvSpPr>
            <p:spPr>
              <a:xfrm>
                <a:off x="224316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2579" name="Google Shape;3488;p64"/>
              <p:cNvSpPr/>
              <p:nvPr/>
            </p:nvSpPr>
            <p:spPr>
              <a:xfrm>
                <a:off x="227448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2580" name="Google Shape;3489;p64"/>
              <p:cNvSpPr/>
              <p:nvPr/>
            </p:nvSpPr>
            <p:spPr>
              <a:xfrm>
                <a:off x="233064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2581" name="Google Shape;3490;p64"/>
              <p:cNvSpPr/>
              <p:nvPr/>
            </p:nvSpPr>
            <p:spPr>
              <a:xfrm>
                <a:off x="226332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2582" name="Google Shape;3491;p64"/>
              <p:cNvSpPr/>
              <p:nvPr/>
            </p:nvSpPr>
            <p:spPr>
              <a:xfrm>
                <a:off x="233676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2583" name="Google Shape;3492;p64"/>
              <p:cNvSpPr/>
              <p:nvPr/>
            </p:nvSpPr>
            <p:spPr>
              <a:xfrm>
                <a:off x="140184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2584" name="Google Shape;3493;p64"/>
              <p:cNvSpPr/>
              <p:nvPr/>
            </p:nvSpPr>
            <p:spPr>
              <a:xfrm>
                <a:off x="71316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2585" name="Google Shape;3494;p64"/>
              <p:cNvSpPr/>
              <p:nvPr/>
            </p:nvSpPr>
            <p:spPr>
              <a:xfrm>
                <a:off x="112320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2586" name="Google Shape;3495;p64"/>
              <p:cNvSpPr/>
              <p:nvPr/>
            </p:nvSpPr>
            <p:spPr>
              <a:xfrm>
                <a:off x="101844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2587" name="Google Shape;3496;p64"/>
              <p:cNvSpPr/>
              <p:nvPr/>
            </p:nvSpPr>
            <p:spPr>
              <a:xfrm>
                <a:off x="86436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2588" name="Google Shape;3497;p64"/>
              <p:cNvSpPr/>
              <p:nvPr/>
            </p:nvSpPr>
            <p:spPr>
              <a:xfrm>
                <a:off x="123984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2589" name="Google Shape;3498;p64"/>
              <p:cNvSpPr/>
              <p:nvPr/>
            </p:nvSpPr>
            <p:spPr>
              <a:xfrm>
                <a:off x="140508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2590" name="Google Shape;3499;p64"/>
              <p:cNvSpPr/>
              <p:nvPr/>
            </p:nvSpPr>
            <p:spPr>
              <a:xfrm>
                <a:off x="71316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2591" name="Google Shape;3500;p64"/>
              <p:cNvSpPr/>
              <p:nvPr/>
            </p:nvSpPr>
            <p:spPr>
              <a:xfrm>
                <a:off x="112320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2592" name="Google Shape;3501;p64"/>
              <p:cNvSpPr/>
              <p:nvPr/>
            </p:nvSpPr>
            <p:spPr>
              <a:xfrm>
                <a:off x="102168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2593" name="Google Shape;3502;p64"/>
              <p:cNvSpPr/>
              <p:nvPr/>
            </p:nvSpPr>
            <p:spPr>
              <a:xfrm>
                <a:off x="86436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2594" name="Google Shape;3503;p64"/>
              <p:cNvSpPr/>
              <p:nvPr/>
            </p:nvSpPr>
            <p:spPr>
              <a:xfrm>
                <a:off x="124308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2595" name="Google Shape;3504;p64"/>
              <p:cNvSpPr/>
              <p:nvPr/>
            </p:nvSpPr>
            <p:spPr>
              <a:xfrm>
                <a:off x="73332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2596" name="Google Shape;3505;p64"/>
              <p:cNvSpPr/>
              <p:nvPr/>
            </p:nvSpPr>
            <p:spPr>
              <a:xfrm>
                <a:off x="73512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2597" name="Google Shape;3506;p64"/>
              <p:cNvSpPr/>
              <p:nvPr/>
            </p:nvSpPr>
            <p:spPr>
              <a:xfrm>
                <a:off x="89388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2598" name="Google Shape;3507;p64"/>
              <p:cNvSpPr/>
              <p:nvPr/>
            </p:nvSpPr>
            <p:spPr>
              <a:xfrm>
                <a:off x="72720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2599" name="Google Shape;3508;p64"/>
              <p:cNvSpPr/>
              <p:nvPr/>
            </p:nvSpPr>
            <p:spPr>
              <a:xfrm>
                <a:off x="105660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2600" name="Google Shape;3509;p64"/>
              <p:cNvSpPr/>
              <p:nvPr/>
            </p:nvSpPr>
            <p:spPr>
              <a:xfrm>
                <a:off x="93384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2601" name="Google Shape;3510;p64"/>
              <p:cNvSpPr/>
              <p:nvPr/>
            </p:nvSpPr>
            <p:spPr>
              <a:xfrm>
                <a:off x="114336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2602" name="Google Shape;3511;p64"/>
              <p:cNvSpPr/>
              <p:nvPr/>
            </p:nvSpPr>
            <p:spPr>
              <a:xfrm>
                <a:off x="104220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2603" name="Google Shape;3512;p64"/>
              <p:cNvSpPr/>
              <p:nvPr/>
            </p:nvSpPr>
            <p:spPr>
              <a:xfrm>
                <a:off x="127260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2604" name="Google Shape;3513;p64"/>
              <p:cNvSpPr/>
              <p:nvPr/>
            </p:nvSpPr>
            <p:spPr>
              <a:xfrm>
                <a:off x="141120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2605" name="Google Shape;3514;p64"/>
              <p:cNvSpPr/>
              <p:nvPr/>
            </p:nvSpPr>
            <p:spPr>
              <a:xfrm>
                <a:off x="126180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2606" name="Google Shape;3515;p64"/>
              <p:cNvSpPr/>
              <p:nvPr/>
            </p:nvSpPr>
            <p:spPr>
              <a:xfrm>
                <a:off x="141768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2607" name="Google Shape;3516;p64"/>
              <p:cNvSpPr/>
              <p:nvPr/>
            </p:nvSpPr>
            <p:spPr>
              <a:xfrm>
                <a:off x="106524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2608" name="Google Shape;3517;p64"/>
              <p:cNvSpPr/>
              <p:nvPr/>
            </p:nvSpPr>
            <p:spPr>
              <a:xfrm>
                <a:off x="116208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2609" name="Google Shape;3518;p64"/>
              <p:cNvSpPr/>
              <p:nvPr/>
            </p:nvSpPr>
            <p:spPr>
              <a:xfrm>
                <a:off x="251604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2610" name="Google Shape;3519;p64"/>
              <p:cNvSpPr/>
              <p:nvPr/>
            </p:nvSpPr>
            <p:spPr>
              <a:xfrm>
                <a:off x="342108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2611" name="Google Shape;3520;p64"/>
              <p:cNvSpPr/>
              <p:nvPr/>
            </p:nvSpPr>
            <p:spPr>
              <a:xfrm>
                <a:off x="353952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2612" name="Google Shape;3521;p64"/>
              <p:cNvSpPr/>
              <p:nvPr/>
            </p:nvSpPr>
            <p:spPr>
              <a:xfrm>
                <a:off x="342108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2613" name="Google Shape;3522;p64"/>
              <p:cNvSpPr/>
              <p:nvPr/>
            </p:nvSpPr>
            <p:spPr>
              <a:xfrm>
                <a:off x="353952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2614" name="Google Shape;3523;p64"/>
              <p:cNvSpPr/>
              <p:nvPr/>
            </p:nvSpPr>
            <p:spPr>
              <a:xfrm>
                <a:off x="343044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2615" name="Google Shape;3524;p64"/>
              <p:cNvSpPr/>
              <p:nvPr/>
            </p:nvSpPr>
            <p:spPr>
              <a:xfrm>
                <a:off x="355500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2616" name="Google Shape;3525;p64"/>
              <p:cNvSpPr/>
              <p:nvPr/>
            </p:nvSpPr>
            <p:spPr>
              <a:xfrm>
                <a:off x="355968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2617" name="Google Shape;3526;p64"/>
              <p:cNvSpPr/>
              <p:nvPr/>
            </p:nvSpPr>
            <p:spPr>
              <a:xfrm>
                <a:off x="347256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2618" name="Google Shape;3527;p64"/>
              <p:cNvSpPr/>
              <p:nvPr/>
            </p:nvSpPr>
            <p:spPr>
              <a:xfrm>
                <a:off x="346176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2619" name="Google Shape;3528;p64"/>
              <p:cNvSpPr/>
              <p:nvPr/>
            </p:nvSpPr>
            <p:spPr>
              <a:xfrm>
                <a:off x="357696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2620" name="Google Shape;3529;p64"/>
              <p:cNvSpPr/>
              <p:nvPr/>
            </p:nvSpPr>
            <p:spPr>
              <a:xfrm>
                <a:off x="365652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2621" name="Google Shape;3530;p64"/>
              <p:cNvSpPr/>
              <p:nvPr/>
            </p:nvSpPr>
            <p:spPr>
              <a:xfrm>
                <a:off x="365652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2622" name="Google Shape;3531;p64"/>
              <p:cNvSpPr/>
              <p:nvPr/>
            </p:nvSpPr>
            <p:spPr>
              <a:xfrm>
                <a:off x="366732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2623" name="Google Shape;3532;p64"/>
              <p:cNvSpPr/>
              <p:nvPr/>
            </p:nvSpPr>
            <p:spPr>
              <a:xfrm>
                <a:off x="366876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2624" name="Google Shape;3533;p64"/>
              <p:cNvSpPr/>
              <p:nvPr/>
            </p:nvSpPr>
            <p:spPr>
              <a:xfrm>
                <a:off x="378720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2625" name="Google Shape;3534;p64"/>
              <p:cNvSpPr/>
              <p:nvPr/>
            </p:nvSpPr>
            <p:spPr>
              <a:xfrm>
                <a:off x="389304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2626" name="Google Shape;3535;p64"/>
              <p:cNvSpPr/>
              <p:nvPr/>
            </p:nvSpPr>
            <p:spPr>
              <a:xfrm>
                <a:off x="378720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2627" name="Google Shape;3536;p64"/>
              <p:cNvSpPr/>
              <p:nvPr/>
            </p:nvSpPr>
            <p:spPr>
              <a:xfrm>
                <a:off x="389484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2628" name="Google Shape;3537;p64"/>
              <p:cNvSpPr/>
              <p:nvPr/>
            </p:nvSpPr>
            <p:spPr>
              <a:xfrm>
                <a:off x="390708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2629" name="Google Shape;3538;p64"/>
              <p:cNvSpPr/>
              <p:nvPr/>
            </p:nvSpPr>
            <p:spPr>
              <a:xfrm>
                <a:off x="383400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2630" name="Google Shape;3539;p64"/>
              <p:cNvSpPr/>
              <p:nvPr/>
            </p:nvSpPr>
            <p:spPr>
              <a:xfrm>
                <a:off x="382464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2631" name="Google Shape;3540;p64"/>
              <p:cNvSpPr/>
              <p:nvPr/>
            </p:nvSpPr>
            <p:spPr>
              <a:xfrm>
                <a:off x="392724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2632" name="Google Shape;3541;p64"/>
              <p:cNvSpPr/>
              <p:nvPr/>
            </p:nvSpPr>
            <p:spPr>
              <a:xfrm>
                <a:off x="259848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2633" name="Google Shape;3542;p64"/>
              <p:cNvSpPr/>
              <p:nvPr/>
            </p:nvSpPr>
            <p:spPr>
              <a:xfrm>
                <a:off x="271512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2634" name="Google Shape;3543;p64"/>
              <p:cNvSpPr/>
              <p:nvPr/>
            </p:nvSpPr>
            <p:spPr>
              <a:xfrm>
                <a:off x="241164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2635" name="Google Shape;3544;p64"/>
              <p:cNvSpPr/>
              <p:nvPr/>
            </p:nvSpPr>
            <p:spPr>
              <a:xfrm>
                <a:off x="251604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2636" name="Google Shape;3545;p64"/>
              <p:cNvSpPr/>
              <p:nvPr/>
            </p:nvSpPr>
            <p:spPr>
              <a:xfrm>
                <a:off x="259848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2637" name="Google Shape;3546;p64"/>
              <p:cNvSpPr/>
              <p:nvPr/>
            </p:nvSpPr>
            <p:spPr>
              <a:xfrm>
                <a:off x="271692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2638" name="Google Shape;3547;p64"/>
              <p:cNvSpPr/>
              <p:nvPr/>
            </p:nvSpPr>
            <p:spPr>
              <a:xfrm>
                <a:off x="241164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2639" name="Google Shape;3548;p64"/>
              <p:cNvSpPr/>
              <p:nvPr/>
            </p:nvSpPr>
            <p:spPr>
              <a:xfrm>
                <a:off x="242388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2640" name="Google Shape;3549;p64"/>
              <p:cNvSpPr/>
              <p:nvPr/>
            </p:nvSpPr>
            <p:spPr>
              <a:xfrm>
                <a:off x="242532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2641" name="Google Shape;3550;p64"/>
              <p:cNvSpPr/>
              <p:nvPr/>
            </p:nvSpPr>
            <p:spPr>
              <a:xfrm>
                <a:off x="242244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2642" name="Google Shape;3551;p64"/>
              <p:cNvSpPr/>
              <p:nvPr/>
            </p:nvSpPr>
            <p:spPr>
              <a:xfrm>
                <a:off x="254556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2643" name="Google Shape;3552;p64"/>
              <p:cNvSpPr/>
              <p:nvPr/>
            </p:nvSpPr>
            <p:spPr>
              <a:xfrm>
                <a:off x="273096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2644" name="Google Shape;3553;p64"/>
              <p:cNvSpPr/>
              <p:nvPr/>
            </p:nvSpPr>
            <p:spPr>
              <a:xfrm>
                <a:off x="264816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2645" name="Google Shape;3554;p64"/>
              <p:cNvSpPr/>
              <p:nvPr/>
            </p:nvSpPr>
            <p:spPr>
              <a:xfrm>
                <a:off x="263880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2646" name="Google Shape;3555;p64"/>
              <p:cNvSpPr/>
              <p:nvPr/>
            </p:nvSpPr>
            <p:spPr>
              <a:xfrm>
                <a:off x="275256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2647" name="Google Shape;3556;p64"/>
              <p:cNvSpPr/>
              <p:nvPr/>
            </p:nvSpPr>
            <p:spPr>
              <a:xfrm>
                <a:off x="311400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2648" name="Google Shape;3557;p64"/>
              <p:cNvSpPr/>
              <p:nvPr/>
            </p:nvSpPr>
            <p:spPr>
              <a:xfrm>
                <a:off x="283212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2649" name="Google Shape;3558;p64"/>
              <p:cNvSpPr/>
              <p:nvPr/>
            </p:nvSpPr>
            <p:spPr>
              <a:xfrm>
                <a:off x="323856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2650" name="Google Shape;3559;p64"/>
              <p:cNvSpPr/>
              <p:nvPr/>
            </p:nvSpPr>
            <p:spPr>
              <a:xfrm>
                <a:off x="295848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2651" name="Google Shape;3560;p64"/>
              <p:cNvSpPr/>
              <p:nvPr/>
            </p:nvSpPr>
            <p:spPr>
              <a:xfrm>
                <a:off x="311868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2652" name="Google Shape;3561;p64"/>
              <p:cNvSpPr/>
              <p:nvPr/>
            </p:nvSpPr>
            <p:spPr>
              <a:xfrm>
                <a:off x="283212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2653" name="Google Shape;3562;p64"/>
              <p:cNvSpPr/>
              <p:nvPr/>
            </p:nvSpPr>
            <p:spPr>
              <a:xfrm>
                <a:off x="324180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2654" name="Google Shape;3563;p64"/>
              <p:cNvSpPr/>
              <p:nvPr/>
            </p:nvSpPr>
            <p:spPr>
              <a:xfrm>
                <a:off x="296280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2655" name="Google Shape;3564;p64"/>
              <p:cNvSpPr/>
              <p:nvPr/>
            </p:nvSpPr>
            <p:spPr>
              <a:xfrm>
                <a:off x="298800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2656" name="Google Shape;3565;p64"/>
              <p:cNvSpPr/>
              <p:nvPr/>
            </p:nvSpPr>
            <p:spPr>
              <a:xfrm>
                <a:off x="298800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2657" name="Google Shape;3566;p64"/>
              <p:cNvSpPr/>
              <p:nvPr/>
            </p:nvSpPr>
            <p:spPr>
              <a:xfrm>
                <a:off x="297216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2658" name="Google Shape;3567;p64"/>
              <p:cNvSpPr/>
              <p:nvPr/>
            </p:nvSpPr>
            <p:spPr>
              <a:xfrm>
                <a:off x="315468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659" name="Google Shape;3568;p64"/>
              <p:cNvSpPr/>
              <p:nvPr/>
            </p:nvSpPr>
            <p:spPr>
              <a:xfrm>
                <a:off x="284292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2660" name="Google Shape;3569;p64"/>
              <p:cNvSpPr/>
              <p:nvPr/>
            </p:nvSpPr>
            <p:spPr>
              <a:xfrm>
                <a:off x="284472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661" name="Google Shape;3570;p64"/>
              <p:cNvSpPr/>
              <p:nvPr/>
            </p:nvSpPr>
            <p:spPr>
              <a:xfrm>
                <a:off x="330876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662" name="Google Shape;3571;p64"/>
              <p:cNvSpPr/>
              <p:nvPr/>
            </p:nvSpPr>
            <p:spPr>
              <a:xfrm>
                <a:off x="330408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663" name="Google Shape;3572;p64"/>
              <p:cNvSpPr/>
              <p:nvPr/>
            </p:nvSpPr>
            <p:spPr>
              <a:xfrm>
                <a:off x="181800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664" name="Google Shape;3573;p64"/>
              <p:cNvSpPr/>
              <p:nvPr/>
            </p:nvSpPr>
            <p:spPr>
              <a:xfrm>
                <a:off x="152820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665" name="Google Shape;3574;p64"/>
              <p:cNvSpPr/>
              <p:nvPr/>
            </p:nvSpPr>
            <p:spPr>
              <a:xfrm>
                <a:off x="194076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666" name="Google Shape;3575;p64"/>
              <p:cNvSpPr/>
              <p:nvPr/>
            </p:nvSpPr>
            <p:spPr>
              <a:xfrm>
                <a:off x="211536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667" name="Google Shape;3576;p64"/>
              <p:cNvSpPr/>
              <p:nvPr/>
            </p:nvSpPr>
            <p:spPr>
              <a:xfrm>
                <a:off x="166212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668" name="Google Shape;3577;p64"/>
              <p:cNvSpPr/>
              <p:nvPr/>
            </p:nvSpPr>
            <p:spPr>
              <a:xfrm>
                <a:off x="181800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669" name="Google Shape;3578;p64"/>
              <p:cNvSpPr/>
              <p:nvPr/>
            </p:nvSpPr>
            <p:spPr>
              <a:xfrm>
                <a:off x="152820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670" name="Google Shape;3579;p64"/>
              <p:cNvSpPr/>
              <p:nvPr/>
            </p:nvSpPr>
            <p:spPr>
              <a:xfrm>
                <a:off x="194076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671" name="Google Shape;3580;p64"/>
              <p:cNvSpPr/>
              <p:nvPr/>
            </p:nvSpPr>
            <p:spPr>
              <a:xfrm>
                <a:off x="211716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672" name="Google Shape;3581;p64"/>
              <p:cNvSpPr/>
              <p:nvPr/>
            </p:nvSpPr>
            <p:spPr>
              <a:xfrm>
                <a:off x="166212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673" name="Google Shape;3582;p64"/>
              <p:cNvSpPr/>
              <p:nvPr/>
            </p:nvSpPr>
            <p:spPr>
              <a:xfrm>
                <a:off x="168228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674" name="Google Shape;3583;p64"/>
              <p:cNvSpPr/>
              <p:nvPr/>
            </p:nvSpPr>
            <p:spPr>
              <a:xfrm>
                <a:off x="168372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675" name="Google Shape;3584;p64"/>
              <p:cNvSpPr/>
              <p:nvPr/>
            </p:nvSpPr>
            <p:spPr>
              <a:xfrm>
                <a:off x="167904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676" name="Google Shape;3585;p64"/>
              <p:cNvSpPr/>
              <p:nvPr/>
            </p:nvSpPr>
            <p:spPr>
              <a:xfrm>
                <a:off x="186012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677" name="Google Shape;3586;p64"/>
              <p:cNvSpPr/>
              <p:nvPr/>
            </p:nvSpPr>
            <p:spPr>
              <a:xfrm>
                <a:off x="213876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678" name="Google Shape;3587;p64"/>
              <p:cNvSpPr/>
              <p:nvPr/>
            </p:nvSpPr>
            <p:spPr>
              <a:xfrm>
                <a:off x="154224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679" name="Google Shape;3588;p64"/>
              <p:cNvSpPr/>
              <p:nvPr/>
            </p:nvSpPr>
            <p:spPr>
              <a:xfrm>
                <a:off x="155304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680" name="Google Shape;3589;p64"/>
              <p:cNvSpPr/>
              <p:nvPr/>
            </p:nvSpPr>
            <p:spPr>
              <a:xfrm>
                <a:off x="201420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681" name="Google Shape;3590;p64"/>
              <p:cNvSpPr/>
              <p:nvPr/>
            </p:nvSpPr>
            <p:spPr>
              <a:xfrm>
                <a:off x="199872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682" name="Google Shape;3591;p64"/>
              <p:cNvSpPr/>
              <p:nvPr/>
            </p:nvSpPr>
            <p:spPr>
              <a:xfrm>
                <a:off x="217152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683" name="Google Shape;3592;p64"/>
              <p:cNvSpPr/>
              <p:nvPr/>
            </p:nvSpPr>
            <p:spPr>
              <a:xfrm>
                <a:off x="218484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2684" name="Google Shape;3593;p64"/>
            <p:cNvSpPr/>
            <p:nvPr/>
          </p:nvSpPr>
          <p:spPr>
            <a:xfrm>
              <a:off x="379656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685" name="Google Shape;3594;p64"/>
            <p:cNvSpPr/>
            <p:nvPr/>
          </p:nvSpPr>
          <p:spPr>
            <a:xfrm>
              <a:off x="391176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686" name="Google Shape;3595;p64"/>
            <p:cNvSpPr/>
            <p:nvPr/>
          </p:nvSpPr>
          <p:spPr>
            <a:xfrm>
              <a:off x="252540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687" name="Google Shape;3596;p64"/>
            <p:cNvSpPr/>
            <p:nvPr/>
          </p:nvSpPr>
          <p:spPr>
            <a:xfrm>
              <a:off x="260784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688" name="Google Shape;3597;p64"/>
            <p:cNvSpPr/>
            <p:nvPr/>
          </p:nvSpPr>
          <p:spPr>
            <a:xfrm>
              <a:off x="273708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689" name="Google Shape;3598;p64"/>
            <p:cNvSpPr/>
            <p:nvPr/>
          </p:nvSpPr>
          <p:spPr>
            <a:xfrm>
              <a:off x="314064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690" name="Google Shape;3599;p64"/>
            <p:cNvSpPr/>
            <p:nvPr/>
          </p:nvSpPr>
          <p:spPr>
            <a:xfrm>
              <a:off x="326232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691" name="Google Shape;3600;p64"/>
            <p:cNvSpPr/>
            <p:nvPr/>
          </p:nvSpPr>
          <p:spPr>
            <a:xfrm>
              <a:off x="18334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692" name="Google Shape;3601;p64"/>
            <p:cNvSpPr/>
            <p:nvPr/>
          </p:nvSpPr>
          <p:spPr>
            <a:xfrm>
              <a:off x="195516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693" name="Google Shape;3602;p64"/>
            <p:cNvSpPr/>
            <p:nvPr/>
          </p:nvSpPr>
          <p:spPr>
            <a:xfrm>
              <a:off x="214668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grpSp>
        <p:nvGrpSpPr>
          <p:cNvPr id="2694" name="Google Shape;3603;p64"/>
          <p:cNvGrpSpPr/>
          <p:nvPr/>
        </p:nvGrpSpPr>
        <p:grpSpPr>
          <a:xfrm>
            <a:off x="5158080" y="859680"/>
            <a:ext cx="3264120" cy="375840"/>
            <a:chOff x="5158080" y="859680"/>
            <a:chExt cx="3264120" cy="375840"/>
          </a:xfrm>
        </p:grpSpPr>
        <p:grpSp>
          <p:nvGrpSpPr>
            <p:cNvPr id="2695" name="Google Shape;3604;p64"/>
            <p:cNvGrpSpPr/>
            <p:nvPr/>
          </p:nvGrpSpPr>
          <p:grpSpPr>
            <a:xfrm>
              <a:off x="5158080" y="859680"/>
              <a:ext cx="3264120" cy="375840"/>
              <a:chOff x="5158080" y="859680"/>
              <a:chExt cx="3264120" cy="375840"/>
            </a:xfrm>
          </p:grpSpPr>
          <p:sp>
            <p:nvSpPr>
              <p:cNvPr id="2696" name="Google Shape;3605;p64"/>
              <p:cNvSpPr/>
              <p:nvPr/>
            </p:nvSpPr>
            <p:spPr>
              <a:xfrm flipH="1">
                <a:off x="6729840" y="901800"/>
                <a:ext cx="162360" cy="333720"/>
              </a:xfrm>
              <a:custGeom>
                <a:avLst/>
                <a:gdLst/>
                <a:ahLst/>
                <a:rect l="l" t="t" r="r" b="b"/>
                <a:pathLst>
                  <a:path w="1123" h="2276">
                    <a:moveTo>
                      <a:pt x="588" y="0"/>
                    </a:moveTo>
                    <a:lnTo>
                      <a:pt x="1" y="2171"/>
                    </a:lnTo>
                    <a:lnTo>
                      <a:pt x="546" y="2276"/>
                    </a:lnTo>
                    <a:lnTo>
                      <a:pt x="1123" y="74"/>
                    </a:lnTo>
                    <a:lnTo>
                      <a:pt x="588" y="0"/>
                    </a:lnTo>
                    <a:close/>
                  </a:path>
                </a:pathLst>
              </a:custGeom>
              <a:solidFill>
                <a:schemeClr val="dk2"/>
              </a:solidFill>
              <a:ln w="0">
                <a:noFill/>
              </a:ln>
            </p:spPr>
            <p:style>
              <a:lnRef idx="0"/>
              <a:fillRef idx="0"/>
              <a:effectRef idx="0"/>
              <a:fontRef idx="minor"/>
            </p:style>
          </p:sp>
          <p:sp>
            <p:nvSpPr>
              <p:cNvPr id="2697" name="Google Shape;3606;p64"/>
              <p:cNvSpPr/>
              <p:nvPr/>
            </p:nvSpPr>
            <p:spPr>
              <a:xfrm flipH="1">
                <a:off x="6729840" y="901800"/>
                <a:ext cx="131400" cy="203040"/>
              </a:xfrm>
              <a:custGeom>
                <a:avLst/>
                <a:gdLst/>
                <a:ahLst/>
                <a:rect l="l" t="t" r="r" b="b"/>
                <a:pathLst>
                  <a:path w="913" h="1396">
                    <a:moveTo>
                      <a:pt x="378" y="0"/>
                    </a:moveTo>
                    <a:lnTo>
                      <a:pt x="1" y="1395"/>
                    </a:lnTo>
                    <a:cubicBezTo>
                      <a:pt x="200" y="1374"/>
                      <a:pt x="399" y="1332"/>
                      <a:pt x="598" y="1280"/>
                    </a:cubicBezTo>
                    <a:lnTo>
                      <a:pt x="913" y="74"/>
                    </a:lnTo>
                    <a:lnTo>
                      <a:pt x="378" y="0"/>
                    </a:lnTo>
                    <a:close/>
                  </a:path>
                </a:pathLst>
              </a:custGeom>
              <a:solidFill>
                <a:schemeClr val="dk2"/>
              </a:solidFill>
              <a:ln w="0">
                <a:noFill/>
              </a:ln>
            </p:spPr>
            <p:style>
              <a:lnRef idx="0"/>
              <a:fillRef idx="0"/>
              <a:effectRef idx="0"/>
              <a:fontRef idx="minor"/>
            </p:style>
          </p:sp>
          <p:sp>
            <p:nvSpPr>
              <p:cNvPr id="2698" name="Google Shape;3607;p64"/>
              <p:cNvSpPr/>
              <p:nvPr/>
            </p:nvSpPr>
            <p:spPr>
              <a:xfrm flipH="1">
                <a:off x="6754680" y="926640"/>
                <a:ext cx="50400" cy="41040"/>
              </a:xfrm>
              <a:custGeom>
                <a:avLst/>
                <a:gdLst/>
                <a:ahLst/>
                <a:rect l="l" t="t" r="r" b="b"/>
                <a:pathLst>
                  <a:path w="368" h="305">
                    <a:moveTo>
                      <a:pt x="74" y="0"/>
                    </a:moveTo>
                    <a:lnTo>
                      <a:pt x="0" y="294"/>
                    </a:lnTo>
                    <a:lnTo>
                      <a:pt x="283" y="304"/>
                    </a:lnTo>
                    <a:lnTo>
                      <a:pt x="367" y="0"/>
                    </a:lnTo>
                    <a:close/>
                  </a:path>
                </a:pathLst>
              </a:custGeom>
              <a:solidFill>
                <a:srgbClr val="fff2e6"/>
              </a:solidFill>
              <a:ln w="0">
                <a:noFill/>
              </a:ln>
            </p:spPr>
            <p:style>
              <a:lnRef idx="0"/>
              <a:fillRef idx="0"/>
              <a:effectRef idx="0"/>
              <a:fontRef idx="minor"/>
            </p:style>
          </p:sp>
          <p:sp>
            <p:nvSpPr>
              <p:cNvPr id="2699" name="Google Shape;3608;p64"/>
              <p:cNvSpPr/>
              <p:nvPr/>
            </p:nvSpPr>
            <p:spPr>
              <a:xfrm flipH="1">
                <a:off x="6824520" y="1182240"/>
                <a:ext cx="47160" cy="41040"/>
              </a:xfrm>
              <a:custGeom>
                <a:avLst/>
                <a:gdLst/>
                <a:ahLst/>
                <a:rect l="l" t="t" r="r" b="b"/>
                <a:pathLst>
                  <a:path w="347" h="306">
                    <a:moveTo>
                      <a:pt x="63" y="1"/>
                    </a:moveTo>
                    <a:lnTo>
                      <a:pt x="0" y="232"/>
                    </a:lnTo>
                    <a:lnTo>
                      <a:pt x="283" y="305"/>
                    </a:lnTo>
                    <a:lnTo>
                      <a:pt x="346" y="64"/>
                    </a:lnTo>
                    <a:lnTo>
                      <a:pt x="63" y="1"/>
                    </a:lnTo>
                    <a:close/>
                  </a:path>
                </a:pathLst>
              </a:custGeom>
              <a:solidFill>
                <a:srgbClr val="fff2e6"/>
              </a:solidFill>
              <a:ln w="0">
                <a:noFill/>
              </a:ln>
            </p:spPr>
            <p:style>
              <a:lnRef idx="0"/>
              <a:fillRef idx="0"/>
              <a:effectRef idx="0"/>
              <a:fontRef idx="minor"/>
            </p:style>
          </p:sp>
          <p:sp>
            <p:nvSpPr>
              <p:cNvPr id="2700" name="Google Shape;3609;p64"/>
              <p:cNvSpPr/>
              <p:nvPr/>
            </p:nvSpPr>
            <p:spPr>
              <a:xfrm flipH="1">
                <a:off x="6788880" y="982800"/>
                <a:ext cx="9720" cy="28440"/>
              </a:xfrm>
              <a:custGeom>
                <a:avLst/>
                <a:gdLst/>
                <a:ahLst/>
                <a:rect l="l" t="t" r="r" b="b"/>
                <a:pathLst>
                  <a:path w="95" h="221">
                    <a:moveTo>
                      <a:pt x="53" y="1"/>
                    </a:moveTo>
                    <a:lnTo>
                      <a:pt x="0" y="221"/>
                    </a:lnTo>
                    <a:lnTo>
                      <a:pt x="42" y="221"/>
                    </a:lnTo>
                    <a:lnTo>
                      <a:pt x="95" y="1"/>
                    </a:lnTo>
                    <a:close/>
                  </a:path>
                </a:pathLst>
              </a:custGeom>
              <a:solidFill>
                <a:srgbClr val="fff2e6"/>
              </a:solidFill>
              <a:ln w="0">
                <a:noFill/>
              </a:ln>
            </p:spPr>
            <p:style>
              <a:lnRef idx="0"/>
              <a:fillRef idx="0"/>
              <a:effectRef idx="0"/>
              <a:fontRef idx="minor"/>
            </p:style>
          </p:sp>
          <p:sp>
            <p:nvSpPr>
              <p:cNvPr id="2701" name="Google Shape;3610;p64"/>
              <p:cNvSpPr/>
              <p:nvPr/>
            </p:nvSpPr>
            <p:spPr>
              <a:xfrm flipH="1">
                <a:off x="7622280" y="892440"/>
                <a:ext cx="111240" cy="341640"/>
              </a:xfrm>
              <a:custGeom>
                <a:avLst/>
                <a:gdLst/>
                <a:ahLst/>
                <a:rect l="l" t="t" r="r" b="b"/>
                <a:pathLst>
                  <a:path w="777" h="2329">
                    <a:moveTo>
                      <a:pt x="0" y="0"/>
                    </a:moveTo>
                    <a:lnTo>
                      <a:pt x="32" y="2328"/>
                    </a:lnTo>
                    <a:lnTo>
                      <a:pt x="776" y="2328"/>
                    </a:lnTo>
                    <a:lnTo>
                      <a:pt x="609" y="0"/>
                    </a:lnTo>
                    <a:close/>
                  </a:path>
                </a:pathLst>
              </a:custGeom>
              <a:solidFill>
                <a:schemeClr val="accent5"/>
              </a:solidFill>
              <a:ln w="0">
                <a:noFill/>
              </a:ln>
            </p:spPr>
            <p:style>
              <a:lnRef idx="0"/>
              <a:fillRef idx="0"/>
              <a:effectRef idx="0"/>
              <a:fontRef idx="minor"/>
            </p:style>
          </p:sp>
          <p:sp>
            <p:nvSpPr>
              <p:cNvPr id="2702" name="Google Shape;3611;p64"/>
              <p:cNvSpPr/>
              <p:nvPr/>
            </p:nvSpPr>
            <p:spPr>
              <a:xfrm flipH="1">
                <a:off x="8275320" y="892440"/>
                <a:ext cx="146880" cy="341640"/>
              </a:xfrm>
              <a:custGeom>
                <a:avLst/>
                <a:gdLst/>
                <a:ahLst/>
                <a:rect l="l" t="t" r="r" b="b"/>
                <a:pathLst>
                  <a:path w="1018" h="2329">
                    <a:moveTo>
                      <a:pt x="32" y="0"/>
                    </a:moveTo>
                    <a:lnTo>
                      <a:pt x="0" y="2328"/>
                    </a:lnTo>
                    <a:lnTo>
                      <a:pt x="923" y="2328"/>
                    </a:lnTo>
                    <a:lnTo>
                      <a:pt x="1018" y="0"/>
                    </a:lnTo>
                    <a:close/>
                  </a:path>
                </a:pathLst>
              </a:custGeom>
              <a:solidFill>
                <a:schemeClr val="dk2"/>
              </a:solidFill>
              <a:ln w="0">
                <a:noFill/>
              </a:ln>
            </p:spPr>
            <p:style>
              <a:lnRef idx="0"/>
              <a:fillRef idx="0"/>
              <a:effectRef idx="0"/>
              <a:fontRef idx="minor"/>
            </p:style>
          </p:sp>
          <p:sp>
            <p:nvSpPr>
              <p:cNvPr id="2703" name="Google Shape;3612;p64"/>
              <p:cNvSpPr/>
              <p:nvPr/>
            </p:nvSpPr>
            <p:spPr>
              <a:xfrm flipH="1">
                <a:off x="7907400" y="987480"/>
                <a:ext cx="104760" cy="246600"/>
              </a:xfrm>
              <a:custGeom>
                <a:avLst/>
                <a:gdLst/>
                <a:ahLst/>
                <a:rect l="l" t="t" r="r" b="b"/>
                <a:pathLst>
                  <a:path w="735" h="1689">
                    <a:moveTo>
                      <a:pt x="42" y="0"/>
                    </a:moveTo>
                    <a:lnTo>
                      <a:pt x="0" y="1688"/>
                    </a:lnTo>
                    <a:lnTo>
                      <a:pt x="734" y="1688"/>
                    </a:lnTo>
                    <a:lnTo>
                      <a:pt x="692" y="0"/>
                    </a:lnTo>
                    <a:close/>
                  </a:path>
                </a:pathLst>
              </a:custGeom>
              <a:solidFill>
                <a:schemeClr val="dk2"/>
              </a:solidFill>
              <a:ln w="0">
                <a:noFill/>
              </a:ln>
            </p:spPr>
            <p:style>
              <a:lnRef idx="0"/>
              <a:fillRef idx="0"/>
              <a:effectRef idx="0"/>
              <a:fontRef idx="minor"/>
            </p:style>
          </p:sp>
          <p:sp>
            <p:nvSpPr>
              <p:cNvPr id="2704" name="Google Shape;3613;p64"/>
              <p:cNvSpPr/>
              <p:nvPr/>
            </p:nvSpPr>
            <p:spPr>
              <a:xfrm flipH="1">
                <a:off x="8031960" y="892440"/>
                <a:ext cx="84600" cy="341640"/>
              </a:xfrm>
              <a:custGeom>
                <a:avLst/>
                <a:gdLst/>
                <a:ahLst/>
                <a:rect l="l" t="t" r="r" b="b"/>
                <a:pathLst>
                  <a:path w="599" h="2329">
                    <a:moveTo>
                      <a:pt x="1" y="0"/>
                    </a:moveTo>
                    <a:lnTo>
                      <a:pt x="64" y="2328"/>
                    </a:lnTo>
                    <a:lnTo>
                      <a:pt x="598" y="2328"/>
                    </a:lnTo>
                    <a:lnTo>
                      <a:pt x="567" y="0"/>
                    </a:lnTo>
                    <a:close/>
                  </a:path>
                </a:pathLst>
              </a:custGeom>
              <a:solidFill>
                <a:schemeClr val="dk2"/>
              </a:solidFill>
              <a:ln w="0">
                <a:noFill/>
              </a:ln>
            </p:spPr>
            <p:style>
              <a:lnRef idx="0"/>
              <a:fillRef idx="0"/>
              <a:effectRef idx="0"/>
              <a:fontRef idx="minor"/>
            </p:style>
          </p:sp>
          <p:sp>
            <p:nvSpPr>
              <p:cNvPr id="2705" name="Google Shape;3614;p64"/>
              <p:cNvSpPr/>
              <p:nvPr/>
            </p:nvSpPr>
            <p:spPr>
              <a:xfrm flipH="1">
                <a:off x="8128800" y="925200"/>
                <a:ext cx="142200" cy="308880"/>
              </a:xfrm>
              <a:custGeom>
                <a:avLst/>
                <a:gdLst/>
                <a:ahLst/>
                <a:rect l="l" t="t" r="r" b="b"/>
                <a:pathLst>
                  <a:path w="987" h="2109">
                    <a:moveTo>
                      <a:pt x="84" y="1"/>
                    </a:moveTo>
                    <a:lnTo>
                      <a:pt x="1" y="2108"/>
                    </a:lnTo>
                    <a:lnTo>
                      <a:pt x="986" y="2108"/>
                    </a:lnTo>
                    <a:lnTo>
                      <a:pt x="902" y="64"/>
                    </a:lnTo>
                    <a:lnTo>
                      <a:pt x="84" y="1"/>
                    </a:lnTo>
                    <a:close/>
                  </a:path>
                </a:pathLst>
              </a:custGeom>
              <a:solidFill>
                <a:schemeClr val="dk2"/>
              </a:solidFill>
              <a:ln w="0">
                <a:noFill/>
              </a:ln>
            </p:spPr>
            <p:style>
              <a:lnRef idx="0"/>
              <a:fillRef idx="0"/>
              <a:effectRef idx="0"/>
              <a:fontRef idx="minor"/>
            </p:style>
          </p:sp>
          <p:sp>
            <p:nvSpPr>
              <p:cNvPr id="2706" name="Google Shape;3615;p64"/>
              <p:cNvSpPr/>
              <p:nvPr/>
            </p:nvSpPr>
            <p:spPr>
              <a:xfrm flipH="1">
                <a:off x="7748640" y="920520"/>
                <a:ext cx="146880" cy="313560"/>
              </a:xfrm>
              <a:custGeom>
                <a:avLst/>
                <a:gdLst/>
                <a:ahLst/>
                <a:rect l="l" t="t" r="r" b="b"/>
                <a:pathLst>
                  <a:path w="1018" h="2140">
                    <a:moveTo>
                      <a:pt x="1" y="0"/>
                    </a:moveTo>
                    <a:lnTo>
                      <a:pt x="32" y="2139"/>
                    </a:lnTo>
                    <a:lnTo>
                      <a:pt x="1018" y="2139"/>
                    </a:lnTo>
                    <a:lnTo>
                      <a:pt x="913" y="32"/>
                    </a:lnTo>
                    <a:lnTo>
                      <a:pt x="1" y="0"/>
                    </a:lnTo>
                    <a:close/>
                  </a:path>
                </a:pathLst>
              </a:custGeom>
              <a:solidFill>
                <a:schemeClr val="dk2"/>
              </a:solidFill>
              <a:ln w="0">
                <a:noFill/>
              </a:ln>
            </p:spPr>
            <p:style>
              <a:lnRef idx="0"/>
              <a:fillRef idx="0"/>
              <a:effectRef idx="0"/>
              <a:fontRef idx="minor"/>
            </p:style>
          </p:sp>
          <p:sp>
            <p:nvSpPr>
              <p:cNvPr id="2707" name="Google Shape;3616;p64"/>
              <p:cNvSpPr/>
              <p:nvPr/>
            </p:nvSpPr>
            <p:spPr>
              <a:xfrm flipH="1">
                <a:off x="7622280" y="1112040"/>
                <a:ext cx="108000" cy="122040"/>
              </a:xfrm>
              <a:custGeom>
                <a:avLst/>
                <a:gdLst/>
                <a:ahLst/>
                <a:rect l="l" t="t" r="r" b="b"/>
                <a:pathLst>
                  <a:path w="756" h="850">
                    <a:moveTo>
                      <a:pt x="0" y="0"/>
                    </a:moveTo>
                    <a:lnTo>
                      <a:pt x="11" y="839"/>
                    </a:lnTo>
                    <a:lnTo>
                      <a:pt x="755" y="849"/>
                    </a:lnTo>
                    <a:lnTo>
                      <a:pt x="713" y="315"/>
                    </a:lnTo>
                    <a:cubicBezTo>
                      <a:pt x="483" y="189"/>
                      <a:pt x="242" y="94"/>
                      <a:pt x="0" y="0"/>
                    </a:cubicBezTo>
                    <a:close/>
                  </a:path>
                </a:pathLst>
              </a:custGeom>
              <a:solidFill>
                <a:schemeClr val="accent5"/>
              </a:solidFill>
              <a:ln w="0">
                <a:noFill/>
              </a:ln>
            </p:spPr>
            <p:style>
              <a:lnRef idx="0"/>
              <a:fillRef idx="0"/>
              <a:effectRef idx="0"/>
              <a:fontRef idx="minor"/>
            </p:style>
          </p:sp>
          <p:sp>
            <p:nvSpPr>
              <p:cNvPr id="2708" name="Google Shape;3617;p64"/>
              <p:cNvSpPr/>
              <p:nvPr/>
            </p:nvSpPr>
            <p:spPr>
              <a:xfrm flipH="1">
                <a:off x="8279640" y="1027800"/>
                <a:ext cx="142200" cy="206280"/>
              </a:xfrm>
              <a:custGeom>
                <a:avLst/>
                <a:gdLst/>
                <a:ahLst/>
                <a:rect l="l" t="t" r="r" b="b"/>
                <a:pathLst>
                  <a:path w="987" h="1417">
                    <a:moveTo>
                      <a:pt x="986" y="1"/>
                    </a:moveTo>
                    <a:lnTo>
                      <a:pt x="986" y="1"/>
                    </a:lnTo>
                    <a:cubicBezTo>
                      <a:pt x="651" y="11"/>
                      <a:pt x="325" y="43"/>
                      <a:pt x="21" y="74"/>
                    </a:cubicBezTo>
                    <a:lnTo>
                      <a:pt x="0" y="1416"/>
                    </a:lnTo>
                    <a:lnTo>
                      <a:pt x="923" y="1416"/>
                    </a:lnTo>
                    <a:lnTo>
                      <a:pt x="986" y="1"/>
                    </a:lnTo>
                    <a:close/>
                  </a:path>
                </a:pathLst>
              </a:custGeom>
              <a:solidFill>
                <a:schemeClr val="dk2"/>
              </a:solidFill>
              <a:ln w="0">
                <a:noFill/>
              </a:ln>
            </p:spPr>
            <p:style>
              <a:lnRef idx="0"/>
              <a:fillRef idx="0"/>
              <a:effectRef idx="0"/>
              <a:fontRef idx="minor"/>
            </p:style>
          </p:sp>
          <p:sp>
            <p:nvSpPr>
              <p:cNvPr id="2709" name="Google Shape;3618;p64"/>
              <p:cNvSpPr/>
              <p:nvPr/>
            </p:nvSpPr>
            <p:spPr>
              <a:xfrm flipH="1">
                <a:off x="7907400" y="1045080"/>
                <a:ext cx="104760" cy="190440"/>
              </a:xfrm>
              <a:custGeom>
                <a:avLst/>
                <a:gdLst/>
                <a:ahLst/>
                <a:rect l="l" t="t" r="r" b="b"/>
                <a:pathLst>
                  <a:path w="735" h="1311">
                    <a:moveTo>
                      <a:pt x="32" y="0"/>
                    </a:moveTo>
                    <a:lnTo>
                      <a:pt x="0" y="1311"/>
                    </a:lnTo>
                    <a:lnTo>
                      <a:pt x="734" y="1300"/>
                    </a:lnTo>
                    <a:lnTo>
                      <a:pt x="703" y="115"/>
                    </a:lnTo>
                    <a:cubicBezTo>
                      <a:pt x="483" y="74"/>
                      <a:pt x="262" y="32"/>
                      <a:pt x="32" y="0"/>
                    </a:cubicBezTo>
                    <a:close/>
                  </a:path>
                </a:pathLst>
              </a:custGeom>
              <a:solidFill>
                <a:schemeClr val="dk2"/>
              </a:solidFill>
              <a:ln w="0">
                <a:noFill/>
              </a:ln>
            </p:spPr>
            <p:style>
              <a:lnRef idx="0"/>
              <a:fillRef idx="0"/>
              <a:effectRef idx="0"/>
              <a:fontRef idx="minor"/>
            </p:style>
          </p:sp>
          <p:sp>
            <p:nvSpPr>
              <p:cNvPr id="2710" name="Google Shape;3619;p64"/>
              <p:cNvSpPr/>
              <p:nvPr/>
            </p:nvSpPr>
            <p:spPr>
              <a:xfrm flipH="1">
                <a:off x="8031960" y="1032480"/>
                <a:ext cx="81720" cy="201600"/>
              </a:xfrm>
              <a:custGeom>
                <a:avLst/>
                <a:gdLst/>
                <a:ahLst/>
                <a:rect l="l" t="t" r="r" b="b"/>
                <a:pathLst>
                  <a:path w="578" h="1385">
                    <a:moveTo>
                      <a:pt x="1" y="0"/>
                    </a:moveTo>
                    <a:lnTo>
                      <a:pt x="43" y="1384"/>
                    </a:lnTo>
                    <a:lnTo>
                      <a:pt x="577" y="1384"/>
                    </a:lnTo>
                    <a:lnTo>
                      <a:pt x="556" y="53"/>
                    </a:lnTo>
                    <a:cubicBezTo>
                      <a:pt x="378" y="32"/>
                      <a:pt x="189" y="11"/>
                      <a:pt x="1" y="0"/>
                    </a:cubicBezTo>
                    <a:close/>
                  </a:path>
                </a:pathLst>
              </a:custGeom>
              <a:solidFill>
                <a:schemeClr val="dk2"/>
              </a:solidFill>
              <a:ln w="0">
                <a:noFill/>
              </a:ln>
            </p:spPr>
            <p:style>
              <a:lnRef idx="0"/>
              <a:fillRef idx="0"/>
              <a:effectRef idx="0"/>
              <a:fontRef idx="minor"/>
            </p:style>
          </p:sp>
          <p:sp>
            <p:nvSpPr>
              <p:cNvPr id="2711" name="Google Shape;3620;p64"/>
              <p:cNvSpPr/>
              <p:nvPr/>
            </p:nvSpPr>
            <p:spPr>
              <a:xfrm flipH="1">
                <a:off x="8128800" y="1027800"/>
                <a:ext cx="142200" cy="206280"/>
              </a:xfrm>
              <a:custGeom>
                <a:avLst/>
                <a:gdLst/>
                <a:ahLst/>
                <a:rect l="l" t="t" r="r" b="b"/>
                <a:pathLst>
                  <a:path w="987" h="1417">
                    <a:moveTo>
                      <a:pt x="63" y="1"/>
                    </a:moveTo>
                    <a:lnTo>
                      <a:pt x="1" y="1416"/>
                    </a:lnTo>
                    <a:lnTo>
                      <a:pt x="986" y="1416"/>
                    </a:lnTo>
                    <a:lnTo>
                      <a:pt x="934" y="22"/>
                    </a:lnTo>
                    <a:cubicBezTo>
                      <a:pt x="630" y="1"/>
                      <a:pt x="347" y="1"/>
                      <a:pt x="63" y="1"/>
                    </a:cubicBezTo>
                    <a:close/>
                  </a:path>
                </a:pathLst>
              </a:custGeom>
              <a:solidFill>
                <a:schemeClr val="dk2"/>
              </a:solidFill>
              <a:ln w="0">
                <a:noFill/>
              </a:ln>
            </p:spPr>
            <p:style>
              <a:lnRef idx="0"/>
              <a:fillRef idx="0"/>
              <a:effectRef idx="0"/>
              <a:fontRef idx="minor"/>
            </p:style>
          </p:sp>
          <p:sp>
            <p:nvSpPr>
              <p:cNvPr id="2712" name="Google Shape;3621;p64"/>
              <p:cNvSpPr/>
              <p:nvPr/>
            </p:nvSpPr>
            <p:spPr>
              <a:xfrm flipH="1">
                <a:off x="7748640" y="1065240"/>
                <a:ext cx="143640" cy="168840"/>
              </a:xfrm>
              <a:custGeom>
                <a:avLst/>
                <a:gdLst/>
                <a:ahLst/>
                <a:rect l="l" t="t" r="r" b="b"/>
                <a:pathLst>
                  <a:path w="997" h="1165">
                    <a:moveTo>
                      <a:pt x="1" y="0"/>
                    </a:moveTo>
                    <a:lnTo>
                      <a:pt x="11" y="1164"/>
                    </a:lnTo>
                    <a:lnTo>
                      <a:pt x="997" y="1164"/>
                    </a:lnTo>
                    <a:lnTo>
                      <a:pt x="955" y="263"/>
                    </a:lnTo>
                    <a:cubicBezTo>
                      <a:pt x="640" y="158"/>
                      <a:pt x="326" y="63"/>
                      <a:pt x="1" y="0"/>
                    </a:cubicBezTo>
                    <a:close/>
                  </a:path>
                </a:pathLst>
              </a:custGeom>
              <a:solidFill>
                <a:schemeClr val="dk2"/>
              </a:solidFill>
              <a:ln w="0">
                <a:noFill/>
              </a:ln>
            </p:spPr>
            <p:style>
              <a:lnRef idx="0"/>
              <a:fillRef idx="0"/>
              <a:effectRef idx="0"/>
              <a:fontRef idx="minor"/>
            </p:style>
          </p:sp>
          <p:sp>
            <p:nvSpPr>
              <p:cNvPr id="2713" name="Google Shape;3622;p64"/>
              <p:cNvSpPr/>
              <p:nvPr/>
            </p:nvSpPr>
            <p:spPr>
              <a:xfrm flipH="1">
                <a:off x="8315640" y="1199520"/>
                <a:ext cx="86040" cy="19080"/>
              </a:xfrm>
              <a:custGeom>
                <a:avLst/>
                <a:gdLst/>
                <a:ahLst/>
                <a:rect l="l" t="t" r="r" b="b"/>
                <a:pathLst>
                  <a:path w="609" h="158">
                    <a:moveTo>
                      <a:pt x="11" y="0"/>
                    </a:moveTo>
                    <a:lnTo>
                      <a:pt x="1" y="158"/>
                    </a:lnTo>
                    <a:lnTo>
                      <a:pt x="609" y="158"/>
                    </a:lnTo>
                    <a:lnTo>
                      <a:pt x="609" y="0"/>
                    </a:lnTo>
                    <a:close/>
                  </a:path>
                </a:pathLst>
              </a:custGeom>
              <a:solidFill>
                <a:srgbClr val="fff2e6"/>
              </a:solidFill>
              <a:ln w="0">
                <a:noFill/>
              </a:ln>
            </p:spPr>
            <p:style>
              <a:lnRef idx="0"/>
              <a:fillRef idx="0"/>
              <a:effectRef idx="0"/>
              <a:fontRef idx="minor"/>
            </p:style>
          </p:sp>
          <p:sp>
            <p:nvSpPr>
              <p:cNvPr id="2714" name="Google Shape;3623;p64"/>
              <p:cNvSpPr/>
              <p:nvPr/>
            </p:nvSpPr>
            <p:spPr>
              <a:xfrm flipH="1">
                <a:off x="8314200" y="1162080"/>
                <a:ext cx="86040" cy="17640"/>
              </a:xfrm>
              <a:custGeom>
                <a:avLst/>
                <a:gdLst/>
                <a:ahLst/>
                <a:rect l="l" t="t" r="r" b="b"/>
                <a:pathLst>
                  <a:path w="609" h="148">
                    <a:moveTo>
                      <a:pt x="0" y="1"/>
                    </a:moveTo>
                    <a:lnTo>
                      <a:pt x="0" y="147"/>
                    </a:lnTo>
                    <a:lnTo>
                      <a:pt x="598" y="147"/>
                    </a:lnTo>
                    <a:lnTo>
                      <a:pt x="608" y="1"/>
                    </a:lnTo>
                    <a:close/>
                  </a:path>
                </a:pathLst>
              </a:custGeom>
              <a:solidFill>
                <a:srgbClr val="fff2e6"/>
              </a:solidFill>
              <a:ln w="0">
                <a:noFill/>
              </a:ln>
            </p:spPr>
            <p:style>
              <a:lnRef idx="0"/>
              <a:fillRef idx="0"/>
              <a:effectRef idx="0"/>
              <a:fontRef idx="minor"/>
            </p:style>
          </p:sp>
          <p:sp>
            <p:nvSpPr>
              <p:cNvPr id="2715" name="Google Shape;3624;p64"/>
              <p:cNvSpPr/>
              <p:nvPr/>
            </p:nvSpPr>
            <p:spPr>
              <a:xfrm flipH="1">
                <a:off x="8159760" y="1190160"/>
                <a:ext cx="81720" cy="25560"/>
              </a:xfrm>
              <a:custGeom>
                <a:avLst/>
                <a:gdLst/>
                <a:ahLst/>
                <a:rect l="l" t="t" r="r" b="b"/>
                <a:pathLst>
                  <a:path w="578" h="200">
                    <a:moveTo>
                      <a:pt x="1" y="0"/>
                    </a:moveTo>
                    <a:lnTo>
                      <a:pt x="1" y="200"/>
                    </a:lnTo>
                    <a:lnTo>
                      <a:pt x="578" y="200"/>
                    </a:lnTo>
                    <a:lnTo>
                      <a:pt x="578" y="0"/>
                    </a:lnTo>
                    <a:close/>
                  </a:path>
                </a:pathLst>
              </a:custGeom>
              <a:solidFill>
                <a:srgbClr val="fff2e6"/>
              </a:solidFill>
              <a:ln w="0">
                <a:noFill/>
              </a:ln>
            </p:spPr>
            <p:style>
              <a:lnRef idx="0"/>
              <a:fillRef idx="0"/>
              <a:effectRef idx="0"/>
              <a:fontRef idx="minor"/>
            </p:style>
          </p:sp>
          <p:sp>
            <p:nvSpPr>
              <p:cNvPr id="2716" name="Google Shape;3625;p64"/>
              <p:cNvSpPr/>
              <p:nvPr/>
            </p:nvSpPr>
            <p:spPr>
              <a:xfrm flipH="1">
                <a:off x="8312760" y="906480"/>
                <a:ext cx="95400" cy="16200"/>
              </a:xfrm>
              <a:custGeom>
                <a:avLst/>
                <a:gdLst/>
                <a:ahLst/>
                <a:rect l="l" t="t" r="r" b="b"/>
                <a:pathLst>
                  <a:path w="672" h="138">
                    <a:moveTo>
                      <a:pt x="1" y="1"/>
                    </a:moveTo>
                    <a:lnTo>
                      <a:pt x="1" y="137"/>
                    </a:lnTo>
                    <a:lnTo>
                      <a:pt x="672" y="137"/>
                    </a:lnTo>
                    <a:lnTo>
                      <a:pt x="672" y="1"/>
                    </a:lnTo>
                    <a:close/>
                  </a:path>
                </a:pathLst>
              </a:custGeom>
              <a:solidFill>
                <a:srgbClr val="fff2e6"/>
              </a:solidFill>
              <a:ln w="0">
                <a:noFill/>
              </a:ln>
            </p:spPr>
            <p:style>
              <a:lnRef idx="0"/>
              <a:fillRef idx="0"/>
              <a:effectRef idx="0"/>
              <a:fontRef idx="minor"/>
            </p:style>
          </p:sp>
          <p:sp>
            <p:nvSpPr>
              <p:cNvPr id="2717" name="Google Shape;3626;p64"/>
              <p:cNvSpPr/>
              <p:nvPr/>
            </p:nvSpPr>
            <p:spPr>
              <a:xfrm flipH="1">
                <a:off x="8064720" y="912600"/>
                <a:ext cx="14040" cy="12960"/>
              </a:xfrm>
              <a:custGeom>
                <a:avLst/>
                <a:gdLst/>
                <a:ahLst/>
                <a:rect l="l" t="t" r="r" b="b"/>
                <a:pathLst>
                  <a:path w="124" h="117">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w="0">
                <a:noFill/>
              </a:ln>
            </p:spPr>
            <p:style>
              <a:lnRef idx="0"/>
              <a:fillRef idx="0"/>
              <a:effectRef idx="0"/>
              <a:fontRef idx="minor"/>
            </p:style>
          </p:sp>
          <p:sp>
            <p:nvSpPr>
              <p:cNvPr id="2718" name="Google Shape;3627;p64"/>
              <p:cNvSpPr/>
              <p:nvPr/>
            </p:nvSpPr>
            <p:spPr>
              <a:xfrm flipH="1">
                <a:off x="8189280" y="1154160"/>
                <a:ext cx="11880" cy="6840"/>
              </a:xfrm>
              <a:custGeom>
                <a:avLst/>
                <a:gdLst/>
                <a:ahLst/>
                <a:rect l="l" t="t" r="r" b="b"/>
                <a:pathLst>
                  <a:path w="110" h="76">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w="0">
                <a:noFill/>
              </a:ln>
            </p:spPr>
            <p:style>
              <a:lnRef idx="0"/>
              <a:fillRef idx="0"/>
              <a:effectRef idx="0"/>
              <a:fontRef idx="minor"/>
            </p:style>
          </p:sp>
          <p:sp>
            <p:nvSpPr>
              <p:cNvPr id="2719" name="Google Shape;3628;p64"/>
              <p:cNvSpPr/>
              <p:nvPr/>
            </p:nvSpPr>
            <p:spPr>
              <a:xfrm flipH="1">
                <a:off x="7929360" y="1203840"/>
                <a:ext cx="63000" cy="14400"/>
              </a:xfrm>
              <a:custGeom>
                <a:avLst/>
                <a:gdLst/>
                <a:ahLst/>
                <a:rect l="l" t="t" r="r" b="b"/>
                <a:pathLst>
                  <a:path w="452" h="127">
                    <a:moveTo>
                      <a:pt x="11" y="1"/>
                    </a:moveTo>
                    <a:lnTo>
                      <a:pt x="1" y="127"/>
                    </a:lnTo>
                    <a:lnTo>
                      <a:pt x="452" y="127"/>
                    </a:lnTo>
                    <a:lnTo>
                      <a:pt x="452" y="1"/>
                    </a:lnTo>
                    <a:close/>
                  </a:path>
                </a:pathLst>
              </a:custGeom>
              <a:solidFill>
                <a:srgbClr val="fff2e6"/>
              </a:solidFill>
              <a:ln w="0">
                <a:noFill/>
              </a:ln>
            </p:spPr>
            <p:style>
              <a:lnRef idx="0"/>
              <a:fillRef idx="0"/>
              <a:effectRef idx="0"/>
              <a:fontRef idx="minor"/>
            </p:style>
          </p:sp>
          <p:sp>
            <p:nvSpPr>
              <p:cNvPr id="2720" name="Google Shape;3629;p64"/>
              <p:cNvSpPr/>
              <p:nvPr/>
            </p:nvSpPr>
            <p:spPr>
              <a:xfrm flipH="1">
                <a:off x="8043120" y="1183680"/>
                <a:ext cx="50400" cy="39600"/>
              </a:xfrm>
              <a:custGeom>
                <a:avLst/>
                <a:gdLst/>
                <a:ahLst/>
                <a:rect l="l" t="t" r="r" b="b"/>
                <a:pathLst>
                  <a:path w="368" h="295">
                    <a:moveTo>
                      <a:pt x="367" y="0"/>
                    </a:moveTo>
                    <a:lnTo>
                      <a:pt x="0" y="11"/>
                    </a:lnTo>
                    <a:lnTo>
                      <a:pt x="0" y="294"/>
                    </a:lnTo>
                    <a:lnTo>
                      <a:pt x="357" y="273"/>
                    </a:lnTo>
                    <a:lnTo>
                      <a:pt x="367" y="0"/>
                    </a:lnTo>
                    <a:close/>
                  </a:path>
                </a:pathLst>
              </a:custGeom>
              <a:solidFill>
                <a:srgbClr val="fff2e6"/>
              </a:solidFill>
              <a:ln w="0">
                <a:noFill/>
              </a:ln>
            </p:spPr>
            <p:style>
              <a:lnRef idx="0"/>
              <a:fillRef idx="0"/>
              <a:effectRef idx="0"/>
              <a:fontRef idx="minor"/>
            </p:style>
          </p:sp>
          <p:sp>
            <p:nvSpPr>
              <p:cNvPr id="2721" name="Google Shape;3630;p64"/>
              <p:cNvSpPr/>
              <p:nvPr/>
            </p:nvSpPr>
            <p:spPr>
              <a:xfrm flipH="1">
                <a:off x="7788960" y="939240"/>
                <a:ext cx="73800" cy="29880"/>
              </a:xfrm>
              <a:custGeom>
                <a:avLst/>
                <a:gdLst/>
                <a:ahLst/>
                <a:rect l="l" t="t" r="r" b="b"/>
                <a:pathLst>
                  <a:path w="526" h="231">
                    <a:moveTo>
                      <a:pt x="11" y="0"/>
                    </a:moveTo>
                    <a:lnTo>
                      <a:pt x="1" y="231"/>
                    </a:lnTo>
                    <a:lnTo>
                      <a:pt x="525" y="231"/>
                    </a:lnTo>
                    <a:lnTo>
                      <a:pt x="525" y="0"/>
                    </a:lnTo>
                    <a:close/>
                  </a:path>
                </a:pathLst>
              </a:custGeom>
              <a:solidFill>
                <a:srgbClr val="fff2e6"/>
              </a:solidFill>
              <a:ln w="0">
                <a:noFill/>
              </a:ln>
            </p:spPr>
            <p:style>
              <a:lnRef idx="0"/>
              <a:fillRef idx="0"/>
              <a:effectRef idx="0"/>
              <a:fontRef idx="minor"/>
            </p:style>
          </p:sp>
          <p:sp>
            <p:nvSpPr>
              <p:cNvPr id="2722" name="Google Shape;3631;p64"/>
              <p:cNvSpPr/>
              <p:nvPr/>
            </p:nvSpPr>
            <p:spPr>
              <a:xfrm flipH="1">
                <a:off x="7665840" y="909360"/>
                <a:ext cx="57960" cy="34920"/>
              </a:xfrm>
              <a:custGeom>
                <a:avLst/>
                <a:gdLst/>
                <a:ahLst/>
                <a:rect l="l" t="t" r="r" b="b"/>
                <a:pathLst>
                  <a:path w="420" h="263">
                    <a:moveTo>
                      <a:pt x="11" y="1"/>
                    </a:moveTo>
                    <a:lnTo>
                      <a:pt x="0" y="242"/>
                    </a:lnTo>
                    <a:lnTo>
                      <a:pt x="420" y="263"/>
                    </a:lnTo>
                    <a:lnTo>
                      <a:pt x="420" y="22"/>
                    </a:lnTo>
                    <a:lnTo>
                      <a:pt x="11" y="1"/>
                    </a:lnTo>
                    <a:close/>
                  </a:path>
                </a:pathLst>
              </a:custGeom>
              <a:solidFill>
                <a:srgbClr val="fff2e6"/>
              </a:solidFill>
              <a:ln w="0">
                <a:noFill/>
              </a:ln>
            </p:spPr>
            <p:style>
              <a:lnRef idx="0"/>
              <a:fillRef idx="0"/>
              <a:effectRef idx="0"/>
              <a:fontRef idx="minor"/>
            </p:style>
          </p:sp>
          <p:sp>
            <p:nvSpPr>
              <p:cNvPr id="2723" name="Google Shape;3632;p64"/>
              <p:cNvSpPr/>
              <p:nvPr/>
            </p:nvSpPr>
            <p:spPr>
              <a:xfrm flipH="1">
                <a:off x="7773480" y="1196280"/>
                <a:ext cx="100440" cy="23760"/>
              </a:xfrm>
              <a:custGeom>
                <a:avLst/>
                <a:gdLst/>
                <a:ahLst/>
                <a:rect l="l" t="t" r="r" b="b"/>
                <a:pathLst>
                  <a:path w="704" h="190">
                    <a:moveTo>
                      <a:pt x="1" y="0"/>
                    </a:moveTo>
                    <a:lnTo>
                      <a:pt x="11" y="189"/>
                    </a:lnTo>
                    <a:lnTo>
                      <a:pt x="703" y="189"/>
                    </a:lnTo>
                    <a:lnTo>
                      <a:pt x="693" y="0"/>
                    </a:lnTo>
                    <a:close/>
                  </a:path>
                </a:pathLst>
              </a:custGeom>
              <a:solidFill>
                <a:srgbClr val="fff2e6"/>
              </a:solidFill>
              <a:ln w="0">
                <a:noFill/>
              </a:ln>
            </p:spPr>
            <p:style>
              <a:lnRef idx="0"/>
              <a:fillRef idx="0"/>
              <a:effectRef idx="0"/>
              <a:fontRef idx="minor"/>
            </p:style>
          </p:sp>
          <p:sp>
            <p:nvSpPr>
              <p:cNvPr id="2724" name="Google Shape;3633;p64"/>
              <p:cNvSpPr/>
              <p:nvPr/>
            </p:nvSpPr>
            <p:spPr>
              <a:xfrm flipH="1">
                <a:off x="7644240" y="1157400"/>
                <a:ext cx="73800" cy="67320"/>
              </a:xfrm>
              <a:custGeom>
                <a:avLst/>
                <a:gdLst/>
                <a:ahLst/>
                <a:rect l="l" t="t" r="r" b="b"/>
                <a:pathLst>
                  <a:path w="525" h="483">
                    <a:moveTo>
                      <a:pt x="0" y="0"/>
                    </a:moveTo>
                    <a:lnTo>
                      <a:pt x="11" y="483"/>
                    </a:lnTo>
                    <a:lnTo>
                      <a:pt x="525" y="483"/>
                    </a:lnTo>
                    <a:lnTo>
                      <a:pt x="514" y="0"/>
                    </a:lnTo>
                    <a:close/>
                  </a:path>
                </a:pathLst>
              </a:custGeom>
              <a:solidFill>
                <a:srgbClr val="fff2e6"/>
              </a:solidFill>
              <a:ln w="0">
                <a:noFill/>
              </a:ln>
            </p:spPr>
            <p:style>
              <a:lnRef idx="0"/>
              <a:fillRef idx="0"/>
              <a:effectRef idx="0"/>
              <a:fontRef idx="minor"/>
            </p:style>
          </p:sp>
          <p:sp>
            <p:nvSpPr>
              <p:cNvPr id="2725" name="Google Shape;3634;p64"/>
              <p:cNvSpPr/>
              <p:nvPr/>
            </p:nvSpPr>
            <p:spPr>
              <a:xfrm flipH="1">
                <a:off x="8066520" y="1140120"/>
                <a:ext cx="3600" cy="28800"/>
              </a:xfrm>
              <a:custGeom>
                <a:avLst/>
                <a:gdLst/>
                <a:ahLst/>
                <a:rect l="l" t="t" r="r" b="b"/>
                <a:pathLst>
                  <a:path w="53" h="222">
                    <a:moveTo>
                      <a:pt x="53" y="1"/>
                    </a:moveTo>
                    <a:lnTo>
                      <a:pt x="0" y="11"/>
                    </a:lnTo>
                    <a:lnTo>
                      <a:pt x="0" y="221"/>
                    </a:lnTo>
                    <a:lnTo>
                      <a:pt x="53" y="221"/>
                    </a:lnTo>
                    <a:lnTo>
                      <a:pt x="53" y="1"/>
                    </a:lnTo>
                    <a:close/>
                  </a:path>
                </a:pathLst>
              </a:custGeom>
              <a:solidFill>
                <a:srgbClr val="fff2e6"/>
              </a:solidFill>
              <a:ln w="0">
                <a:noFill/>
              </a:ln>
            </p:spPr>
            <p:style>
              <a:lnRef idx="0"/>
              <a:fillRef idx="0"/>
              <a:effectRef idx="0"/>
              <a:fontRef idx="minor"/>
            </p:style>
          </p:sp>
          <p:sp>
            <p:nvSpPr>
              <p:cNvPr id="2726" name="Google Shape;3635;p64"/>
              <p:cNvSpPr/>
              <p:nvPr/>
            </p:nvSpPr>
            <p:spPr>
              <a:xfrm flipH="1">
                <a:off x="7951320" y="1004400"/>
                <a:ext cx="21960" cy="16920"/>
              </a:xfrm>
              <a:custGeom>
                <a:avLst/>
                <a:gdLst/>
                <a:ahLst/>
                <a:rect l="l" t="t" r="r" b="b"/>
                <a:pathLst>
                  <a:path w="177" h="144">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w="0">
                <a:noFill/>
              </a:ln>
            </p:spPr>
            <p:style>
              <a:lnRef idx="0"/>
              <a:fillRef idx="0"/>
              <a:effectRef idx="0"/>
              <a:fontRef idx="minor"/>
            </p:style>
          </p:sp>
          <p:sp>
            <p:nvSpPr>
              <p:cNvPr id="2727" name="Google Shape;3636;p64"/>
              <p:cNvSpPr/>
              <p:nvPr/>
            </p:nvSpPr>
            <p:spPr>
              <a:xfrm flipH="1">
                <a:off x="6548760" y="859680"/>
                <a:ext cx="70560" cy="374400"/>
              </a:xfrm>
              <a:custGeom>
                <a:avLst/>
                <a:gdLst/>
                <a:ahLst/>
                <a:rect l="l" t="t" r="r" b="b"/>
                <a:pathLst>
                  <a:path w="504" h="2549">
                    <a:moveTo>
                      <a:pt x="0" y="0"/>
                    </a:moveTo>
                    <a:lnTo>
                      <a:pt x="21" y="2548"/>
                    </a:lnTo>
                    <a:lnTo>
                      <a:pt x="503" y="2548"/>
                    </a:lnTo>
                    <a:lnTo>
                      <a:pt x="399" y="0"/>
                    </a:lnTo>
                    <a:close/>
                  </a:path>
                </a:pathLst>
              </a:custGeom>
              <a:solidFill>
                <a:schemeClr val="accent5"/>
              </a:solidFill>
              <a:ln w="0">
                <a:noFill/>
              </a:ln>
            </p:spPr>
            <p:style>
              <a:lnRef idx="0"/>
              <a:fillRef idx="0"/>
              <a:effectRef idx="0"/>
              <a:fontRef idx="minor"/>
            </p:style>
          </p:sp>
          <p:sp>
            <p:nvSpPr>
              <p:cNvPr id="2728" name="Google Shape;3637;p64"/>
              <p:cNvSpPr/>
              <p:nvPr/>
            </p:nvSpPr>
            <p:spPr>
              <a:xfrm flipH="1">
                <a:off x="5604840" y="921960"/>
                <a:ext cx="109800" cy="312120"/>
              </a:xfrm>
              <a:custGeom>
                <a:avLst/>
                <a:gdLst/>
                <a:ahLst/>
                <a:rect l="l" t="t" r="r" b="b"/>
                <a:pathLst>
                  <a:path w="767" h="2130">
                    <a:moveTo>
                      <a:pt x="1" y="1"/>
                    </a:moveTo>
                    <a:lnTo>
                      <a:pt x="32" y="2129"/>
                    </a:lnTo>
                    <a:lnTo>
                      <a:pt x="766" y="2129"/>
                    </a:lnTo>
                    <a:lnTo>
                      <a:pt x="609" y="1"/>
                    </a:lnTo>
                    <a:close/>
                  </a:path>
                </a:pathLst>
              </a:custGeom>
              <a:solidFill>
                <a:schemeClr val="accent4"/>
              </a:solidFill>
              <a:ln w="0">
                <a:noFill/>
              </a:ln>
            </p:spPr>
            <p:style>
              <a:lnRef idx="0"/>
              <a:fillRef idx="0"/>
              <a:effectRef idx="0"/>
              <a:fontRef idx="minor"/>
            </p:style>
          </p:sp>
          <p:sp>
            <p:nvSpPr>
              <p:cNvPr id="2729" name="Google Shape;3638;p64"/>
              <p:cNvSpPr/>
              <p:nvPr/>
            </p:nvSpPr>
            <p:spPr>
              <a:xfrm flipH="1">
                <a:off x="5501880" y="921960"/>
                <a:ext cx="93960" cy="312120"/>
              </a:xfrm>
              <a:custGeom>
                <a:avLst/>
                <a:gdLst/>
                <a:ahLst/>
                <a:rect l="l" t="t" r="r" b="b"/>
                <a:pathLst>
                  <a:path w="662" h="2130">
                    <a:moveTo>
                      <a:pt x="22" y="1"/>
                    </a:moveTo>
                    <a:lnTo>
                      <a:pt x="1" y="2129"/>
                    </a:lnTo>
                    <a:lnTo>
                      <a:pt x="598" y="2129"/>
                    </a:lnTo>
                    <a:lnTo>
                      <a:pt x="661" y="1"/>
                    </a:lnTo>
                    <a:close/>
                  </a:path>
                </a:pathLst>
              </a:custGeom>
              <a:solidFill>
                <a:schemeClr val="accent4"/>
              </a:solidFill>
              <a:ln w="0">
                <a:noFill/>
              </a:ln>
            </p:spPr>
            <p:style>
              <a:lnRef idx="0"/>
              <a:fillRef idx="0"/>
              <a:effectRef idx="0"/>
              <a:fontRef idx="minor"/>
            </p:style>
          </p:sp>
          <p:sp>
            <p:nvSpPr>
              <p:cNvPr id="2730" name="Google Shape;3639;p64"/>
              <p:cNvSpPr/>
              <p:nvPr/>
            </p:nvSpPr>
            <p:spPr>
              <a:xfrm flipH="1">
                <a:off x="5612400" y="921960"/>
                <a:ext cx="101880" cy="218520"/>
              </a:xfrm>
              <a:custGeom>
                <a:avLst/>
                <a:gdLst/>
                <a:ahLst/>
                <a:rect l="l" t="t" r="r" b="b"/>
                <a:pathLst>
                  <a:path w="714" h="1501">
                    <a:moveTo>
                      <a:pt x="1" y="1"/>
                    </a:moveTo>
                    <a:lnTo>
                      <a:pt x="22" y="1500"/>
                    </a:lnTo>
                    <a:lnTo>
                      <a:pt x="74" y="1500"/>
                    </a:lnTo>
                    <a:cubicBezTo>
                      <a:pt x="294" y="1500"/>
                      <a:pt x="504" y="1490"/>
                      <a:pt x="714" y="1479"/>
                    </a:cubicBezTo>
                    <a:lnTo>
                      <a:pt x="609" y="1"/>
                    </a:lnTo>
                    <a:close/>
                  </a:path>
                </a:pathLst>
              </a:custGeom>
              <a:solidFill>
                <a:schemeClr val="accent4"/>
              </a:solidFill>
              <a:ln w="0">
                <a:noFill/>
              </a:ln>
            </p:spPr>
            <p:style>
              <a:lnRef idx="0"/>
              <a:fillRef idx="0"/>
              <a:effectRef idx="0"/>
              <a:fontRef idx="minor"/>
            </p:style>
          </p:sp>
          <p:sp>
            <p:nvSpPr>
              <p:cNvPr id="2731" name="Google Shape;3640;p64"/>
              <p:cNvSpPr/>
              <p:nvPr/>
            </p:nvSpPr>
            <p:spPr>
              <a:xfrm flipH="1">
                <a:off x="5501880" y="921960"/>
                <a:ext cx="93960" cy="213840"/>
              </a:xfrm>
              <a:custGeom>
                <a:avLst/>
                <a:gdLst/>
                <a:ahLst/>
                <a:rect l="l" t="t" r="r" b="b"/>
                <a:pathLst>
                  <a:path w="662" h="1469">
                    <a:moveTo>
                      <a:pt x="22" y="1"/>
                    </a:moveTo>
                    <a:lnTo>
                      <a:pt x="1" y="1469"/>
                    </a:lnTo>
                    <a:cubicBezTo>
                      <a:pt x="221" y="1448"/>
                      <a:pt x="431" y="1416"/>
                      <a:pt x="619" y="1385"/>
                    </a:cubicBezTo>
                    <a:lnTo>
                      <a:pt x="661" y="1"/>
                    </a:lnTo>
                    <a:close/>
                  </a:path>
                </a:pathLst>
              </a:custGeom>
              <a:solidFill>
                <a:schemeClr val="accent4"/>
              </a:solidFill>
              <a:ln w="0">
                <a:noFill/>
              </a:ln>
            </p:spPr>
            <p:style>
              <a:lnRef idx="0"/>
              <a:fillRef idx="0"/>
              <a:effectRef idx="0"/>
              <a:fontRef idx="minor"/>
            </p:style>
          </p:sp>
          <p:sp>
            <p:nvSpPr>
              <p:cNvPr id="2732" name="Google Shape;3641;p64"/>
              <p:cNvSpPr/>
              <p:nvPr/>
            </p:nvSpPr>
            <p:spPr>
              <a:xfrm flipH="1">
                <a:off x="5642280" y="936000"/>
                <a:ext cx="63000" cy="20520"/>
              </a:xfrm>
              <a:custGeom>
                <a:avLst/>
                <a:gdLst/>
                <a:ahLst/>
                <a:rect l="l" t="t" r="r" b="b"/>
                <a:pathLst>
                  <a:path w="452" h="168">
                    <a:moveTo>
                      <a:pt x="1" y="0"/>
                    </a:moveTo>
                    <a:lnTo>
                      <a:pt x="11" y="168"/>
                    </a:lnTo>
                    <a:lnTo>
                      <a:pt x="451" y="168"/>
                    </a:lnTo>
                    <a:lnTo>
                      <a:pt x="441" y="0"/>
                    </a:lnTo>
                    <a:close/>
                  </a:path>
                </a:pathLst>
              </a:custGeom>
              <a:solidFill>
                <a:srgbClr val="fff2e6"/>
              </a:solidFill>
              <a:ln w="0">
                <a:noFill/>
              </a:ln>
            </p:spPr>
            <p:style>
              <a:lnRef idx="0"/>
              <a:fillRef idx="0"/>
              <a:effectRef idx="0"/>
              <a:fontRef idx="minor"/>
            </p:style>
          </p:sp>
          <p:sp>
            <p:nvSpPr>
              <p:cNvPr id="2733" name="Google Shape;3642;p64"/>
              <p:cNvSpPr/>
              <p:nvPr/>
            </p:nvSpPr>
            <p:spPr>
              <a:xfrm flipH="1">
                <a:off x="5526720" y="1185120"/>
                <a:ext cx="53640" cy="31680"/>
              </a:xfrm>
              <a:custGeom>
                <a:avLst/>
                <a:gdLst/>
                <a:ahLst/>
                <a:rect l="l" t="t" r="r" b="b"/>
                <a:pathLst>
                  <a:path w="389" h="243">
                    <a:moveTo>
                      <a:pt x="0" y="1"/>
                    </a:moveTo>
                    <a:lnTo>
                      <a:pt x="11" y="242"/>
                    </a:lnTo>
                    <a:lnTo>
                      <a:pt x="388" y="242"/>
                    </a:lnTo>
                    <a:lnTo>
                      <a:pt x="388" y="1"/>
                    </a:lnTo>
                    <a:close/>
                  </a:path>
                </a:pathLst>
              </a:custGeom>
              <a:solidFill>
                <a:srgbClr val="fff2e6"/>
              </a:solidFill>
              <a:ln w="0">
                <a:noFill/>
              </a:ln>
            </p:spPr>
            <p:style>
              <a:lnRef idx="0"/>
              <a:fillRef idx="0"/>
              <a:effectRef idx="0"/>
              <a:fontRef idx="minor"/>
            </p:style>
          </p:sp>
          <p:sp>
            <p:nvSpPr>
              <p:cNvPr id="2734" name="Google Shape;3643;p64"/>
              <p:cNvSpPr/>
              <p:nvPr/>
            </p:nvSpPr>
            <p:spPr>
              <a:xfrm flipH="1">
                <a:off x="5509800" y="937440"/>
                <a:ext cx="65880" cy="17640"/>
              </a:xfrm>
              <a:custGeom>
                <a:avLst/>
                <a:gdLst/>
                <a:ahLst/>
                <a:rect l="l" t="t" r="r" b="b"/>
                <a:pathLst>
                  <a:path w="473" h="148">
                    <a:moveTo>
                      <a:pt x="1" y="1"/>
                    </a:moveTo>
                    <a:lnTo>
                      <a:pt x="11" y="147"/>
                    </a:lnTo>
                    <a:lnTo>
                      <a:pt x="473" y="147"/>
                    </a:lnTo>
                    <a:lnTo>
                      <a:pt x="473" y="1"/>
                    </a:lnTo>
                    <a:close/>
                  </a:path>
                </a:pathLst>
              </a:custGeom>
              <a:solidFill>
                <a:srgbClr val="fff2e6"/>
              </a:solidFill>
              <a:ln w="0">
                <a:noFill/>
              </a:ln>
            </p:spPr>
            <p:style>
              <a:lnRef idx="0"/>
              <a:fillRef idx="0"/>
              <a:effectRef idx="0"/>
              <a:fontRef idx="minor"/>
            </p:style>
          </p:sp>
          <p:sp>
            <p:nvSpPr>
              <p:cNvPr id="2735" name="Google Shape;3644;p64"/>
              <p:cNvSpPr/>
              <p:nvPr/>
            </p:nvSpPr>
            <p:spPr>
              <a:xfrm flipH="1">
                <a:off x="5655960" y="1199520"/>
                <a:ext cx="6840" cy="9720"/>
              </a:xfrm>
              <a:custGeom>
                <a:avLst/>
                <a:gdLst/>
                <a:ahLst/>
                <a:rect l="l" t="t" r="r" b="b"/>
                <a:pathLst>
                  <a:path w="75" h="9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w="0">
                <a:noFill/>
              </a:ln>
            </p:spPr>
            <p:style>
              <a:lnRef idx="0"/>
              <a:fillRef idx="0"/>
              <a:effectRef idx="0"/>
              <a:fontRef idx="minor"/>
            </p:style>
          </p:sp>
          <p:sp>
            <p:nvSpPr>
              <p:cNvPr id="2736" name="Google Shape;3645;p64"/>
              <p:cNvSpPr/>
              <p:nvPr/>
            </p:nvSpPr>
            <p:spPr>
              <a:xfrm flipH="1">
                <a:off x="5667120" y="981360"/>
                <a:ext cx="6840" cy="9720"/>
              </a:xfrm>
              <a:custGeom>
                <a:avLst/>
                <a:gdLst/>
                <a:ahLst/>
                <a:rect l="l" t="t" r="r" b="b"/>
                <a:pathLst>
                  <a:path w="74" h="95">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w="0">
                <a:noFill/>
              </a:ln>
            </p:spPr>
            <p:style>
              <a:lnRef idx="0"/>
              <a:fillRef idx="0"/>
              <a:effectRef idx="0"/>
              <a:fontRef idx="minor"/>
            </p:style>
          </p:sp>
          <p:sp>
            <p:nvSpPr>
              <p:cNvPr id="2737" name="Google Shape;3646;p64"/>
              <p:cNvSpPr/>
              <p:nvPr/>
            </p:nvSpPr>
            <p:spPr>
              <a:xfrm flipH="1">
                <a:off x="5550120" y="1152720"/>
                <a:ext cx="8280" cy="12960"/>
              </a:xfrm>
              <a:custGeom>
                <a:avLst/>
                <a:gdLst/>
                <a:ahLst/>
                <a:rect l="l" t="t" r="r" b="b"/>
                <a:pathLst>
                  <a:path w="85" h="117">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w="0">
                <a:noFill/>
              </a:ln>
            </p:spPr>
            <p:style>
              <a:lnRef idx="0"/>
              <a:fillRef idx="0"/>
              <a:effectRef idx="0"/>
              <a:fontRef idx="minor"/>
            </p:style>
          </p:sp>
          <p:sp>
            <p:nvSpPr>
              <p:cNvPr id="2738" name="Google Shape;3647;p64"/>
              <p:cNvSpPr/>
              <p:nvPr/>
            </p:nvSpPr>
            <p:spPr>
              <a:xfrm flipH="1">
                <a:off x="5370840" y="1009080"/>
                <a:ext cx="108000" cy="225000"/>
              </a:xfrm>
              <a:custGeom>
                <a:avLst/>
                <a:gdLst/>
                <a:ahLst/>
                <a:rect l="l" t="t" r="r" b="b"/>
                <a:pathLst>
                  <a:path w="756" h="1543">
                    <a:moveTo>
                      <a:pt x="0" y="1"/>
                    </a:moveTo>
                    <a:lnTo>
                      <a:pt x="0" y="1542"/>
                    </a:lnTo>
                    <a:lnTo>
                      <a:pt x="713" y="1542"/>
                    </a:lnTo>
                    <a:lnTo>
                      <a:pt x="755" y="1"/>
                    </a:lnTo>
                    <a:close/>
                  </a:path>
                </a:pathLst>
              </a:custGeom>
              <a:solidFill>
                <a:schemeClr val="accent3"/>
              </a:solidFill>
              <a:ln w="0">
                <a:noFill/>
              </a:ln>
            </p:spPr>
            <p:style>
              <a:lnRef idx="0"/>
              <a:fillRef idx="0"/>
              <a:effectRef idx="0"/>
              <a:fontRef idx="minor"/>
            </p:style>
          </p:sp>
          <p:sp>
            <p:nvSpPr>
              <p:cNvPr id="2739" name="Google Shape;3648;p64"/>
              <p:cNvSpPr/>
              <p:nvPr/>
            </p:nvSpPr>
            <p:spPr>
              <a:xfrm flipH="1">
                <a:off x="5370840" y="1009080"/>
                <a:ext cx="108000" cy="112680"/>
              </a:xfrm>
              <a:custGeom>
                <a:avLst/>
                <a:gdLst/>
                <a:ahLst/>
                <a:rect l="l" t="t" r="r" b="b"/>
                <a:pathLst>
                  <a:path w="756" h="788">
                    <a:moveTo>
                      <a:pt x="0" y="1"/>
                    </a:moveTo>
                    <a:lnTo>
                      <a:pt x="0" y="662"/>
                    </a:lnTo>
                    <a:cubicBezTo>
                      <a:pt x="220" y="704"/>
                      <a:pt x="472" y="745"/>
                      <a:pt x="734" y="787"/>
                    </a:cubicBezTo>
                    <a:lnTo>
                      <a:pt x="755" y="1"/>
                    </a:lnTo>
                    <a:close/>
                  </a:path>
                </a:pathLst>
              </a:custGeom>
              <a:solidFill>
                <a:schemeClr val="accent3"/>
              </a:solidFill>
              <a:ln w="0">
                <a:noFill/>
              </a:ln>
            </p:spPr>
            <p:style>
              <a:lnRef idx="0"/>
              <a:fillRef idx="0"/>
              <a:effectRef idx="0"/>
              <a:fontRef idx="minor"/>
            </p:style>
          </p:sp>
          <p:sp>
            <p:nvSpPr>
              <p:cNvPr id="2740" name="Google Shape;3649;p64"/>
              <p:cNvSpPr/>
              <p:nvPr/>
            </p:nvSpPr>
            <p:spPr>
              <a:xfrm flipH="1">
                <a:off x="5396040" y="1021680"/>
                <a:ext cx="72360" cy="28800"/>
              </a:xfrm>
              <a:custGeom>
                <a:avLst/>
                <a:gdLst/>
                <a:ahLst/>
                <a:rect l="l" t="t" r="r" b="b"/>
                <a:pathLst>
                  <a:path w="515" h="222">
                    <a:moveTo>
                      <a:pt x="514" y="1"/>
                    </a:moveTo>
                    <a:lnTo>
                      <a:pt x="11" y="22"/>
                    </a:lnTo>
                    <a:lnTo>
                      <a:pt x="0" y="221"/>
                    </a:lnTo>
                    <a:lnTo>
                      <a:pt x="504" y="200"/>
                    </a:lnTo>
                    <a:lnTo>
                      <a:pt x="514" y="1"/>
                    </a:lnTo>
                    <a:close/>
                  </a:path>
                </a:pathLst>
              </a:custGeom>
              <a:solidFill>
                <a:srgbClr val="fff2e6"/>
              </a:solidFill>
              <a:ln w="0">
                <a:noFill/>
              </a:ln>
            </p:spPr>
            <p:style>
              <a:lnRef idx="0"/>
              <a:fillRef idx="0"/>
              <a:effectRef idx="0"/>
              <a:fontRef idx="minor"/>
            </p:style>
          </p:sp>
          <p:sp>
            <p:nvSpPr>
              <p:cNvPr id="2741" name="Google Shape;3650;p64"/>
              <p:cNvSpPr/>
              <p:nvPr/>
            </p:nvSpPr>
            <p:spPr>
              <a:xfrm flipH="1">
                <a:off x="5398920" y="1199520"/>
                <a:ext cx="67680" cy="28440"/>
              </a:xfrm>
              <a:custGeom>
                <a:avLst/>
                <a:gdLst/>
                <a:ahLst/>
                <a:rect l="l" t="t" r="r" b="b"/>
                <a:pathLst>
                  <a:path w="484" h="221">
                    <a:moveTo>
                      <a:pt x="483" y="0"/>
                    </a:moveTo>
                    <a:lnTo>
                      <a:pt x="11" y="21"/>
                    </a:lnTo>
                    <a:lnTo>
                      <a:pt x="1" y="220"/>
                    </a:lnTo>
                    <a:lnTo>
                      <a:pt x="473" y="200"/>
                    </a:lnTo>
                    <a:lnTo>
                      <a:pt x="483" y="0"/>
                    </a:lnTo>
                    <a:close/>
                  </a:path>
                </a:pathLst>
              </a:custGeom>
              <a:solidFill>
                <a:srgbClr val="fff2e6"/>
              </a:solidFill>
              <a:ln w="0">
                <a:noFill/>
              </a:ln>
            </p:spPr>
            <p:style>
              <a:lnRef idx="0"/>
              <a:fillRef idx="0"/>
              <a:effectRef idx="0"/>
              <a:fontRef idx="minor"/>
            </p:style>
          </p:sp>
          <p:sp>
            <p:nvSpPr>
              <p:cNvPr id="2742" name="Google Shape;3651;p64"/>
              <p:cNvSpPr/>
              <p:nvPr/>
            </p:nvSpPr>
            <p:spPr>
              <a:xfrm flipH="1">
                <a:off x="5250960" y="859680"/>
                <a:ext cx="97200" cy="374400"/>
              </a:xfrm>
              <a:custGeom>
                <a:avLst/>
                <a:gdLst/>
                <a:ahLst/>
                <a:rect l="l" t="t" r="r" b="b"/>
                <a:pathLst>
                  <a:path w="683" h="2549">
                    <a:moveTo>
                      <a:pt x="1" y="0"/>
                    </a:moveTo>
                    <a:lnTo>
                      <a:pt x="32" y="2548"/>
                    </a:lnTo>
                    <a:lnTo>
                      <a:pt x="683" y="2548"/>
                    </a:lnTo>
                    <a:lnTo>
                      <a:pt x="546" y="0"/>
                    </a:lnTo>
                    <a:close/>
                  </a:path>
                </a:pathLst>
              </a:custGeom>
              <a:solidFill>
                <a:schemeClr val="accent2"/>
              </a:solidFill>
              <a:ln w="0">
                <a:noFill/>
              </a:ln>
            </p:spPr>
            <p:style>
              <a:lnRef idx="0"/>
              <a:fillRef idx="0"/>
              <a:effectRef idx="0"/>
              <a:fontRef idx="minor"/>
            </p:style>
          </p:sp>
          <p:sp>
            <p:nvSpPr>
              <p:cNvPr id="2743" name="Google Shape;3652;p64"/>
              <p:cNvSpPr/>
              <p:nvPr/>
            </p:nvSpPr>
            <p:spPr>
              <a:xfrm flipH="1">
                <a:off x="5157720" y="859680"/>
                <a:ext cx="84600" cy="374400"/>
              </a:xfrm>
              <a:custGeom>
                <a:avLst/>
                <a:gdLst/>
                <a:ahLst/>
                <a:rect l="l" t="t" r="r" b="b"/>
                <a:pathLst>
                  <a:path w="599" h="2549">
                    <a:moveTo>
                      <a:pt x="22" y="0"/>
                    </a:moveTo>
                    <a:lnTo>
                      <a:pt x="1" y="2548"/>
                    </a:lnTo>
                    <a:lnTo>
                      <a:pt x="536" y="2548"/>
                    </a:lnTo>
                    <a:lnTo>
                      <a:pt x="599" y="0"/>
                    </a:lnTo>
                    <a:close/>
                  </a:path>
                </a:pathLst>
              </a:custGeom>
              <a:solidFill>
                <a:schemeClr val="accent2"/>
              </a:solidFill>
              <a:ln w="0">
                <a:noFill/>
              </a:ln>
            </p:spPr>
            <p:style>
              <a:lnRef idx="0"/>
              <a:fillRef idx="0"/>
              <a:effectRef idx="0"/>
              <a:fontRef idx="minor"/>
            </p:style>
          </p:sp>
          <p:sp>
            <p:nvSpPr>
              <p:cNvPr id="2744" name="Google Shape;3653;p64"/>
              <p:cNvSpPr/>
              <p:nvPr/>
            </p:nvSpPr>
            <p:spPr>
              <a:xfrm flipH="1">
                <a:off x="5257440" y="859680"/>
                <a:ext cx="91080" cy="263880"/>
              </a:xfrm>
              <a:custGeom>
                <a:avLst/>
                <a:gdLst/>
                <a:ahLst/>
                <a:rect l="l" t="t" r="r" b="b"/>
                <a:pathLst>
                  <a:path w="641" h="1804">
                    <a:moveTo>
                      <a:pt x="1" y="0"/>
                    </a:moveTo>
                    <a:lnTo>
                      <a:pt x="22" y="1804"/>
                    </a:lnTo>
                    <a:lnTo>
                      <a:pt x="64" y="1804"/>
                    </a:lnTo>
                    <a:cubicBezTo>
                      <a:pt x="263" y="1793"/>
                      <a:pt x="452" y="1783"/>
                      <a:pt x="641" y="1772"/>
                    </a:cubicBezTo>
                    <a:lnTo>
                      <a:pt x="546" y="0"/>
                    </a:lnTo>
                    <a:close/>
                  </a:path>
                </a:pathLst>
              </a:custGeom>
              <a:solidFill>
                <a:schemeClr val="accent2"/>
              </a:solidFill>
              <a:ln w="0">
                <a:noFill/>
              </a:ln>
            </p:spPr>
            <p:style>
              <a:lnRef idx="0"/>
              <a:fillRef idx="0"/>
              <a:effectRef idx="0"/>
              <a:fontRef idx="minor"/>
            </p:style>
          </p:sp>
          <p:sp>
            <p:nvSpPr>
              <p:cNvPr id="2745" name="Google Shape;3654;p64"/>
              <p:cNvSpPr/>
              <p:nvPr/>
            </p:nvSpPr>
            <p:spPr>
              <a:xfrm flipH="1">
                <a:off x="5157720" y="859680"/>
                <a:ext cx="83160" cy="257400"/>
              </a:xfrm>
              <a:custGeom>
                <a:avLst/>
                <a:gdLst/>
                <a:ahLst/>
                <a:rect l="l" t="t" r="r" b="b"/>
                <a:pathLst>
                  <a:path w="588" h="1762">
                    <a:moveTo>
                      <a:pt x="21" y="0"/>
                    </a:moveTo>
                    <a:lnTo>
                      <a:pt x="0" y="1762"/>
                    </a:lnTo>
                    <a:cubicBezTo>
                      <a:pt x="189" y="1730"/>
                      <a:pt x="368" y="1699"/>
                      <a:pt x="556" y="1657"/>
                    </a:cubicBezTo>
                    <a:lnTo>
                      <a:pt x="588" y="0"/>
                    </a:lnTo>
                    <a:close/>
                  </a:path>
                </a:pathLst>
              </a:custGeom>
              <a:solidFill>
                <a:srgbClr val="904d9e"/>
              </a:solidFill>
              <a:ln w="0">
                <a:noFill/>
              </a:ln>
            </p:spPr>
            <p:style>
              <a:lnRef idx="0"/>
              <a:fillRef idx="0"/>
              <a:effectRef idx="0"/>
              <a:fontRef idx="minor"/>
            </p:style>
          </p:sp>
          <p:sp>
            <p:nvSpPr>
              <p:cNvPr id="2746" name="Google Shape;3655;p64"/>
              <p:cNvSpPr/>
              <p:nvPr/>
            </p:nvSpPr>
            <p:spPr>
              <a:xfrm flipH="1">
                <a:off x="5179320" y="1175760"/>
                <a:ext cx="48600" cy="38160"/>
              </a:xfrm>
              <a:custGeom>
                <a:avLst/>
                <a:gdLst/>
                <a:ahLst/>
                <a:rect l="l" t="t" r="r" b="b"/>
                <a:pathLst>
                  <a:path w="357" h="285">
                    <a:moveTo>
                      <a:pt x="0" y="1"/>
                    </a:moveTo>
                    <a:lnTo>
                      <a:pt x="11" y="284"/>
                    </a:lnTo>
                    <a:lnTo>
                      <a:pt x="357" y="284"/>
                    </a:lnTo>
                    <a:lnTo>
                      <a:pt x="346" y="1"/>
                    </a:lnTo>
                    <a:close/>
                  </a:path>
                </a:pathLst>
              </a:custGeom>
              <a:solidFill>
                <a:srgbClr val="fff2e6"/>
              </a:solidFill>
              <a:ln w="0">
                <a:noFill/>
              </a:ln>
            </p:spPr>
            <p:style>
              <a:lnRef idx="0"/>
              <a:fillRef idx="0"/>
              <a:effectRef idx="0"/>
              <a:fontRef idx="minor"/>
            </p:style>
          </p:sp>
          <p:sp>
            <p:nvSpPr>
              <p:cNvPr id="2747" name="Google Shape;3656;p64"/>
              <p:cNvSpPr/>
              <p:nvPr/>
            </p:nvSpPr>
            <p:spPr>
              <a:xfrm flipH="1">
                <a:off x="5296320" y="1191600"/>
                <a:ext cx="5040" cy="12960"/>
              </a:xfrm>
              <a:custGeom>
                <a:avLst/>
                <a:gdLst/>
                <a:ahLst/>
                <a:rect l="l" t="t" r="r" b="b"/>
                <a:pathLst>
                  <a:path w="64" h="117">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w="0">
                <a:noFill/>
              </a:ln>
            </p:spPr>
            <p:style>
              <a:lnRef idx="0"/>
              <a:fillRef idx="0"/>
              <a:effectRef idx="0"/>
              <a:fontRef idx="minor"/>
            </p:style>
          </p:sp>
          <p:sp>
            <p:nvSpPr>
              <p:cNvPr id="2748" name="Google Shape;3657;p64"/>
              <p:cNvSpPr/>
              <p:nvPr/>
            </p:nvSpPr>
            <p:spPr>
              <a:xfrm flipH="1">
                <a:off x="5305680" y="931320"/>
                <a:ext cx="5040" cy="11520"/>
              </a:xfrm>
              <a:custGeom>
                <a:avLst/>
                <a:gdLst/>
                <a:ahLst/>
                <a:rect l="l" t="t" r="r" b="b"/>
                <a:pathLst>
                  <a:path w="64" h="106">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w="0">
                <a:noFill/>
              </a:ln>
            </p:spPr>
            <p:style>
              <a:lnRef idx="0"/>
              <a:fillRef idx="0"/>
              <a:effectRef idx="0"/>
              <a:fontRef idx="minor"/>
            </p:style>
          </p:sp>
          <p:sp>
            <p:nvSpPr>
              <p:cNvPr id="2749" name="Google Shape;3658;p64"/>
              <p:cNvSpPr/>
              <p:nvPr/>
            </p:nvSpPr>
            <p:spPr>
              <a:xfrm flipH="1">
                <a:off x="5201280" y="1136880"/>
                <a:ext cx="6840" cy="14400"/>
              </a:xfrm>
              <a:custGeom>
                <a:avLst/>
                <a:gdLst/>
                <a:ahLst/>
                <a:rect l="l" t="t" r="r" b="b"/>
                <a:pathLst>
                  <a:path w="75" h="127">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w="0">
                <a:noFill/>
              </a:ln>
            </p:spPr>
            <p:style>
              <a:lnRef idx="0"/>
              <a:fillRef idx="0"/>
              <a:effectRef idx="0"/>
              <a:fontRef idx="minor"/>
            </p:style>
          </p:sp>
          <p:sp>
            <p:nvSpPr>
              <p:cNvPr id="2750" name="Google Shape;3659;p64"/>
              <p:cNvSpPr/>
              <p:nvPr/>
            </p:nvSpPr>
            <p:spPr>
              <a:xfrm flipH="1">
                <a:off x="6428880" y="859680"/>
                <a:ext cx="108000" cy="374400"/>
              </a:xfrm>
              <a:custGeom>
                <a:avLst/>
                <a:gdLst/>
                <a:ahLst/>
                <a:rect l="l" t="t" r="r" b="b"/>
                <a:pathLst>
                  <a:path w="756" h="2549">
                    <a:moveTo>
                      <a:pt x="1" y="0"/>
                    </a:moveTo>
                    <a:lnTo>
                      <a:pt x="22" y="2548"/>
                    </a:lnTo>
                    <a:lnTo>
                      <a:pt x="756" y="2548"/>
                    </a:lnTo>
                    <a:lnTo>
                      <a:pt x="599" y="0"/>
                    </a:lnTo>
                    <a:close/>
                  </a:path>
                </a:pathLst>
              </a:custGeom>
              <a:solidFill>
                <a:schemeClr val="accent5"/>
              </a:solidFill>
              <a:ln w="0">
                <a:noFill/>
              </a:ln>
            </p:spPr>
            <p:style>
              <a:lnRef idx="0"/>
              <a:fillRef idx="0"/>
              <a:effectRef idx="0"/>
              <a:fontRef idx="minor"/>
            </p:style>
          </p:sp>
          <p:sp>
            <p:nvSpPr>
              <p:cNvPr id="2751" name="Google Shape;3660;p64"/>
              <p:cNvSpPr/>
              <p:nvPr/>
            </p:nvSpPr>
            <p:spPr>
              <a:xfrm flipH="1">
                <a:off x="6326280" y="859680"/>
                <a:ext cx="93960" cy="374400"/>
              </a:xfrm>
              <a:custGeom>
                <a:avLst/>
                <a:gdLst/>
                <a:ahLst/>
                <a:rect l="l" t="t" r="r" b="b"/>
                <a:pathLst>
                  <a:path w="661" h="2549">
                    <a:moveTo>
                      <a:pt x="21" y="0"/>
                    </a:moveTo>
                    <a:lnTo>
                      <a:pt x="0" y="2548"/>
                    </a:lnTo>
                    <a:lnTo>
                      <a:pt x="598" y="2548"/>
                    </a:lnTo>
                    <a:lnTo>
                      <a:pt x="661" y="0"/>
                    </a:lnTo>
                    <a:close/>
                  </a:path>
                </a:pathLst>
              </a:custGeom>
              <a:solidFill>
                <a:schemeClr val="accent5"/>
              </a:solidFill>
              <a:ln w="0">
                <a:noFill/>
              </a:ln>
            </p:spPr>
            <p:style>
              <a:lnRef idx="0"/>
              <a:fillRef idx="0"/>
              <a:effectRef idx="0"/>
              <a:fontRef idx="minor"/>
            </p:style>
          </p:sp>
          <p:sp>
            <p:nvSpPr>
              <p:cNvPr id="2752" name="Google Shape;3661;p64"/>
              <p:cNvSpPr/>
              <p:nvPr/>
            </p:nvSpPr>
            <p:spPr>
              <a:xfrm flipH="1">
                <a:off x="6631560" y="890640"/>
                <a:ext cx="92520" cy="343440"/>
              </a:xfrm>
              <a:custGeom>
                <a:avLst/>
                <a:gdLst/>
                <a:ahLst/>
                <a:rect l="l" t="t" r="r" b="b"/>
                <a:pathLst>
                  <a:path w="651" h="2340">
                    <a:moveTo>
                      <a:pt x="1" y="1"/>
                    </a:moveTo>
                    <a:lnTo>
                      <a:pt x="11" y="2339"/>
                    </a:lnTo>
                    <a:lnTo>
                      <a:pt x="651" y="2339"/>
                    </a:lnTo>
                    <a:lnTo>
                      <a:pt x="588" y="32"/>
                    </a:lnTo>
                    <a:lnTo>
                      <a:pt x="1" y="1"/>
                    </a:lnTo>
                    <a:close/>
                  </a:path>
                </a:pathLst>
              </a:custGeom>
              <a:solidFill>
                <a:schemeClr val="accent5"/>
              </a:solidFill>
              <a:ln w="0">
                <a:noFill/>
              </a:ln>
            </p:spPr>
            <p:style>
              <a:lnRef idx="0"/>
              <a:fillRef idx="0"/>
              <a:effectRef idx="0"/>
              <a:fontRef idx="minor"/>
            </p:style>
          </p:sp>
          <p:sp>
            <p:nvSpPr>
              <p:cNvPr id="2753" name="Google Shape;3662;p64"/>
              <p:cNvSpPr/>
              <p:nvPr/>
            </p:nvSpPr>
            <p:spPr>
              <a:xfrm flipH="1">
                <a:off x="6553800" y="859680"/>
                <a:ext cx="65880" cy="262080"/>
              </a:xfrm>
              <a:custGeom>
                <a:avLst/>
                <a:gdLst/>
                <a:ahLst/>
                <a:rect l="l" t="t" r="r" b="b"/>
                <a:pathLst>
                  <a:path w="472" h="1794">
                    <a:moveTo>
                      <a:pt x="0" y="0"/>
                    </a:moveTo>
                    <a:lnTo>
                      <a:pt x="11" y="1772"/>
                    </a:lnTo>
                    <a:cubicBezTo>
                      <a:pt x="157" y="1783"/>
                      <a:pt x="315" y="1793"/>
                      <a:pt x="472" y="1793"/>
                    </a:cubicBezTo>
                    <a:lnTo>
                      <a:pt x="399" y="0"/>
                    </a:lnTo>
                    <a:close/>
                  </a:path>
                </a:pathLst>
              </a:custGeom>
              <a:solidFill>
                <a:schemeClr val="accent5"/>
              </a:solidFill>
              <a:ln w="0">
                <a:noFill/>
              </a:ln>
            </p:spPr>
            <p:style>
              <a:lnRef idx="0"/>
              <a:fillRef idx="0"/>
              <a:effectRef idx="0"/>
              <a:fontRef idx="minor"/>
            </p:style>
          </p:sp>
          <p:sp>
            <p:nvSpPr>
              <p:cNvPr id="2754" name="Google Shape;3663;p64"/>
              <p:cNvSpPr/>
              <p:nvPr/>
            </p:nvSpPr>
            <p:spPr>
              <a:xfrm flipH="1">
                <a:off x="6436800" y="859680"/>
                <a:ext cx="100440" cy="263880"/>
              </a:xfrm>
              <a:custGeom>
                <a:avLst/>
                <a:gdLst/>
                <a:ahLst/>
                <a:rect l="l" t="t" r="r" b="b"/>
                <a:pathLst>
                  <a:path w="704" h="1804">
                    <a:moveTo>
                      <a:pt x="1" y="0"/>
                    </a:moveTo>
                    <a:lnTo>
                      <a:pt x="22" y="1804"/>
                    </a:lnTo>
                    <a:lnTo>
                      <a:pt x="64" y="1804"/>
                    </a:lnTo>
                    <a:cubicBezTo>
                      <a:pt x="284" y="1804"/>
                      <a:pt x="504" y="1783"/>
                      <a:pt x="703" y="1772"/>
                    </a:cubicBezTo>
                    <a:lnTo>
                      <a:pt x="599" y="0"/>
                    </a:lnTo>
                    <a:close/>
                  </a:path>
                </a:pathLst>
              </a:custGeom>
              <a:solidFill>
                <a:schemeClr val="accent5"/>
              </a:solidFill>
              <a:ln w="0">
                <a:noFill/>
              </a:ln>
            </p:spPr>
            <p:style>
              <a:lnRef idx="0"/>
              <a:fillRef idx="0"/>
              <a:effectRef idx="0"/>
              <a:fontRef idx="minor"/>
            </p:style>
          </p:sp>
          <p:sp>
            <p:nvSpPr>
              <p:cNvPr id="2755" name="Google Shape;3664;p64"/>
              <p:cNvSpPr/>
              <p:nvPr/>
            </p:nvSpPr>
            <p:spPr>
              <a:xfrm flipH="1">
                <a:off x="6326280" y="859680"/>
                <a:ext cx="92520" cy="257400"/>
              </a:xfrm>
              <a:custGeom>
                <a:avLst/>
                <a:gdLst/>
                <a:ahLst/>
                <a:rect l="l" t="t" r="r" b="b"/>
                <a:pathLst>
                  <a:path w="651" h="1762">
                    <a:moveTo>
                      <a:pt x="11" y="0"/>
                    </a:moveTo>
                    <a:lnTo>
                      <a:pt x="1" y="1762"/>
                    </a:lnTo>
                    <a:cubicBezTo>
                      <a:pt x="211" y="1730"/>
                      <a:pt x="410" y="1699"/>
                      <a:pt x="609" y="1657"/>
                    </a:cubicBezTo>
                    <a:lnTo>
                      <a:pt x="651" y="0"/>
                    </a:lnTo>
                    <a:close/>
                  </a:path>
                </a:pathLst>
              </a:custGeom>
              <a:solidFill>
                <a:schemeClr val="accent5"/>
              </a:solidFill>
              <a:ln w="0">
                <a:noFill/>
              </a:ln>
            </p:spPr>
            <p:style>
              <a:lnRef idx="0"/>
              <a:fillRef idx="0"/>
              <a:effectRef idx="0"/>
              <a:fontRef idx="minor"/>
            </p:style>
          </p:sp>
          <p:sp>
            <p:nvSpPr>
              <p:cNvPr id="2756" name="Google Shape;3665;p64"/>
              <p:cNvSpPr/>
              <p:nvPr/>
            </p:nvSpPr>
            <p:spPr>
              <a:xfrm flipH="1">
                <a:off x="6634440" y="890640"/>
                <a:ext cx="89280" cy="226440"/>
              </a:xfrm>
              <a:custGeom>
                <a:avLst/>
                <a:gdLst/>
                <a:ahLst/>
                <a:rect l="l" t="t" r="r" b="b"/>
                <a:pathLst>
                  <a:path w="630" h="1553">
                    <a:moveTo>
                      <a:pt x="1" y="1"/>
                    </a:moveTo>
                    <a:lnTo>
                      <a:pt x="11" y="1448"/>
                    </a:lnTo>
                    <a:cubicBezTo>
                      <a:pt x="210" y="1501"/>
                      <a:pt x="420" y="1532"/>
                      <a:pt x="630" y="1553"/>
                    </a:cubicBezTo>
                    <a:lnTo>
                      <a:pt x="588" y="32"/>
                    </a:lnTo>
                    <a:lnTo>
                      <a:pt x="1" y="1"/>
                    </a:lnTo>
                    <a:close/>
                  </a:path>
                </a:pathLst>
              </a:custGeom>
              <a:solidFill>
                <a:schemeClr val="accent5"/>
              </a:solidFill>
              <a:ln w="0">
                <a:noFill/>
              </a:ln>
            </p:spPr>
            <p:style>
              <a:lnRef idx="0"/>
              <a:fillRef idx="0"/>
              <a:effectRef idx="0"/>
              <a:fontRef idx="minor"/>
            </p:style>
          </p:sp>
          <p:sp>
            <p:nvSpPr>
              <p:cNvPr id="2757" name="Google Shape;3666;p64"/>
              <p:cNvSpPr/>
              <p:nvPr/>
            </p:nvSpPr>
            <p:spPr>
              <a:xfrm flipH="1">
                <a:off x="6651720" y="909360"/>
                <a:ext cx="59760" cy="19440"/>
              </a:xfrm>
              <a:custGeom>
                <a:avLst/>
                <a:gdLst/>
                <a:ahLst/>
                <a:rect l="l" t="t" r="r" b="b"/>
                <a:pathLst>
                  <a:path w="431" h="159">
                    <a:moveTo>
                      <a:pt x="0" y="1"/>
                    </a:moveTo>
                    <a:lnTo>
                      <a:pt x="0" y="158"/>
                    </a:lnTo>
                    <a:lnTo>
                      <a:pt x="430" y="158"/>
                    </a:lnTo>
                    <a:lnTo>
                      <a:pt x="420" y="1"/>
                    </a:lnTo>
                    <a:close/>
                  </a:path>
                </a:pathLst>
              </a:custGeom>
              <a:solidFill>
                <a:srgbClr val="fff2e6"/>
              </a:solidFill>
              <a:ln w="0">
                <a:noFill/>
              </a:ln>
            </p:spPr>
            <p:style>
              <a:lnRef idx="0"/>
              <a:fillRef idx="0"/>
              <a:effectRef idx="0"/>
              <a:fontRef idx="minor"/>
            </p:style>
          </p:sp>
          <p:sp>
            <p:nvSpPr>
              <p:cNvPr id="2758" name="Google Shape;3667;p64"/>
              <p:cNvSpPr/>
              <p:nvPr/>
            </p:nvSpPr>
            <p:spPr>
              <a:xfrm flipH="1">
                <a:off x="6651720" y="948240"/>
                <a:ext cx="58320" cy="19440"/>
              </a:xfrm>
              <a:custGeom>
                <a:avLst/>
                <a:gdLst/>
                <a:ahLst/>
                <a:rect l="l" t="t" r="r" b="b"/>
                <a:pathLst>
                  <a:path w="421" h="159">
                    <a:moveTo>
                      <a:pt x="1" y="1"/>
                    </a:moveTo>
                    <a:lnTo>
                      <a:pt x="1" y="158"/>
                    </a:lnTo>
                    <a:lnTo>
                      <a:pt x="420" y="158"/>
                    </a:lnTo>
                    <a:lnTo>
                      <a:pt x="420" y="1"/>
                    </a:lnTo>
                    <a:close/>
                  </a:path>
                </a:pathLst>
              </a:custGeom>
              <a:solidFill>
                <a:srgbClr val="fff2e6"/>
              </a:solidFill>
              <a:ln w="0">
                <a:noFill/>
              </a:ln>
            </p:spPr>
            <p:style>
              <a:lnRef idx="0"/>
              <a:fillRef idx="0"/>
              <a:effectRef idx="0"/>
              <a:fontRef idx="minor"/>
            </p:style>
          </p:sp>
          <p:sp>
            <p:nvSpPr>
              <p:cNvPr id="2759" name="Google Shape;3668;p64"/>
              <p:cNvSpPr/>
              <p:nvPr/>
            </p:nvSpPr>
            <p:spPr>
              <a:xfrm flipH="1">
                <a:off x="6647040" y="1197720"/>
                <a:ext cx="65880" cy="16200"/>
              </a:xfrm>
              <a:custGeom>
                <a:avLst/>
                <a:gdLst/>
                <a:ahLst/>
                <a:rect l="l" t="t" r="r" b="b"/>
                <a:pathLst>
                  <a:path w="473" h="138">
                    <a:moveTo>
                      <a:pt x="1" y="1"/>
                    </a:moveTo>
                    <a:lnTo>
                      <a:pt x="1" y="137"/>
                    </a:lnTo>
                    <a:lnTo>
                      <a:pt x="473" y="137"/>
                    </a:lnTo>
                    <a:lnTo>
                      <a:pt x="473" y="1"/>
                    </a:lnTo>
                    <a:close/>
                  </a:path>
                </a:pathLst>
              </a:custGeom>
              <a:solidFill>
                <a:srgbClr val="fff2e6"/>
              </a:solidFill>
              <a:ln w="0">
                <a:noFill/>
              </a:ln>
            </p:spPr>
            <p:style>
              <a:lnRef idx="0"/>
              <a:fillRef idx="0"/>
              <a:effectRef idx="0"/>
              <a:fontRef idx="minor"/>
            </p:style>
          </p:sp>
          <p:sp>
            <p:nvSpPr>
              <p:cNvPr id="2760" name="Google Shape;3669;p64"/>
              <p:cNvSpPr/>
              <p:nvPr/>
            </p:nvSpPr>
            <p:spPr>
              <a:xfrm flipH="1">
                <a:off x="6583320" y="1194480"/>
                <a:ext cx="6840" cy="12960"/>
              </a:xfrm>
              <a:custGeom>
                <a:avLst/>
                <a:gdLst/>
                <a:ahLst/>
                <a:rect l="l" t="t" r="r" b="b"/>
                <a:pathLst>
                  <a:path w="74" h="117">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w="0">
                <a:noFill/>
              </a:ln>
            </p:spPr>
            <p:style>
              <a:lnRef idx="0"/>
              <a:fillRef idx="0"/>
              <a:effectRef idx="0"/>
              <a:fontRef idx="minor"/>
            </p:style>
          </p:sp>
          <p:sp>
            <p:nvSpPr>
              <p:cNvPr id="2761" name="Google Shape;3670;p64"/>
              <p:cNvSpPr/>
              <p:nvPr/>
            </p:nvSpPr>
            <p:spPr>
              <a:xfrm flipH="1">
                <a:off x="6349680" y="1175760"/>
                <a:ext cx="55080" cy="38160"/>
              </a:xfrm>
              <a:custGeom>
                <a:avLst/>
                <a:gdLst/>
                <a:ahLst/>
                <a:rect l="l" t="t" r="r" b="b"/>
                <a:pathLst>
                  <a:path w="399" h="285">
                    <a:moveTo>
                      <a:pt x="0" y="1"/>
                    </a:moveTo>
                    <a:lnTo>
                      <a:pt x="11" y="284"/>
                    </a:lnTo>
                    <a:lnTo>
                      <a:pt x="399" y="284"/>
                    </a:lnTo>
                    <a:lnTo>
                      <a:pt x="388" y="1"/>
                    </a:lnTo>
                    <a:close/>
                  </a:path>
                </a:pathLst>
              </a:custGeom>
              <a:solidFill>
                <a:srgbClr val="fff2e6"/>
              </a:solidFill>
              <a:ln w="0">
                <a:noFill/>
              </a:ln>
            </p:spPr>
            <p:style>
              <a:lnRef idx="0"/>
              <a:fillRef idx="0"/>
              <a:effectRef idx="0"/>
              <a:fontRef idx="minor"/>
            </p:style>
          </p:sp>
          <p:sp>
            <p:nvSpPr>
              <p:cNvPr id="2762" name="Google Shape;3671;p64"/>
              <p:cNvSpPr/>
              <p:nvPr/>
            </p:nvSpPr>
            <p:spPr>
              <a:xfrm flipH="1">
                <a:off x="6480360" y="1191600"/>
                <a:ext cx="6840" cy="12960"/>
              </a:xfrm>
              <a:custGeom>
                <a:avLst/>
                <a:gdLst/>
                <a:ahLst/>
                <a:rect l="l" t="t" r="r" b="b"/>
                <a:pathLst>
                  <a:path w="74" h="117">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w="0">
                <a:noFill/>
              </a:ln>
            </p:spPr>
            <p:style>
              <a:lnRef idx="0"/>
              <a:fillRef idx="0"/>
              <a:effectRef idx="0"/>
              <a:fontRef idx="minor"/>
            </p:style>
          </p:sp>
          <p:sp>
            <p:nvSpPr>
              <p:cNvPr id="2763" name="Google Shape;3672;p64"/>
              <p:cNvSpPr/>
              <p:nvPr/>
            </p:nvSpPr>
            <p:spPr>
              <a:xfrm flipH="1">
                <a:off x="6488280" y="931320"/>
                <a:ext cx="8280" cy="11520"/>
              </a:xfrm>
              <a:custGeom>
                <a:avLst/>
                <a:gdLst/>
                <a:ahLst/>
                <a:rect l="l" t="t" r="r" b="b"/>
                <a:pathLst>
                  <a:path w="85" h="106">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w="0">
                <a:noFill/>
              </a:ln>
            </p:spPr>
            <p:style>
              <a:lnRef idx="0"/>
              <a:fillRef idx="0"/>
              <a:effectRef idx="0"/>
              <a:fontRef idx="minor"/>
            </p:style>
          </p:sp>
          <p:sp>
            <p:nvSpPr>
              <p:cNvPr id="2764" name="Google Shape;3673;p64"/>
              <p:cNvSpPr/>
              <p:nvPr/>
            </p:nvSpPr>
            <p:spPr>
              <a:xfrm flipH="1">
                <a:off x="6372720" y="1136880"/>
                <a:ext cx="9720" cy="14400"/>
              </a:xfrm>
              <a:custGeom>
                <a:avLst/>
                <a:gdLst/>
                <a:ahLst/>
                <a:rect l="l" t="t" r="r" b="b"/>
                <a:pathLst>
                  <a:path w="95" h="127">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w="0">
                <a:noFill/>
              </a:ln>
            </p:spPr>
            <p:style>
              <a:lnRef idx="0"/>
              <a:fillRef idx="0"/>
              <a:effectRef idx="0"/>
              <a:fontRef idx="minor"/>
            </p:style>
          </p:sp>
          <p:sp>
            <p:nvSpPr>
              <p:cNvPr id="2765" name="Google Shape;3674;p64"/>
              <p:cNvSpPr/>
              <p:nvPr/>
            </p:nvSpPr>
            <p:spPr>
              <a:xfrm flipH="1">
                <a:off x="5919480" y="859680"/>
                <a:ext cx="101880" cy="374400"/>
              </a:xfrm>
              <a:custGeom>
                <a:avLst/>
                <a:gdLst/>
                <a:ahLst/>
                <a:rect l="l" t="t" r="r" b="b"/>
                <a:pathLst>
                  <a:path w="714" h="2549">
                    <a:moveTo>
                      <a:pt x="85" y="0"/>
                    </a:moveTo>
                    <a:lnTo>
                      <a:pt x="1" y="2548"/>
                    </a:lnTo>
                    <a:lnTo>
                      <a:pt x="714" y="2548"/>
                    </a:lnTo>
                    <a:lnTo>
                      <a:pt x="672" y="0"/>
                    </a:lnTo>
                    <a:close/>
                  </a:path>
                </a:pathLst>
              </a:custGeom>
              <a:solidFill>
                <a:schemeClr val="accent3"/>
              </a:solidFill>
              <a:ln w="0">
                <a:noFill/>
              </a:ln>
            </p:spPr>
            <p:style>
              <a:lnRef idx="0"/>
              <a:fillRef idx="0"/>
              <a:effectRef idx="0"/>
              <a:fontRef idx="minor"/>
            </p:style>
          </p:sp>
          <p:sp>
            <p:nvSpPr>
              <p:cNvPr id="2766" name="Google Shape;3675;p64"/>
              <p:cNvSpPr/>
              <p:nvPr/>
            </p:nvSpPr>
            <p:spPr>
              <a:xfrm flipH="1">
                <a:off x="6195240" y="964080"/>
                <a:ext cx="108000" cy="270000"/>
              </a:xfrm>
              <a:custGeom>
                <a:avLst/>
                <a:gdLst/>
                <a:ahLst/>
                <a:rect l="l" t="t" r="r" b="b"/>
                <a:pathLst>
                  <a:path w="756" h="1847">
                    <a:moveTo>
                      <a:pt x="1" y="1"/>
                    </a:moveTo>
                    <a:lnTo>
                      <a:pt x="1" y="1846"/>
                    </a:lnTo>
                    <a:lnTo>
                      <a:pt x="714" y="1846"/>
                    </a:lnTo>
                    <a:lnTo>
                      <a:pt x="756" y="1"/>
                    </a:lnTo>
                    <a:close/>
                  </a:path>
                </a:pathLst>
              </a:custGeom>
              <a:solidFill>
                <a:schemeClr val="accent3"/>
              </a:solidFill>
              <a:ln w="0">
                <a:noFill/>
              </a:ln>
            </p:spPr>
            <p:style>
              <a:lnRef idx="0"/>
              <a:fillRef idx="0"/>
              <a:effectRef idx="0"/>
              <a:fontRef idx="minor"/>
            </p:style>
          </p:sp>
          <p:sp>
            <p:nvSpPr>
              <p:cNvPr id="2767" name="Google Shape;3676;p64"/>
              <p:cNvSpPr/>
              <p:nvPr/>
            </p:nvSpPr>
            <p:spPr>
              <a:xfrm flipH="1">
                <a:off x="5740200" y="859680"/>
                <a:ext cx="156240" cy="374400"/>
              </a:xfrm>
              <a:custGeom>
                <a:avLst/>
                <a:gdLst/>
                <a:ahLst/>
                <a:rect l="l" t="t" r="r" b="b"/>
                <a:pathLst>
                  <a:path w="1081" h="2549">
                    <a:moveTo>
                      <a:pt x="64" y="0"/>
                    </a:moveTo>
                    <a:lnTo>
                      <a:pt x="1" y="2548"/>
                    </a:lnTo>
                    <a:lnTo>
                      <a:pt x="1081" y="2548"/>
                    </a:lnTo>
                    <a:lnTo>
                      <a:pt x="955" y="0"/>
                    </a:lnTo>
                    <a:close/>
                  </a:path>
                </a:pathLst>
              </a:custGeom>
              <a:solidFill>
                <a:schemeClr val="accent3"/>
              </a:solidFill>
              <a:ln w="0">
                <a:noFill/>
              </a:ln>
            </p:spPr>
            <p:style>
              <a:lnRef idx="0"/>
              <a:fillRef idx="0"/>
              <a:effectRef idx="0"/>
              <a:fontRef idx="minor"/>
            </p:style>
          </p:sp>
          <p:sp>
            <p:nvSpPr>
              <p:cNvPr id="2768" name="Google Shape;3677;p64"/>
              <p:cNvSpPr/>
              <p:nvPr/>
            </p:nvSpPr>
            <p:spPr>
              <a:xfrm flipH="1">
                <a:off x="6039360" y="890640"/>
                <a:ext cx="137520" cy="343440"/>
              </a:xfrm>
              <a:custGeom>
                <a:avLst/>
                <a:gdLst/>
                <a:ahLst/>
                <a:rect l="l" t="t" r="r" b="b"/>
                <a:pathLst>
                  <a:path w="955" h="2340">
                    <a:moveTo>
                      <a:pt x="74" y="1"/>
                    </a:moveTo>
                    <a:lnTo>
                      <a:pt x="0" y="2339"/>
                    </a:lnTo>
                    <a:lnTo>
                      <a:pt x="954" y="2339"/>
                    </a:lnTo>
                    <a:lnTo>
                      <a:pt x="944" y="32"/>
                    </a:lnTo>
                    <a:lnTo>
                      <a:pt x="74" y="1"/>
                    </a:lnTo>
                    <a:close/>
                  </a:path>
                </a:pathLst>
              </a:custGeom>
              <a:solidFill>
                <a:schemeClr val="accent3"/>
              </a:solidFill>
              <a:ln w="0">
                <a:noFill/>
              </a:ln>
            </p:spPr>
            <p:style>
              <a:lnRef idx="0"/>
              <a:fillRef idx="0"/>
              <a:effectRef idx="0"/>
              <a:fontRef idx="minor"/>
            </p:style>
          </p:sp>
          <p:sp>
            <p:nvSpPr>
              <p:cNvPr id="2769" name="Google Shape;3678;p64"/>
              <p:cNvSpPr/>
              <p:nvPr/>
            </p:nvSpPr>
            <p:spPr>
              <a:xfrm flipH="1">
                <a:off x="5920920" y="859680"/>
                <a:ext cx="95400" cy="262080"/>
              </a:xfrm>
              <a:custGeom>
                <a:avLst/>
                <a:gdLst/>
                <a:ahLst/>
                <a:rect l="l" t="t" r="r" b="b"/>
                <a:pathLst>
                  <a:path w="672" h="1794">
                    <a:moveTo>
                      <a:pt x="53" y="0"/>
                    </a:moveTo>
                    <a:lnTo>
                      <a:pt x="0" y="1772"/>
                    </a:lnTo>
                    <a:cubicBezTo>
                      <a:pt x="210" y="1783"/>
                      <a:pt x="441" y="1793"/>
                      <a:pt x="671" y="1793"/>
                    </a:cubicBezTo>
                    <a:lnTo>
                      <a:pt x="640" y="0"/>
                    </a:lnTo>
                    <a:close/>
                  </a:path>
                </a:pathLst>
              </a:custGeom>
              <a:solidFill>
                <a:schemeClr val="accent3"/>
              </a:solidFill>
              <a:ln w="0">
                <a:noFill/>
              </a:ln>
            </p:spPr>
            <p:style>
              <a:lnRef idx="0"/>
              <a:fillRef idx="0"/>
              <a:effectRef idx="0"/>
              <a:fontRef idx="minor"/>
            </p:style>
          </p:sp>
          <p:sp>
            <p:nvSpPr>
              <p:cNvPr id="2770" name="Google Shape;3679;p64"/>
              <p:cNvSpPr/>
              <p:nvPr/>
            </p:nvSpPr>
            <p:spPr>
              <a:xfrm flipH="1">
                <a:off x="6195240" y="964080"/>
                <a:ext cx="108000" cy="136080"/>
              </a:xfrm>
              <a:custGeom>
                <a:avLst/>
                <a:gdLst/>
                <a:ahLst/>
                <a:rect l="l" t="t" r="r" b="b"/>
                <a:pathLst>
                  <a:path w="756" h="945">
                    <a:moveTo>
                      <a:pt x="1" y="1"/>
                    </a:moveTo>
                    <a:lnTo>
                      <a:pt x="1" y="787"/>
                    </a:lnTo>
                    <a:cubicBezTo>
                      <a:pt x="232" y="850"/>
                      <a:pt x="473" y="903"/>
                      <a:pt x="735" y="945"/>
                    </a:cubicBezTo>
                    <a:lnTo>
                      <a:pt x="756" y="1"/>
                    </a:lnTo>
                    <a:close/>
                  </a:path>
                </a:pathLst>
              </a:custGeom>
              <a:solidFill>
                <a:schemeClr val="accent3"/>
              </a:solidFill>
              <a:ln w="0">
                <a:noFill/>
              </a:ln>
            </p:spPr>
            <p:style>
              <a:lnRef idx="0"/>
              <a:fillRef idx="0"/>
              <a:effectRef idx="0"/>
              <a:fontRef idx="minor"/>
            </p:style>
          </p:sp>
          <p:sp>
            <p:nvSpPr>
              <p:cNvPr id="2771" name="Google Shape;3680;p64"/>
              <p:cNvSpPr/>
              <p:nvPr/>
            </p:nvSpPr>
            <p:spPr>
              <a:xfrm flipH="1">
                <a:off x="5746680" y="859680"/>
                <a:ext cx="146880" cy="263880"/>
              </a:xfrm>
              <a:custGeom>
                <a:avLst/>
                <a:gdLst/>
                <a:ahLst/>
                <a:rect l="l" t="t" r="r" b="b"/>
                <a:pathLst>
                  <a:path w="1018" h="1804">
                    <a:moveTo>
                      <a:pt x="43" y="0"/>
                    </a:moveTo>
                    <a:lnTo>
                      <a:pt x="1" y="1804"/>
                    </a:lnTo>
                    <a:lnTo>
                      <a:pt x="74" y="1804"/>
                    </a:lnTo>
                    <a:cubicBezTo>
                      <a:pt x="399" y="1804"/>
                      <a:pt x="714" y="1783"/>
                      <a:pt x="1018" y="1772"/>
                    </a:cubicBezTo>
                    <a:lnTo>
                      <a:pt x="934" y="0"/>
                    </a:lnTo>
                    <a:close/>
                  </a:path>
                </a:pathLst>
              </a:custGeom>
              <a:solidFill>
                <a:schemeClr val="accent3"/>
              </a:solidFill>
              <a:ln w="0">
                <a:noFill/>
              </a:ln>
            </p:spPr>
            <p:style>
              <a:lnRef idx="0"/>
              <a:fillRef idx="0"/>
              <a:effectRef idx="0"/>
              <a:fontRef idx="minor"/>
            </p:style>
          </p:sp>
          <p:sp>
            <p:nvSpPr>
              <p:cNvPr id="2772" name="Google Shape;3681;p64"/>
              <p:cNvSpPr/>
              <p:nvPr/>
            </p:nvSpPr>
            <p:spPr>
              <a:xfrm flipH="1">
                <a:off x="6041160" y="890640"/>
                <a:ext cx="131400" cy="226440"/>
              </a:xfrm>
              <a:custGeom>
                <a:avLst/>
                <a:gdLst/>
                <a:ahLst/>
                <a:rect l="l" t="t" r="r" b="b"/>
                <a:pathLst>
                  <a:path w="913" h="1553">
                    <a:moveTo>
                      <a:pt x="43" y="1"/>
                    </a:moveTo>
                    <a:lnTo>
                      <a:pt x="1" y="1448"/>
                    </a:lnTo>
                    <a:cubicBezTo>
                      <a:pt x="284" y="1501"/>
                      <a:pt x="588" y="1532"/>
                      <a:pt x="913" y="1553"/>
                    </a:cubicBezTo>
                    <a:lnTo>
                      <a:pt x="913" y="32"/>
                    </a:lnTo>
                    <a:lnTo>
                      <a:pt x="43" y="1"/>
                    </a:lnTo>
                    <a:close/>
                  </a:path>
                </a:pathLst>
              </a:custGeom>
              <a:solidFill>
                <a:schemeClr val="accent3"/>
              </a:solidFill>
              <a:ln w="0">
                <a:noFill/>
              </a:ln>
            </p:spPr>
            <p:style>
              <a:lnRef idx="0"/>
              <a:fillRef idx="0"/>
              <a:effectRef idx="0"/>
              <a:fontRef idx="minor"/>
            </p:style>
          </p:sp>
          <p:sp>
            <p:nvSpPr>
              <p:cNvPr id="2773" name="Google Shape;3682;p64"/>
              <p:cNvSpPr/>
              <p:nvPr/>
            </p:nvSpPr>
            <p:spPr>
              <a:xfrm flipH="1">
                <a:off x="6058080" y="909360"/>
                <a:ext cx="89280" cy="19440"/>
              </a:xfrm>
              <a:custGeom>
                <a:avLst/>
                <a:gdLst/>
                <a:ahLst/>
                <a:rect l="l" t="t" r="r" b="b"/>
                <a:pathLst>
                  <a:path w="630" h="159">
                    <a:moveTo>
                      <a:pt x="0" y="1"/>
                    </a:moveTo>
                    <a:lnTo>
                      <a:pt x="0" y="158"/>
                    </a:lnTo>
                    <a:lnTo>
                      <a:pt x="630" y="158"/>
                    </a:lnTo>
                    <a:lnTo>
                      <a:pt x="630" y="1"/>
                    </a:lnTo>
                    <a:close/>
                  </a:path>
                </a:pathLst>
              </a:custGeom>
              <a:solidFill>
                <a:srgbClr val="fff2e6"/>
              </a:solidFill>
              <a:ln w="0">
                <a:noFill/>
              </a:ln>
            </p:spPr>
            <p:style>
              <a:lnRef idx="0"/>
              <a:fillRef idx="0"/>
              <a:effectRef idx="0"/>
              <a:fontRef idx="minor"/>
            </p:style>
          </p:sp>
          <p:sp>
            <p:nvSpPr>
              <p:cNvPr id="2774" name="Google Shape;3683;p64"/>
              <p:cNvSpPr/>
              <p:nvPr/>
            </p:nvSpPr>
            <p:spPr>
              <a:xfrm flipH="1">
                <a:off x="6058080" y="948240"/>
                <a:ext cx="89280" cy="19440"/>
              </a:xfrm>
              <a:custGeom>
                <a:avLst/>
                <a:gdLst/>
                <a:ahLst/>
                <a:rect l="l" t="t" r="r" b="b"/>
                <a:pathLst>
                  <a:path w="630" h="159">
                    <a:moveTo>
                      <a:pt x="0" y="1"/>
                    </a:moveTo>
                    <a:lnTo>
                      <a:pt x="0" y="158"/>
                    </a:lnTo>
                    <a:lnTo>
                      <a:pt x="619" y="158"/>
                    </a:lnTo>
                    <a:lnTo>
                      <a:pt x="630" y="1"/>
                    </a:lnTo>
                    <a:close/>
                  </a:path>
                </a:pathLst>
              </a:custGeom>
              <a:solidFill>
                <a:srgbClr val="fff2e6"/>
              </a:solidFill>
              <a:ln w="0">
                <a:noFill/>
              </a:ln>
            </p:spPr>
            <p:style>
              <a:lnRef idx="0"/>
              <a:fillRef idx="0"/>
              <a:effectRef idx="0"/>
              <a:fontRef idx="minor"/>
            </p:style>
          </p:sp>
          <p:sp>
            <p:nvSpPr>
              <p:cNvPr id="2775" name="Google Shape;3684;p64"/>
              <p:cNvSpPr/>
              <p:nvPr/>
            </p:nvSpPr>
            <p:spPr>
              <a:xfrm flipH="1">
                <a:off x="6061320" y="1197720"/>
                <a:ext cx="101880" cy="16200"/>
              </a:xfrm>
              <a:custGeom>
                <a:avLst/>
                <a:gdLst/>
                <a:ahLst/>
                <a:rect l="l" t="t" r="r" b="b"/>
                <a:pathLst>
                  <a:path w="714" h="138">
                    <a:moveTo>
                      <a:pt x="1" y="1"/>
                    </a:moveTo>
                    <a:lnTo>
                      <a:pt x="1" y="137"/>
                    </a:lnTo>
                    <a:lnTo>
                      <a:pt x="703" y="137"/>
                    </a:lnTo>
                    <a:lnTo>
                      <a:pt x="714" y="1"/>
                    </a:lnTo>
                    <a:close/>
                  </a:path>
                </a:pathLst>
              </a:custGeom>
              <a:solidFill>
                <a:srgbClr val="fff2e6"/>
              </a:solidFill>
              <a:ln w="0">
                <a:noFill/>
              </a:ln>
            </p:spPr>
            <p:style>
              <a:lnRef idx="0"/>
              <a:fillRef idx="0"/>
              <a:effectRef idx="0"/>
              <a:fontRef idx="minor"/>
            </p:style>
          </p:sp>
          <p:sp>
            <p:nvSpPr>
              <p:cNvPr id="2776" name="Google Shape;3685;p64"/>
              <p:cNvSpPr/>
              <p:nvPr/>
            </p:nvSpPr>
            <p:spPr>
              <a:xfrm flipH="1">
                <a:off x="5967720" y="1194480"/>
                <a:ext cx="12960" cy="12960"/>
              </a:xfrm>
              <a:custGeom>
                <a:avLst/>
                <a:gdLst/>
                <a:ahLst/>
                <a:rect l="l" t="t" r="r" b="b"/>
                <a:pathLst>
                  <a:path w="116" h="117">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777" name="Google Shape;3686;p64"/>
              <p:cNvSpPr/>
              <p:nvPr/>
            </p:nvSpPr>
            <p:spPr>
              <a:xfrm flipH="1">
                <a:off x="6220080" y="978120"/>
                <a:ext cx="72360" cy="34920"/>
              </a:xfrm>
              <a:custGeom>
                <a:avLst/>
                <a:gdLst/>
                <a:ahLst/>
                <a:rect l="l" t="t" r="r" b="b"/>
                <a:pathLst>
                  <a:path w="515" h="263">
                    <a:moveTo>
                      <a:pt x="514" y="0"/>
                    </a:moveTo>
                    <a:lnTo>
                      <a:pt x="11" y="21"/>
                    </a:lnTo>
                    <a:lnTo>
                      <a:pt x="0" y="262"/>
                    </a:lnTo>
                    <a:lnTo>
                      <a:pt x="514" y="241"/>
                    </a:lnTo>
                    <a:lnTo>
                      <a:pt x="514" y="0"/>
                    </a:lnTo>
                    <a:close/>
                  </a:path>
                </a:pathLst>
              </a:custGeom>
              <a:solidFill>
                <a:srgbClr val="fff2e6"/>
              </a:solidFill>
              <a:ln w="0">
                <a:noFill/>
              </a:ln>
            </p:spPr>
            <p:style>
              <a:lnRef idx="0"/>
              <a:fillRef idx="0"/>
              <a:effectRef idx="0"/>
              <a:fontRef idx="minor"/>
            </p:style>
          </p:sp>
          <p:sp>
            <p:nvSpPr>
              <p:cNvPr id="2778" name="Google Shape;3687;p64"/>
              <p:cNvSpPr/>
              <p:nvPr/>
            </p:nvSpPr>
            <p:spPr>
              <a:xfrm flipH="1">
                <a:off x="6223320" y="1191600"/>
                <a:ext cx="67680" cy="34920"/>
              </a:xfrm>
              <a:custGeom>
                <a:avLst/>
                <a:gdLst/>
                <a:ahLst/>
                <a:rect l="l" t="t" r="r" b="b"/>
                <a:pathLst>
                  <a:path w="484" h="264">
                    <a:moveTo>
                      <a:pt x="483" y="1"/>
                    </a:moveTo>
                    <a:lnTo>
                      <a:pt x="11" y="22"/>
                    </a:lnTo>
                    <a:lnTo>
                      <a:pt x="1" y="263"/>
                    </a:lnTo>
                    <a:lnTo>
                      <a:pt x="483" y="242"/>
                    </a:lnTo>
                    <a:lnTo>
                      <a:pt x="483" y="1"/>
                    </a:lnTo>
                    <a:close/>
                  </a:path>
                </a:pathLst>
              </a:custGeom>
              <a:solidFill>
                <a:srgbClr val="fff2e6"/>
              </a:solidFill>
              <a:ln w="0">
                <a:noFill/>
              </a:ln>
            </p:spPr>
            <p:style>
              <a:lnRef idx="0"/>
              <a:fillRef idx="0"/>
              <a:effectRef idx="0"/>
              <a:fontRef idx="minor"/>
            </p:style>
          </p:sp>
          <p:sp>
            <p:nvSpPr>
              <p:cNvPr id="2779" name="Google Shape;3688;p64"/>
              <p:cNvSpPr/>
              <p:nvPr/>
            </p:nvSpPr>
            <p:spPr>
              <a:xfrm flipH="1">
                <a:off x="5813640" y="1191600"/>
                <a:ext cx="12960" cy="12960"/>
              </a:xfrm>
              <a:custGeom>
                <a:avLst/>
                <a:gdLst/>
                <a:ahLst/>
                <a:rect l="l" t="t" r="r" b="b"/>
                <a:pathLst>
                  <a:path w="116" h="117">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w="0">
                <a:noFill/>
              </a:ln>
            </p:spPr>
            <p:style>
              <a:lnRef idx="0"/>
              <a:fillRef idx="0"/>
              <a:effectRef idx="0"/>
              <a:fontRef idx="minor"/>
            </p:style>
          </p:sp>
          <p:sp>
            <p:nvSpPr>
              <p:cNvPr id="2780" name="Google Shape;3689;p64"/>
              <p:cNvSpPr/>
              <p:nvPr/>
            </p:nvSpPr>
            <p:spPr>
              <a:xfrm flipH="1">
                <a:off x="5818320" y="931320"/>
                <a:ext cx="12960" cy="11520"/>
              </a:xfrm>
              <a:custGeom>
                <a:avLst/>
                <a:gdLst/>
                <a:ahLst/>
                <a:rect l="l" t="t" r="r" b="b"/>
                <a:pathLst>
                  <a:path w="116" h="10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w="0">
                <a:noFill/>
              </a:ln>
            </p:spPr>
            <p:style>
              <a:lnRef idx="0"/>
              <a:fillRef idx="0"/>
              <a:effectRef idx="0"/>
              <a:fontRef idx="minor"/>
            </p:style>
          </p:sp>
          <p:sp>
            <p:nvSpPr>
              <p:cNvPr id="2781" name="Google Shape;3690;p64"/>
              <p:cNvSpPr/>
              <p:nvPr/>
            </p:nvSpPr>
            <p:spPr>
              <a:xfrm flipH="1">
                <a:off x="7211160" y="859680"/>
                <a:ext cx="106200" cy="374400"/>
              </a:xfrm>
              <a:custGeom>
                <a:avLst/>
                <a:gdLst/>
                <a:ahLst/>
                <a:rect l="l" t="t" r="r" b="b"/>
                <a:pathLst>
                  <a:path w="745" h="2549">
                    <a:moveTo>
                      <a:pt x="0" y="0"/>
                    </a:moveTo>
                    <a:lnTo>
                      <a:pt x="32" y="2548"/>
                    </a:lnTo>
                    <a:lnTo>
                      <a:pt x="745" y="2548"/>
                    </a:lnTo>
                    <a:lnTo>
                      <a:pt x="587" y="0"/>
                    </a:lnTo>
                    <a:close/>
                  </a:path>
                </a:pathLst>
              </a:custGeom>
              <a:solidFill>
                <a:schemeClr val="accent2"/>
              </a:solidFill>
              <a:ln w="0">
                <a:noFill/>
              </a:ln>
            </p:spPr>
            <p:style>
              <a:lnRef idx="0"/>
              <a:fillRef idx="0"/>
              <a:effectRef idx="0"/>
              <a:fontRef idx="minor"/>
            </p:style>
          </p:sp>
          <p:sp>
            <p:nvSpPr>
              <p:cNvPr id="2782" name="Google Shape;3691;p64"/>
              <p:cNvSpPr/>
              <p:nvPr/>
            </p:nvSpPr>
            <p:spPr>
              <a:xfrm flipH="1">
                <a:off x="7493040" y="964080"/>
                <a:ext cx="114120" cy="270000"/>
              </a:xfrm>
              <a:custGeom>
                <a:avLst/>
                <a:gdLst/>
                <a:ahLst/>
                <a:rect l="l" t="t" r="r" b="b"/>
                <a:pathLst>
                  <a:path w="798" h="1847">
                    <a:moveTo>
                      <a:pt x="1" y="1"/>
                    </a:moveTo>
                    <a:lnTo>
                      <a:pt x="85" y="1846"/>
                    </a:lnTo>
                    <a:lnTo>
                      <a:pt x="798" y="1846"/>
                    </a:lnTo>
                    <a:lnTo>
                      <a:pt x="766" y="1"/>
                    </a:lnTo>
                    <a:close/>
                  </a:path>
                </a:pathLst>
              </a:custGeom>
              <a:solidFill>
                <a:schemeClr val="accent3"/>
              </a:solidFill>
              <a:ln w="0">
                <a:noFill/>
              </a:ln>
            </p:spPr>
            <p:style>
              <a:lnRef idx="0"/>
              <a:fillRef idx="0"/>
              <a:effectRef idx="0"/>
              <a:fontRef idx="minor"/>
            </p:style>
          </p:sp>
          <p:sp>
            <p:nvSpPr>
              <p:cNvPr id="2783" name="Google Shape;3692;p64"/>
              <p:cNvSpPr/>
              <p:nvPr/>
            </p:nvSpPr>
            <p:spPr>
              <a:xfrm flipH="1">
                <a:off x="7031880" y="859680"/>
                <a:ext cx="162360" cy="374400"/>
              </a:xfrm>
              <a:custGeom>
                <a:avLst/>
                <a:gdLst/>
                <a:ahLst/>
                <a:rect l="l" t="t" r="r" b="b"/>
                <a:pathLst>
                  <a:path w="1123" h="2549">
                    <a:moveTo>
                      <a:pt x="1" y="0"/>
                    </a:moveTo>
                    <a:lnTo>
                      <a:pt x="43" y="2548"/>
                    </a:lnTo>
                    <a:lnTo>
                      <a:pt x="1123" y="2548"/>
                    </a:lnTo>
                    <a:lnTo>
                      <a:pt x="892" y="0"/>
                    </a:lnTo>
                    <a:close/>
                  </a:path>
                </a:pathLst>
              </a:custGeom>
              <a:solidFill>
                <a:schemeClr val="accent2"/>
              </a:solidFill>
              <a:ln w="0">
                <a:noFill/>
              </a:ln>
            </p:spPr>
            <p:style>
              <a:lnRef idx="0"/>
              <a:fillRef idx="0"/>
              <a:effectRef idx="0"/>
              <a:fontRef idx="minor"/>
            </p:style>
          </p:sp>
          <p:sp>
            <p:nvSpPr>
              <p:cNvPr id="2784" name="Google Shape;3693;p64"/>
              <p:cNvSpPr/>
              <p:nvPr/>
            </p:nvSpPr>
            <p:spPr>
              <a:xfrm flipH="1">
                <a:off x="6879240" y="859680"/>
                <a:ext cx="140760" cy="374400"/>
              </a:xfrm>
              <a:custGeom>
                <a:avLst/>
                <a:gdLst/>
                <a:ahLst/>
                <a:rect l="l" t="t" r="r" b="b"/>
                <a:pathLst>
                  <a:path w="976" h="2549">
                    <a:moveTo>
                      <a:pt x="32" y="0"/>
                    </a:moveTo>
                    <a:lnTo>
                      <a:pt x="0" y="2548"/>
                    </a:lnTo>
                    <a:lnTo>
                      <a:pt x="891" y="2548"/>
                    </a:lnTo>
                    <a:lnTo>
                      <a:pt x="975" y="0"/>
                    </a:lnTo>
                    <a:close/>
                  </a:path>
                </a:pathLst>
              </a:custGeom>
              <a:solidFill>
                <a:schemeClr val="accent5"/>
              </a:solidFill>
              <a:ln w="0">
                <a:noFill/>
              </a:ln>
            </p:spPr>
            <p:style>
              <a:lnRef idx="0"/>
              <a:fillRef idx="0"/>
              <a:effectRef idx="0"/>
              <a:fontRef idx="minor"/>
            </p:style>
          </p:sp>
          <p:sp>
            <p:nvSpPr>
              <p:cNvPr id="2785" name="Google Shape;3694;p64"/>
              <p:cNvSpPr/>
              <p:nvPr/>
            </p:nvSpPr>
            <p:spPr>
              <a:xfrm flipH="1">
                <a:off x="7331040" y="890640"/>
                <a:ext cx="142200" cy="343440"/>
              </a:xfrm>
              <a:custGeom>
                <a:avLst/>
                <a:gdLst/>
                <a:ahLst/>
                <a:rect l="l" t="t" r="r" b="b"/>
                <a:pathLst>
                  <a:path w="987" h="2340">
                    <a:moveTo>
                      <a:pt x="1" y="1"/>
                    </a:moveTo>
                    <a:lnTo>
                      <a:pt x="32" y="2339"/>
                    </a:lnTo>
                    <a:lnTo>
                      <a:pt x="986" y="2339"/>
                    </a:lnTo>
                    <a:lnTo>
                      <a:pt x="881" y="32"/>
                    </a:lnTo>
                    <a:lnTo>
                      <a:pt x="1" y="1"/>
                    </a:lnTo>
                    <a:close/>
                  </a:path>
                </a:pathLst>
              </a:custGeom>
              <a:solidFill>
                <a:schemeClr val="accent2"/>
              </a:solidFill>
              <a:ln w="0">
                <a:noFill/>
              </a:ln>
            </p:spPr>
            <p:style>
              <a:lnRef idx="0"/>
              <a:fillRef idx="0"/>
              <a:effectRef idx="0"/>
              <a:fontRef idx="minor"/>
            </p:style>
          </p:sp>
          <p:sp>
            <p:nvSpPr>
              <p:cNvPr id="2786" name="Google Shape;3695;p64"/>
              <p:cNvSpPr/>
              <p:nvPr/>
            </p:nvSpPr>
            <p:spPr>
              <a:xfrm flipH="1">
                <a:off x="7217280" y="859680"/>
                <a:ext cx="100080" cy="262080"/>
              </a:xfrm>
              <a:custGeom>
                <a:avLst/>
                <a:gdLst/>
                <a:ahLst/>
                <a:rect l="l" t="t" r="r" b="b"/>
                <a:pathLst>
                  <a:path w="703" h="1794">
                    <a:moveTo>
                      <a:pt x="0" y="0"/>
                    </a:moveTo>
                    <a:lnTo>
                      <a:pt x="21" y="1772"/>
                    </a:lnTo>
                    <a:cubicBezTo>
                      <a:pt x="241" y="1783"/>
                      <a:pt x="472" y="1793"/>
                      <a:pt x="703" y="1793"/>
                    </a:cubicBezTo>
                    <a:lnTo>
                      <a:pt x="587" y="0"/>
                    </a:lnTo>
                    <a:close/>
                  </a:path>
                </a:pathLst>
              </a:custGeom>
              <a:solidFill>
                <a:schemeClr val="accent2"/>
              </a:solidFill>
              <a:ln w="0">
                <a:noFill/>
              </a:ln>
            </p:spPr>
            <p:style>
              <a:lnRef idx="0"/>
              <a:fillRef idx="0"/>
              <a:effectRef idx="0"/>
              <a:fontRef idx="minor"/>
            </p:style>
          </p:sp>
          <p:sp>
            <p:nvSpPr>
              <p:cNvPr id="2787" name="Google Shape;3696;p64"/>
              <p:cNvSpPr/>
              <p:nvPr/>
            </p:nvSpPr>
            <p:spPr>
              <a:xfrm flipH="1">
                <a:off x="7496280" y="964080"/>
                <a:ext cx="111240" cy="136080"/>
              </a:xfrm>
              <a:custGeom>
                <a:avLst/>
                <a:gdLst/>
                <a:ahLst/>
                <a:rect l="l" t="t" r="r" b="b"/>
                <a:pathLst>
                  <a:path w="777" h="945">
                    <a:moveTo>
                      <a:pt x="1" y="1"/>
                    </a:moveTo>
                    <a:lnTo>
                      <a:pt x="43" y="787"/>
                    </a:lnTo>
                    <a:cubicBezTo>
                      <a:pt x="263" y="850"/>
                      <a:pt x="515" y="903"/>
                      <a:pt x="777" y="945"/>
                    </a:cubicBezTo>
                    <a:lnTo>
                      <a:pt x="766" y="1"/>
                    </a:lnTo>
                    <a:close/>
                  </a:path>
                </a:pathLst>
              </a:custGeom>
              <a:solidFill>
                <a:schemeClr val="accent3"/>
              </a:solidFill>
              <a:ln w="0">
                <a:noFill/>
              </a:ln>
            </p:spPr>
            <p:style>
              <a:lnRef idx="0"/>
              <a:fillRef idx="0"/>
              <a:effectRef idx="0"/>
              <a:fontRef idx="minor"/>
            </p:style>
          </p:sp>
          <p:sp>
            <p:nvSpPr>
              <p:cNvPr id="2788" name="Google Shape;3697;p64"/>
              <p:cNvSpPr/>
              <p:nvPr/>
            </p:nvSpPr>
            <p:spPr>
              <a:xfrm flipH="1">
                <a:off x="7042680" y="859680"/>
                <a:ext cx="151560" cy="263880"/>
              </a:xfrm>
              <a:custGeom>
                <a:avLst/>
                <a:gdLst/>
                <a:ahLst/>
                <a:rect l="l" t="t" r="r" b="b"/>
                <a:pathLst>
                  <a:path w="1050" h="1804">
                    <a:moveTo>
                      <a:pt x="1" y="0"/>
                    </a:moveTo>
                    <a:lnTo>
                      <a:pt x="32" y="1804"/>
                    </a:lnTo>
                    <a:lnTo>
                      <a:pt x="105" y="1804"/>
                    </a:lnTo>
                    <a:cubicBezTo>
                      <a:pt x="431" y="1804"/>
                      <a:pt x="745" y="1783"/>
                      <a:pt x="1049" y="1772"/>
                    </a:cubicBezTo>
                    <a:lnTo>
                      <a:pt x="892" y="0"/>
                    </a:lnTo>
                    <a:close/>
                  </a:path>
                </a:pathLst>
              </a:custGeom>
              <a:solidFill>
                <a:schemeClr val="accent2"/>
              </a:solidFill>
              <a:ln w="0">
                <a:noFill/>
              </a:ln>
            </p:spPr>
            <p:style>
              <a:lnRef idx="0"/>
              <a:fillRef idx="0"/>
              <a:effectRef idx="0"/>
              <a:fontRef idx="minor"/>
            </p:style>
          </p:sp>
          <p:sp>
            <p:nvSpPr>
              <p:cNvPr id="2789" name="Google Shape;3698;p64"/>
              <p:cNvSpPr/>
              <p:nvPr/>
            </p:nvSpPr>
            <p:spPr>
              <a:xfrm flipH="1">
                <a:off x="6877800" y="859680"/>
                <a:ext cx="140760" cy="257400"/>
              </a:xfrm>
              <a:custGeom>
                <a:avLst/>
                <a:gdLst/>
                <a:ahLst/>
                <a:rect l="l" t="t" r="r" b="b"/>
                <a:pathLst>
                  <a:path w="976" h="1762">
                    <a:moveTo>
                      <a:pt x="22" y="0"/>
                    </a:moveTo>
                    <a:lnTo>
                      <a:pt x="1" y="1762"/>
                    </a:lnTo>
                    <a:cubicBezTo>
                      <a:pt x="315" y="1730"/>
                      <a:pt x="619" y="1699"/>
                      <a:pt x="913" y="1657"/>
                    </a:cubicBezTo>
                    <a:lnTo>
                      <a:pt x="976" y="0"/>
                    </a:lnTo>
                    <a:close/>
                  </a:path>
                </a:pathLst>
              </a:custGeom>
              <a:solidFill>
                <a:schemeClr val="accent5"/>
              </a:solidFill>
              <a:ln w="0">
                <a:noFill/>
              </a:ln>
            </p:spPr>
            <p:style>
              <a:lnRef idx="0"/>
              <a:fillRef idx="0"/>
              <a:effectRef idx="0"/>
              <a:fontRef idx="minor"/>
            </p:style>
          </p:sp>
          <p:sp>
            <p:nvSpPr>
              <p:cNvPr id="2790" name="Google Shape;3699;p64"/>
              <p:cNvSpPr/>
              <p:nvPr/>
            </p:nvSpPr>
            <p:spPr>
              <a:xfrm flipH="1">
                <a:off x="7337160" y="890640"/>
                <a:ext cx="136080" cy="226440"/>
              </a:xfrm>
              <a:custGeom>
                <a:avLst/>
                <a:gdLst/>
                <a:ahLst/>
                <a:rect l="l" t="t" r="r" b="b"/>
                <a:pathLst>
                  <a:path w="945" h="1553">
                    <a:moveTo>
                      <a:pt x="1" y="1"/>
                    </a:moveTo>
                    <a:lnTo>
                      <a:pt x="22" y="1448"/>
                    </a:lnTo>
                    <a:cubicBezTo>
                      <a:pt x="315" y="1501"/>
                      <a:pt x="619" y="1532"/>
                      <a:pt x="944" y="1553"/>
                    </a:cubicBezTo>
                    <a:lnTo>
                      <a:pt x="881" y="32"/>
                    </a:lnTo>
                    <a:lnTo>
                      <a:pt x="1" y="1"/>
                    </a:lnTo>
                    <a:close/>
                  </a:path>
                </a:pathLst>
              </a:custGeom>
              <a:solidFill>
                <a:schemeClr val="accent2"/>
              </a:solidFill>
              <a:ln w="0">
                <a:noFill/>
              </a:ln>
            </p:spPr>
            <p:style>
              <a:lnRef idx="0"/>
              <a:fillRef idx="0"/>
              <a:effectRef idx="0"/>
              <a:fontRef idx="minor"/>
            </p:style>
          </p:sp>
          <p:sp>
            <p:nvSpPr>
              <p:cNvPr id="2791" name="Google Shape;3700;p64"/>
              <p:cNvSpPr/>
              <p:nvPr/>
            </p:nvSpPr>
            <p:spPr>
              <a:xfrm flipH="1">
                <a:off x="7363800" y="909360"/>
                <a:ext cx="89280" cy="19440"/>
              </a:xfrm>
              <a:custGeom>
                <a:avLst/>
                <a:gdLst/>
                <a:ahLst/>
                <a:rect l="l" t="t" r="r" b="b"/>
                <a:pathLst>
                  <a:path w="631" h="159">
                    <a:moveTo>
                      <a:pt x="1" y="1"/>
                    </a:moveTo>
                    <a:lnTo>
                      <a:pt x="1" y="158"/>
                    </a:lnTo>
                    <a:lnTo>
                      <a:pt x="630" y="158"/>
                    </a:lnTo>
                    <a:lnTo>
                      <a:pt x="620" y="1"/>
                    </a:lnTo>
                    <a:close/>
                  </a:path>
                </a:pathLst>
              </a:custGeom>
              <a:solidFill>
                <a:srgbClr val="fff2e6"/>
              </a:solidFill>
              <a:ln w="0">
                <a:noFill/>
              </a:ln>
            </p:spPr>
            <p:style>
              <a:lnRef idx="0"/>
              <a:fillRef idx="0"/>
              <a:effectRef idx="0"/>
              <a:fontRef idx="minor"/>
            </p:style>
          </p:sp>
          <p:sp>
            <p:nvSpPr>
              <p:cNvPr id="2792" name="Google Shape;3701;p64"/>
              <p:cNvSpPr/>
              <p:nvPr/>
            </p:nvSpPr>
            <p:spPr>
              <a:xfrm flipH="1">
                <a:off x="7362360" y="948240"/>
                <a:ext cx="89280" cy="19440"/>
              </a:xfrm>
              <a:custGeom>
                <a:avLst/>
                <a:gdLst/>
                <a:ahLst/>
                <a:rect l="l" t="t" r="r" b="b"/>
                <a:pathLst>
                  <a:path w="630" h="159">
                    <a:moveTo>
                      <a:pt x="0" y="1"/>
                    </a:moveTo>
                    <a:lnTo>
                      <a:pt x="0" y="158"/>
                    </a:lnTo>
                    <a:lnTo>
                      <a:pt x="630" y="158"/>
                    </a:lnTo>
                    <a:lnTo>
                      <a:pt x="619" y="1"/>
                    </a:lnTo>
                    <a:close/>
                  </a:path>
                </a:pathLst>
              </a:custGeom>
              <a:solidFill>
                <a:srgbClr val="fff2e6"/>
              </a:solidFill>
              <a:ln w="0">
                <a:noFill/>
              </a:ln>
            </p:spPr>
            <p:style>
              <a:lnRef idx="0"/>
              <a:fillRef idx="0"/>
              <a:effectRef idx="0"/>
              <a:fontRef idx="minor"/>
            </p:style>
          </p:sp>
          <p:sp>
            <p:nvSpPr>
              <p:cNvPr id="2793" name="Google Shape;3702;p64"/>
              <p:cNvSpPr/>
              <p:nvPr/>
            </p:nvSpPr>
            <p:spPr>
              <a:xfrm flipH="1">
                <a:off x="7355880" y="1197720"/>
                <a:ext cx="100440" cy="16200"/>
              </a:xfrm>
              <a:custGeom>
                <a:avLst/>
                <a:gdLst/>
                <a:ahLst/>
                <a:rect l="l" t="t" r="r" b="b"/>
                <a:pathLst>
                  <a:path w="704" h="138">
                    <a:moveTo>
                      <a:pt x="1" y="1"/>
                    </a:moveTo>
                    <a:lnTo>
                      <a:pt x="1" y="137"/>
                    </a:lnTo>
                    <a:lnTo>
                      <a:pt x="704" y="137"/>
                    </a:lnTo>
                    <a:lnTo>
                      <a:pt x="704" y="1"/>
                    </a:lnTo>
                    <a:close/>
                  </a:path>
                </a:pathLst>
              </a:custGeom>
              <a:solidFill>
                <a:srgbClr val="fff2e6"/>
              </a:solidFill>
              <a:ln w="0">
                <a:noFill/>
              </a:ln>
            </p:spPr>
            <p:style>
              <a:lnRef idx="0"/>
              <a:fillRef idx="0"/>
              <a:effectRef idx="0"/>
              <a:fontRef idx="minor"/>
            </p:style>
          </p:sp>
          <p:sp>
            <p:nvSpPr>
              <p:cNvPr id="2794" name="Google Shape;3703;p64"/>
              <p:cNvSpPr/>
              <p:nvPr/>
            </p:nvSpPr>
            <p:spPr>
              <a:xfrm flipH="1">
                <a:off x="7260840" y="1197720"/>
                <a:ext cx="14400" cy="10080"/>
              </a:xfrm>
              <a:custGeom>
                <a:avLst/>
                <a:gdLst/>
                <a:ahLst/>
                <a:rect l="l" t="t" r="r" b="b"/>
                <a:pathLst>
                  <a:path w="125" h="96">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w="0">
                <a:noFill/>
              </a:ln>
            </p:spPr>
            <p:style>
              <a:lnRef idx="0"/>
              <a:fillRef idx="0"/>
              <a:effectRef idx="0"/>
              <a:fontRef idx="minor"/>
            </p:style>
          </p:sp>
          <p:sp>
            <p:nvSpPr>
              <p:cNvPr id="2795" name="Google Shape;3704;p64"/>
              <p:cNvSpPr/>
              <p:nvPr/>
            </p:nvSpPr>
            <p:spPr>
              <a:xfrm flipH="1">
                <a:off x="6914880" y="1175760"/>
                <a:ext cx="81720" cy="38160"/>
              </a:xfrm>
              <a:custGeom>
                <a:avLst/>
                <a:gdLst/>
                <a:ahLst/>
                <a:rect l="l" t="t" r="r" b="b"/>
                <a:pathLst>
                  <a:path w="578" h="285">
                    <a:moveTo>
                      <a:pt x="0" y="1"/>
                    </a:moveTo>
                    <a:lnTo>
                      <a:pt x="11" y="284"/>
                    </a:lnTo>
                    <a:lnTo>
                      <a:pt x="577" y="284"/>
                    </a:lnTo>
                    <a:lnTo>
                      <a:pt x="577" y="1"/>
                    </a:lnTo>
                    <a:close/>
                  </a:path>
                </a:pathLst>
              </a:custGeom>
              <a:solidFill>
                <a:srgbClr val="fff2e6"/>
              </a:solidFill>
              <a:ln w="0">
                <a:noFill/>
              </a:ln>
            </p:spPr>
            <p:style>
              <a:lnRef idx="0"/>
              <a:fillRef idx="0"/>
              <a:effectRef idx="0"/>
              <a:fontRef idx="minor"/>
            </p:style>
          </p:sp>
          <p:sp>
            <p:nvSpPr>
              <p:cNvPr id="2796" name="Google Shape;3705;p64"/>
              <p:cNvSpPr/>
              <p:nvPr/>
            </p:nvSpPr>
            <p:spPr>
              <a:xfrm flipH="1">
                <a:off x="7522560" y="978120"/>
                <a:ext cx="70560" cy="34920"/>
              </a:xfrm>
              <a:custGeom>
                <a:avLst/>
                <a:gdLst/>
                <a:ahLst/>
                <a:rect l="l" t="t" r="r" b="b"/>
                <a:pathLst>
                  <a:path w="504" h="263">
                    <a:moveTo>
                      <a:pt x="503" y="0"/>
                    </a:moveTo>
                    <a:lnTo>
                      <a:pt x="0" y="21"/>
                    </a:lnTo>
                    <a:lnTo>
                      <a:pt x="0" y="262"/>
                    </a:lnTo>
                    <a:lnTo>
                      <a:pt x="503" y="241"/>
                    </a:lnTo>
                    <a:lnTo>
                      <a:pt x="503" y="0"/>
                    </a:lnTo>
                    <a:close/>
                  </a:path>
                </a:pathLst>
              </a:custGeom>
              <a:solidFill>
                <a:srgbClr val="fff2e6"/>
              </a:solidFill>
              <a:ln w="0">
                <a:noFill/>
              </a:ln>
            </p:spPr>
            <p:style>
              <a:lnRef idx="0"/>
              <a:fillRef idx="0"/>
              <a:effectRef idx="0"/>
              <a:fontRef idx="minor"/>
            </p:style>
          </p:sp>
          <p:sp>
            <p:nvSpPr>
              <p:cNvPr id="2797" name="Google Shape;3706;p64"/>
              <p:cNvSpPr/>
              <p:nvPr/>
            </p:nvSpPr>
            <p:spPr>
              <a:xfrm flipH="1">
                <a:off x="7516440" y="1191600"/>
                <a:ext cx="65880" cy="34920"/>
              </a:xfrm>
              <a:custGeom>
                <a:avLst/>
                <a:gdLst/>
                <a:ahLst/>
                <a:rect l="l" t="t" r="r" b="b"/>
                <a:pathLst>
                  <a:path w="473" h="264">
                    <a:moveTo>
                      <a:pt x="472" y="1"/>
                    </a:moveTo>
                    <a:lnTo>
                      <a:pt x="1" y="22"/>
                    </a:lnTo>
                    <a:lnTo>
                      <a:pt x="1" y="263"/>
                    </a:lnTo>
                    <a:lnTo>
                      <a:pt x="472" y="242"/>
                    </a:lnTo>
                    <a:lnTo>
                      <a:pt x="472" y="1"/>
                    </a:lnTo>
                    <a:close/>
                  </a:path>
                </a:pathLst>
              </a:custGeom>
              <a:solidFill>
                <a:srgbClr val="fff2e6"/>
              </a:solidFill>
              <a:ln w="0">
                <a:noFill/>
              </a:ln>
            </p:spPr>
            <p:style>
              <a:lnRef idx="0"/>
              <a:fillRef idx="0"/>
              <a:effectRef idx="0"/>
              <a:fontRef idx="minor"/>
            </p:style>
          </p:sp>
          <p:sp>
            <p:nvSpPr>
              <p:cNvPr id="2798" name="Google Shape;3707;p64"/>
              <p:cNvSpPr/>
              <p:nvPr/>
            </p:nvSpPr>
            <p:spPr>
              <a:xfrm flipH="1">
                <a:off x="7106760" y="1191600"/>
                <a:ext cx="14400" cy="12960"/>
              </a:xfrm>
              <a:custGeom>
                <a:avLst/>
                <a:gdLst/>
                <a:ahLst/>
                <a:rect l="l" t="t" r="r" b="b"/>
                <a:pathLst>
                  <a:path w="127" h="11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w="0">
                <a:noFill/>
              </a:ln>
            </p:spPr>
            <p:style>
              <a:lnRef idx="0"/>
              <a:fillRef idx="0"/>
              <a:effectRef idx="0"/>
              <a:fontRef idx="minor"/>
            </p:style>
          </p:sp>
          <p:sp>
            <p:nvSpPr>
              <p:cNvPr id="2799" name="Google Shape;3708;p64"/>
              <p:cNvSpPr/>
              <p:nvPr/>
            </p:nvSpPr>
            <p:spPr>
              <a:xfrm flipH="1">
                <a:off x="7122240" y="934560"/>
                <a:ext cx="14400" cy="8280"/>
              </a:xfrm>
              <a:custGeom>
                <a:avLst/>
                <a:gdLst/>
                <a:ahLst/>
                <a:rect l="l" t="t" r="r" b="b"/>
                <a:pathLst>
                  <a:path w="125" h="8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w="0">
                <a:noFill/>
              </a:ln>
            </p:spPr>
            <p:style>
              <a:lnRef idx="0"/>
              <a:fillRef idx="0"/>
              <a:effectRef idx="0"/>
              <a:fontRef idx="minor"/>
            </p:style>
          </p:sp>
          <p:sp>
            <p:nvSpPr>
              <p:cNvPr id="2800" name="Google Shape;3709;p64"/>
              <p:cNvSpPr/>
              <p:nvPr/>
            </p:nvSpPr>
            <p:spPr>
              <a:xfrm flipH="1">
                <a:off x="6949440" y="1136880"/>
                <a:ext cx="14400" cy="14400"/>
              </a:xfrm>
              <a:custGeom>
                <a:avLst/>
                <a:gdLst/>
                <a:ahLst/>
                <a:rect l="l" t="t" r="r" b="b"/>
                <a:pathLst>
                  <a:path w="127" h="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w="0">
                <a:noFill/>
              </a:ln>
            </p:spPr>
            <p:style>
              <a:lnRef idx="0"/>
              <a:fillRef idx="0"/>
              <a:effectRef idx="0"/>
              <a:fontRef idx="minor"/>
            </p:style>
          </p:sp>
          <p:sp>
            <p:nvSpPr>
              <p:cNvPr id="2801" name="Google Shape;3710;p64"/>
              <p:cNvSpPr/>
              <p:nvPr/>
            </p:nvSpPr>
            <p:spPr>
              <a:xfrm flipH="1">
                <a:off x="6931800" y="935640"/>
                <a:ext cx="18720" cy="11520"/>
              </a:xfrm>
              <a:custGeom>
                <a:avLst/>
                <a:gdLst/>
                <a:ahLst/>
                <a:rect l="l" t="t" r="r" b="b"/>
                <a:pathLst>
                  <a:path w="156" h="107">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w="0">
                <a:noFill/>
              </a:ln>
            </p:spPr>
            <p:style>
              <a:lnRef idx="0"/>
              <a:fillRef idx="0"/>
              <a:effectRef idx="0"/>
              <a:fontRef idx="minor"/>
            </p:style>
          </p:sp>
        </p:grpSp>
        <p:sp>
          <p:nvSpPr>
            <p:cNvPr id="2802" name="Google Shape;3711;p64"/>
            <p:cNvSpPr/>
            <p:nvPr/>
          </p:nvSpPr>
          <p:spPr>
            <a:xfrm flipH="1">
              <a:off x="5283720" y="876960"/>
              <a:ext cx="55080" cy="23760"/>
            </a:xfrm>
            <a:custGeom>
              <a:avLst/>
              <a:gdLst/>
              <a:ahLst/>
              <a:rect l="l" t="t" r="r" b="b"/>
              <a:pathLst>
                <a:path w="400" h="190">
                  <a:moveTo>
                    <a:pt x="1" y="1"/>
                  </a:moveTo>
                  <a:lnTo>
                    <a:pt x="1" y="189"/>
                  </a:lnTo>
                  <a:lnTo>
                    <a:pt x="399" y="189"/>
                  </a:lnTo>
                  <a:lnTo>
                    <a:pt x="389" y="1"/>
                  </a:lnTo>
                  <a:close/>
                </a:path>
              </a:pathLst>
            </a:custGeom>
            <a:solidFill>
              <a:srgbClr val="fff2e6"/>
            </a:solidFill>
            <a:ln w="0">
              <a:noFill/>
            </a:ln>
          </p:spPr>
          <p:style>
            <a:lnRef idx="0"/>
            <a:fillRef idx="0"/>
            <a:effectRef idx="0"/>
            <a:fontRef idx="minor"/>
          </p:style>
        </p:sp>
        <p:sp>
          <p:nvSpPr>
            <p:cNvPr id="2803" name="Google Shape;3712;p64"/>
            <p:cNvSpPr/>
            <p:nvPr/>
          </p:nvSpPr>
          <p:spPr>
            <a:xfrm flipH="1">
              <a:off x="5165280" y="876960"/>
              <a:ext cx="58320" cy="23760"/>
            </a:xfrm>
            <a:custGeom>
              <a:avLst/>
              <a:gdLst/>
              <a:ahLst/>
              <a:rect l="l" t="t" r="r" b="b"/>
              <a:pathLst>
                <a:path w="421" h="190">
                  <a:moveTo>
                    <a:pt x="1" y="1"/>
                  </a:moveTo>
                  <a:lnTo>
                    <a:pt x="11" y="189"/>
                  </a:lnTo>
                  <a:lnTo>
                    <a:pt x="420" y="189"/>
                  </a:lnTo>
                  <a:lnTo>
                    <a:pt x="420" y="1"/>
                  </a:lnTo>
                  <a:close/>
                </a:path>
              </a:pathLst>
            </a:custGeom>
            <a:solidFill>
              <a:srgbClr val="fff2e6"/>
            </a:solidFill>
            <a:ln w="0">
              <a:noFill/>
            </a:ln>
          </p:spPr>
          <p:style>
            <a:lnRef idx="0"/>
            <a:fillRef idx="0"/>
            <a:effectRef idx="0"/>
            <a:fontRef idx="minor"/>
          </p:style>
        </p:sp>
        <p:sp>
          <p:nvSpPr>
            <p:cNvPr id="2804" name="Google Shape;3713;p64"/>
            <p:cNvSpPr/>
            <p:nvPr/>
          </p:nvSpPr>
          <p:spPr>
            <a:xfrm flipH="1">
              <a:off x="6576840" y="878400"/>
              <a:ext cx="33120" cy="14400"/>
            </a:xfrm>
            <a:custGeom>
              <a:avLst/>
              <a:gdLst/>
              <a:ahLst/>
              <a:rect l="l" t="t" r="r" b="b"/>
              <a:pathLst>
                <a:path w="252" h="126">
                  <a:moveTo>
                    <a:pt x="0" y="0"/>
                  </a:moveTo>
                  <a:lnTo>
                    <a:pt x="10" y="126"/>
                  </a:lnTo>
                  <a:lnTo>
                    <a:pt x="252" y="126"/>
                  </a:lnTo>
                  <a:lnTo>
                    <a:pt x="252" y="0"/>
                  </a:lnTo>
                  <a:close/>
                </a:path>
              </a:pathLst>
            </a:custGeom>
            <a:solidFill>
              <a:srgbClr val="fff2e6"/>
            </a:solidFill>
            <a:ln w="0">
              <a:noFill/>
            </a:ln>
          </p:spPr>
          <p:style>
            <a:lnRef idx="0"/>
            <a:fillRef idx="0"/>
            <a:effectRef idx="0"/>
            <a:fontRef idx="minor"/>
          </p:style>
        </p:sp>
        <p:sp>
          <p:nvSpPr>
            <p:cNvPr id="2805" name="Google Shape;3714;p64"/>
            <p:cNvSpPr/>
            <p:nvPr/>
          </p:nvSpPr>
          <p:spPr>
            <a:xfrm flipH="1">
              <a:off x="6466320" y="876960"/>
              <a:ext cx="61200" cy="23760"/>
            </a:xfrm>
            <a:custGeom>
              <a:avLst/>
              <a:gdLst/>
              <a:ahLst/>
              <a:rect l="l" t="t" r="r" b="b"/>
              <a:pathLst>
                <a:path w="442" h="190">
                  <a:moveTo>
                    <a:pt x="1" y="1"/>
                  </a:moveTo>
                  <a:lnTo>
                    <a:pt x="1" y="189"/>
                  </a:lnTo>
                  <a:lnTo>
                    <a:pt x="441" y="189"/>
                  </a:lnTo>
                  <a:lnTo>
                    <a:pt x="431" y="1"/>
                  </a:lnTo>
                  <a:close/>
                </a:path>
              </a:pathLst>
            </a:custGeom>
            <a:solidFill>
              <a:srgbClr val="fff2e6"/>
            </a:solidFill>
            <a:ln w="0">
              <a:noFill/>
            </a:ln>
          </p:spPr>
          <p:style>
            <a:lnRef idx="0"/>
            <a:fillRef idx="0"/>
            <a:effectRef idx="0"/>
            <a:fontRef idx="minor"/>
          </p:style>
        </p:sp>
        <p:sp>
          <p:nvSpPr>
            <p:cNvPr id="2806" name="Google Shape;3715;p64"/>
            <p:cNvSpPr/>
            <p:nvPr/>
          </p:nvSpPr>
          <p:spPr>
            <a:xfrm flipH="1">
              <a:off x="6333840" y="876960"/>
              <a:ext cx="64440" cy="23760"/>
            </a:xfrm>
            <a:custGeom>
              <a:avLst/>
              <a:gdLst/>
              <a:ahLst/>
              <a:rect l="l" t="t" r="r" b="b"/>
              <a:pathLst>
                <a:path w="462" h="190">
                  <a:moveTo>
                    <a:pt x="0" y="1"/>
                  </a:moveTo>
                  <a:lnTo>
                    <a:pt x="0" y="189"/>
                  </a:lnTo>
                  <a:lnTo>
                    <a:pt x="462" y="189"/>
                  </a:lnTo>
                  <a:lnTo>
                    <a:pt x="462" y="1"/>
                  </a:lnTo>
                  <a:close/>
                </a:path>
              </a:pathLst>
            </a:custGeom>
            <a:solidFill>
              <a:srgbClr val="fff2e6"/>
            </a:solidFill>
            <a:ln w="0">
              <a:noFill/>
            </a:ln>
          </p:spPr>
          <p:style>
            <a:lnRef idx="0"/>
            <a:fillRef idx="0"/>
            <a:effectRef idx="0"/>
            <a:fontRef idx="minor"/>
          </p:style>
        </p:sp>
        <p:sp>
          <p:nvSpPr>
            <p:cNvPr id="2807" name="Google Shape;3716;p64"/>
            <p:cNvSpPr/>
            <p:nvPr/>
          </p:nvSpPr>
          <p:spPr>
            <a:xfrm flipH="1">
              <a:off x="594432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808" name="Google Shape;3717;p64"/>
            <p:cNvSpPr/>
            <p:nvPr/>
          </p:nvSpPr>
          <p:spPr>
            <a:xfrm flipH="1">
              <a:off x="5780880" y="876960"/>
              <a:ext cx="92520" cy="23760"/>
            </a:xfrm>
            <a:custGeom>
              <a:avLst/>
              <a:gdLst/>
              <a:ahLst/>
              <a:rect l="l" t="t" r="r" b="b"/>
              <a:pathLst>
                <a:path w="651" h="190">
                  <a:moveTo>
                    <a:pt x="0" y="1"/>
                  </a:moveTo>
                  <a:lnTo>
                    <a:pt x="0" y="189"/>
                  </a:lnTo>
                  <a:lnTo>
                    <a:pt x="640" y="189"/>
                  </a:lnTo>
                  <a:lnTo>
                    <a:pt x="650" y="1"/>
                  </a:lnTo>
                  <a:close/>
                </a:path>
              </a:pathLst>
            </a:custGeom>
            <a:solidFill>
              <a:srgbClr val="fff2e6"/>
            </a:solidFill>
            <a:ln w="0">
              <a:noFill/>
            </a:ln>
          </p:spPr>
          <p:style>
            <a:lnRef idx="0"/>
            <a:fillRef idx="0"/>
            <a:effectRef idx="0"/>
            <a:fontRef idx="minor"/>
          </p:style>
        </p:sp>
        <p:sp>
          <p:nvSpPr>
            <p:cNvPr id="2809" name="Google Shape;3718;p64"/>
            <p:cNvSpPr/>
            <p:nvPr/>
          </p:nvSpPr>
          <p:spPr>
            <a:xfrm flipH="1">
              <a:off x="7251480" y="878400"/>
              <a:ext cx="50400" cy="14400"/>
            </a:xfrm>
            <a:custGeom>
              <a:avLst/>
              <a:gdLst/>
              <a:ahLst/>
              <a:rect l="l" t="t" r="r" b="b"/>
              <a:pathLst>
                <a:path w="368" h="126">
                  <a:moveTo>
                    <a:pt x="0" y="0"/>
                  </a:moveTo>
                  <a:lnTo>
                    <a:pt x="0" y="126"/>
                  </a:lnTo>
                  <a:lnTo>
                    <a:pt x="367" y="126"/>
                  </a:lnTo>
                  <a:lnTo>
                    <a:pt x="367" y="0"/>
                  </a:lnTo>
                  <a:close/>
                </a:path>
              </a:pathLst>
            </a:custGeom>
            <a:solidFill>
              <a:srgbClr val="fff2e6"/>
            </a:solidFill>
            <a:ln w="0">
              <a:noFill/>
            </a:ln>
          </p:spPr>
          <p:style>
            <a:lnRef idx="0"/>
            <a:fillRef idx="0"/>
            <a:effectRef idx="0"/>
            <a:fontRef idx="minor"/>
          </p:style>
        </p:sp>
        <p:sp>
          <p:nvSpPr>
            <p:cNvPr id="2810" name="Google Shape;3719;p64"/>
            <p:cNvSpPr/>
            <p:nvPr/>
          </p:nvSpPr>
          <p:spPr>
            <a:xfrm flipH="1">
              <a:off x="7088040" y="876960"/>
              <a:ext cx="92520" cy="23760"/>
            </a:xfrm>
            <a:custGeom>
              <a:avLst/>
              <a:gdLst/>
              <a:ahLst/>
              <a:rect l="l" t="t" r="r" b="b"/>
              <a:pathLst>
                <a:path w="651" h="190">
                  <a:moveTo>
                    <a:pt x="0" y="1"/>
                  </a:moveTo>
                  <a:lnTo>
                    <a:pt x="0" y="189"/>
                  </a:lnTo>
                  <a:lnTo>
                    <a:pt x="650" y="189"/>
                  </a:lnTo>
                  <a:lnTo>
                    <a:pt x="650" y="1"/>
                  </a:lnTo>
                  <a:close/>
                </a:path>
              </a:pathLst>
            </a:custGeom>
            <a:solidFill>
              <a:srgbClr val="fff2e6"/>
            </a:solidFill>
            <a:ln w="0">
              <a:noFill/>
            </a:ln>
          </p:spPr>
          <p:style>
            <a:lnRef idx="0"/>
            <a:fillRef idx="0"/>
            <a:effectRef idx="0"/>
            <a:fontRef idx="minor"/>
          </p:style>
        </p:sp>
        <p:sp>
          <p:nvSpPr>
            <p:cNvPr id="2811" name="Google Shape;3720;p64"/>
            <p:cNvSpPr/>
            <p:nvPr/>
          </p:nvSpPr>
          <p:spPr>
            <a:xfrm flipH="1">
              <a:off x="6890040" y="876960"/>
              <a:ext cx="98640" cy="23760"/>
            </a:xfrm>
            <a:custGeom>
              <a:avLst/>
              <a:gdLst/>
              <a:ahLst/>
              <a:rect l="l" t="t" r="r" b="b"/>
              <a:pathLst>
                <a:path w="693" h="190">
                  <a:moveTo>
                    <a:pt x="1" y="1"/>
                  </a:moveTo>
                  <a:lnTo>
                    <a:pt x="11" y="189"/>
                  </a:lnTo>
                  <a:lnTo>
                    <a:pt x="693" y="189"/>
                  </a:lnTo>
                  <a:lnTo>
                    <a:pt x="693" y="1"/>
                  </a:lnTo>
                  <a:close/>
                </a:path>
              </a:pathLst>
            </a:custGeom>
            <a:solidFill>
              <a:srgbClr val="fff2e6"/>
            </a:solidFill>
            <a:ln w="0">
              <a:noFill/>
            </a:ln>
          </p:spPr>
          <p:style>
            <a:lnRef idx="0"/>
            <a:fillRef idx="0"/>
            <a:effectRef idx="0"/>
            <a:fontRef idx="minor"/>
          </p:style>
        </p:sp>
      </p:grpSp>
      <p:sp>
        <p:nvSpPr>
          <p:cNvPr id="2812" name="Google Shape;3721;p64"/>
          <p:cNvSpPr/>
          <p:nvPr/>
        </p:nvSpPr>
        <p:spPr>
          <a:xfrm>
            <a:off x="8640" y="1229760"/>
            <a:ext cx="9139680" cy="73800"/>
          </a:xfrm>
          <a:custGeom>
            <a:avLst/>
            <a:gdLst/>
            <a:ahLst/>
            <a:rect l="l" t="t" r="r" b="b"/>
            <a:pathLst>
              <a:path w="27171" h="525">
                <a:moveTo>
                  <a:pt x="1" y="1"/>
                </a:moveTo>
                <a:lnTo>
                  <a:pt x="1" y="525"/>
                </a:lnTo>
                <a:lnTo>
                  <a:pt x="27171" y="525"/>
                </a:lnTo>
                <a:lnTo>
                  <a:pt x="27171" y="1"/>
                </a:lnTo>
                <a:close/>
              </a:path>
            </a:pathLst>
          </a:custGeom>
          <a:solidFill>
            <a:srgbClr val="722420"/>
          </a:solidFill>
          <a:ln w="0">
            <a:noFill/>
          </a:ln>
        </p:spPr>
        <p:style>
          <a:lnRef idx="0"/>
          <a:fillRef idx="0"/>
          <a:effectRef idx="0"/>
          <a:fontRef idx="minor"/>
        </p:style>
      </p:sp>
      <p:sp>
        <p:nvSpPr>
          <p:cNvPr id="2813" name="PlaceHolder 1"/>
          <p:cNvSpPr>
            <a:spLocks noGrp="1"/>
          </p:cNvSpPr>
          <p:nvPr>
            <p:ph type="title"/>
          </p:nvPr>
        </p:nvSpPr>
        <p:spPr>
          <a:xfrm>
            <a:off x="1289880" y="1652400"/>
            <a:ext cx="6560280" cy="2525040"/>
          </a:xfrm>
          <a:prstGeom prst="rect">
            <a:avLst/>
          </a:prstGeom>
          <a:noFill/>
          <a:ln w="0">
            <a:noFill/>
          </a:ln>
        </p:spPr>
        <p:txBody>
          <a:bodyPr lIns="90000" rIns="90000" tIns="91440" bIns="91440" anchor="ctr">
            <a:noAutofit/>
          </a:bodyPr>
          <a:p>
            <a:pPr algn="ctr">
              <a:lnSpc>
                <a:spcPct val="80000"/>
              </a:lnSpc>
              <a:buNone/>
              <a:tabLst>
                <a:tab algn="l" pos="0"/>
              </a:tabLst>
            </a:pPr>
            <a:r>
              <a:rPr b="0" lang="en" sz="4800" spc="-1" strike="noStrike">
                <a:solidFill>
                  <a:srgbClr val="421b1a"/>
                </a:solidFill>
                <a:latin typeface="Abril Fatface"/>
                <a:ea typeface="Abril Fatface"/>
              </a:rPr>
              <a:t>Developing a Secure, Accountable, Reliable Cloud Environment</a:t>
            </a:r>
            <a:endParaRPr b="0" lang="en-IN" sz="4800" spc="-1" strike="noStrike">
              <a:latin typeface="Arial"/>
            </a:endParaRPr>
          </a:p>
        </p:txBody>
      </p:sp>
      <p:grpSp>
        <p:nvGrpSpPr>
          <p:cNvPr id="2814" name="Google Shape;3723;p64"/>
          <p:cNvGrpSpPr/>
          <p:nvPr/>
        </p:nvGrpSpPr>
        <p:grpSpPr>
          <a:xfrm>
            <a:off x="713160" y="1317960"/>
            <a:ext cx="644040" cy="876600"/>
            <a:chOff x="713160" y="1317960"/>
            <a:chExt cx="644040" cy="876600"/>
          </a:xfrm>
        </p:grpSpPr>
        <p:sp>
          <p:nvSpPr>
            <p:cNvPr id="2815" name="Google Shape;3724;p64"/>
            <p:cNvSpPr/>
            <p:nvPr/>
          </p:nvSpPr>
          <p:spPr>
            <a:xfrm>
              <a:off x="86112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2816" name="Google Shape;3725;p64"/>
            <p:cNvGrpSpPr/>
            <p:nvPr/>
          </p:nvGrpSpPr>
          <p:grpSpPr>
            <a:xfrm>
              <a:off x="713160" y="1317960"/>
              <a:ext cx="644040" cy="876600"/>
              <a:chOff x="713160" y="1317960"/>
              <a:chExt cx="644040" cy="876600"/>
            </a:xfrm>
          </p:grpSpPr>
          <p:sp>
            <p:nvSpPr>
              <p:cNvPr id="2817" name="Google Shape;3726;p64"/>
              <p:cNvSpPr/>
              <p:nvPr/>
            </p:nvSpPr>
            <p:spPr>
              <a:xfrm>
                <a:off x="97884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2818" name="Google Shape;3727;p64"/>
              <p:cNvSpPr/>
              <p:nvPr/>
            </p:nvSpPr>
            <p:spPr>
              <a:xfrm>
                <a:off x="96912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2819" name="Google Shape;3728;p64"/>
              <p:cNvSpPr/>
              <p:nvPr/>
            </p:nvSpPr>
            <p:spPr>
              <a:xfrm>
                <a:off x="98460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2820" name="Google Shape;3729;p64"/>
              <p:cNvSpPr/>
              <p:nvPr/>
            </p:nvSpPr>
            <p:spPr>
              <a:xfrm>
                <a:off x="85248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2821" name="Google Shape;3730;p64"/>
              <p:cNvSpPr/>
              <p:nvPr/>
            </p:nvSpPr>
            <p:spPr>
              <a:xfrm>
                <a:off x="82044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2822" name="Google Shape;3731;p64"/>
              <p:cNvSpPr/>
              <p:nvPr/>
            </p:nvSpPr>
            <p:spPr>
              <a:xfrm>
                <a:off x="122364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2823" name="Google Shape;3732;p64"/>
              <p:cNvSpPr/>
              <p:nvPr/>
            </p:nvSpPr>
            <p:spPr>
              <a:xfrm>
                <a:off x="111384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2824" name="Google Shape;3733;p64"/>
              <p:cNvSpPr/>
              <p:nvPr/>
            </p:nvSpPr>
            <p:spPr>
              <a:xfrm>
                <a:off x="79668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2825" name="Google Shape;3734;p64"/>
              <p:cNvSpPr/>
              <p:nvPr/>
            </p:nvSpPr>
            <p:spPr>
              <a:xfrm>
                <a:off x="79668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2826" name="Google Shape;3735;p64"/>
              <p:cNvSpPr/>
              <p:nvPr/>
            </p:nvSpPr>
            <p:spPr>
              <a:xfrm>
                <a:off x="79236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2827" name="Google Shape;3736;p64"/>
              <p:cNvSpPr/>
              <p:nvPr/>
            </p:nvSpPr>
            <p:spPr>
              <a:xfrm>
                <a:off x="102888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2828" name="Google Shape;3737;p64"/>
              <p:cNvSpPr/>
              <p:nvPr/>
            </p:nvSpPr>
            <p:spPr>
              <a:xfrm>
                <a:off x="71316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2829" name="Google Shape;3738;p64"/>
              <p:cNvSpPr/>
              <p:nvPr/>
            </p:nvSpPr>
            <p:spPr>
              <a:xfrm>
                <a:off x="73548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2830" name="Google Shape;3739;p64"/>
              <p:cNvSpPr/>
              <p:nvPr/>
            </p:nvSpPr>
            <p:spPr>
              <a:xfrm>
                <a:off x="86364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2831" name="Google Shape;3740;p64"/>
              <p:cNvSpPr/>
              <p:nvPr/>
            </p:nvSpPr>
            <p:spPr>
              <a:xfrm>
                <a:off x="73260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2832" name="Google Shape;3741;p64"/>
              <p:cNvSpPr/>
              <p:nvPr/>
            </p:nvSpPr>
            <p:spPr>
              <a:xfrm>
                <a:off x="74808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2833" name="Google Shape;3742;p64"/>
              <p:cNvSpPr/>
              <p:nvPr/>
            </p:nvSpPr>
            <p:spPr>
              <a:xfrm>
                <a:off x="80640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2834" name="Google Shape;3743;p64"/>
              <p:cNvSpPr/>
              <p:nvPr/>
            </p:nvSpPr>
            <p:spPr>
              <a:xfrm>
                <a:off x="99000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2835" name="Google Shape;3744;p64"/>
              <p:cNvSpPr/>
              <p:nvPr/>
            </p:nvSpPr>
            <p:spPr>
              <a:xfrm>
                <a:off x="99000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2836" name="Google Shape;3745;p64"/>
              <p:cNvSpPr/>
              <p:nvPr/>
            </p:nvSpPr>
            <p:spPr>
              <a:xfrm>
                <a:off x="100548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2837" name="Google Shape;3746;p64"/>
              <p:cNvSpPr/>
              <p:nvPr/>
            </p:nvSpPr>
            <p:spPr>
              <a:xfrm>
                <a:off x="99288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2838" name="Google Shape;3747;p64"/>
              <p:cNvSpPr/>
              <p:nvPr/>
            </p:nvSpPr>
            <p:spPr>
              <a:xfrm>
                <a:off x="102348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2839" name="Google Shape;3748;p64"/>
              <p:cNvSpPr/>
              <p:nvPr/>
            </p:nvSpPr>
            <p:spPr>
              <a:xfrm>
                <a:off x="85104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2840" name="Google Shape;3749;p64"/>
              <p:cNvSpPr/>
              <p:nvPr/>
            </p:nvSpPr>
            <p:spPr>
              <a:xfrm>
                <a:off x="106092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2841" name="Google Shape;3750;p64"/>
              <p:cNvSpPr/>
              <p:nvPr/>
            </p:nvSpPr>
            <p:spPr>
              <a:xfrm>
                <a:off x="111528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2842" name="Google Shape;3751;p64"/>
              <p:cNvSpPr/>
              <p:nvPr/>
            </p:nvSpPr>
            <p:spPr>
              <a:xfrm>
                <a:off x="104976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2843" name="Google Shape;3752;p64"/>
          <p:cNvGrpSpPr/>
          <p:nvPr/>
        </p:nvGrpSpPr>
        <p:grpSpPr>
          <a:xfrm>
            <a:off x="7782480" y="1317960"/>
            <a:ext cx="644040" cy="876600"/>
            <a:chOff x="7782480" y="1317960"/>
            <a:chExt cx="644040" cy="876600"/>
          </a:xfrm>
        </p:grpSpPr>
        <p:sp>
          <p:nvSpPr>
            <p:cNvPr id="2844" name="Google Shape;3753;p64"/>
            <p:cNvSpPr/>
            <p:nvPr/>
          </p:nvSpPr>
          <p:spPr>
            <a:xfrm>
              <a:off x="7930440" y="1582200"/>
              <a:ext cx="348120" cy="348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2845" name="Google Shape;3754;p64"/>
            <p:cNvGrpSpPr/>
            <p:nvPr/>
          </p:nvGrpSpPr>
          <p:grpSpPr>
            <a:xfrm>
              <a:off x="7782480" y="1317960"/>
              <a:ext cx="644040" cy="876600"/>
              <a:chOff x="7782480" y="1317960"/>
              <a:chExt cx="644040" cy="876600"/>
            </a:xfrm>
          </p:grpSpPr>
          <p:sp>
            <p:nvSpPr>
              <p:cNvPr id="2846" name="Google Shape;3755;p64"/>
              <p:cNvSpPr/>
              <p:nvPr/>
            </p:nvSpPr>
            <p:spPr>
              <a:xfrm>
                <a:off x="8048160" y="1853640"/>
                <a:ext cx="32040" cy="471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2847" name="Google Shape;3756;p64"/>
              <p:cNvSpPr/>
              <p:nvPr/>
            </p:nvSpPr>
            <p:spPr>
              <a:xfrm>
                <a:off x="8038440" y="1638000"/>
                <a:ext cx="107280" cy="18612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2848" name="Google Shape;3757;p64"/>
              <p:cNvSpPr/>
              <p:nvPr/>
            </p:nvSpPr>
            <p:spPr>
              <a:xfrm>
                <a:off x="8053560" y="1846440"/>
                <a:ext cx="104040" cy="22968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2849" name="Google Shape;3758;p64"/>
              <p:cNvSpPr/>
              <p:nvPr/>
            </p:nvSpPr>
            <p:spPr>
              <a:xfrm>
                <a:off x="7921440" y="2051280"/>
                <a:ext cx="372600" cy="10692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2850" name="Google Shape;3759;p64"/>
              <p:cNvSpPr/>
              <p:nvPr/>
            </p:nvSpPr>
            <p:spPr>
              <a:xfrm>
                <a:off x="7889400" y="1543320"/>
                <a:ext cx="26280" cy="58428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2851" name="Google Shape;3760;p64"/>
              <p:cNvSpPr/>
              <p:nvPr/>
            </p:nvSpPr>
            <p:spPr>
              <a:xfrm>
                <a:off x="8292960" y="1543320"/>
                <a:ext cx="26280" cy="58428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2852" name="Google Shape;3761;p64"/>
              <p:cNvSpPr/>
              <p:nvPr/>
            </p:nvSpPr>
            <p:spPr>
              <a:xfrm>
                <a:off x="8183160" y="1543320"/>
                <a:ext cx="26280" cy="58428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2853" name="Google Shape;3762;p64"/>
              <p:cNvSpPr/>
              <p:nvPr/>
            </p:nvSpPr>
            <p:spPr>
              <a:xfrm>
                <a:off x="7866000" y="1540440"/>
                <a:ext cx="477000" cy="320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2854" name="Google Shape;3763;p64"/>
              <p:cNvSpPr/>
              <p:nvPr/>
            </p:nvSpPr>
            <p:spPr>
              <a:xfrm>
                <a:off x="7866000" y="2093040"/>
                <a:ext cx="477000" cy="5688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2855" name="Google Shape;3764;p64"/>
              <p:cNvSpPr/>
              <p:nvPr/>
            </p:nvSpPr>
            <p:spPr>
              <a:xfrm>
                <a:off x="7861680" y="1383480"/>
                <a:ext cx="511920" cy="13500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2856" name="Google Shape;3765;p64"/>
              <p:cNvSpPr/>
              <p:nvPr/>
            </p:nvSpPr>
            <p:spPr>
              <a:xfrm>
                <a:off x="8098200" y="1317960"/>
                <a:ext cx="37440" cy="6804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2857" name="Google Shape;3766;p64"/>
              <p:cNvSpPr/>
              <p:nvPr/>
            </p:nvSpPr>
            <p:spPr>
              <a:xfrm>
                <a:off x="7782480" y="1490400"/>
                <a:ext cx="644040" cy="5400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2858" name="Google Shape;3767;p64"/>
              <p:cNvSpPr/>
              <p:nvPr/>
            </p:nvSpPr>
            <p:spPr>
              <a:xfrm>
                <a:off x="7804800" y="2137680"/>
                <a:ext cx="607680" cy="5688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2859" name="Google Shape;3768;p64"/>
              <p:cNvSpPr/>
              <p:nvPr/>
            </p:nvSpPr>
            <p:spPr>
              <a:xfrm>
                <a:off x="7932600" y="1383120"/>
                <a:ext cx="397800" cy="82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2860" name="Google Shape;3769;p64"/>
              <p:cNvSpPr/>
              <p:nvPr/>
            </p:nvSpPr>
            <p:spPr>
              <a:xfrm>
                <a:off x="7801920" y="1490400"/>
                <a:ext cx="606600" cy="2520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2861" name="Google Shape;3770;p64"/>
              <p:cNvSpPr/>
              <p:nvPr/>
            </p:nvSpPr>
            <p:spPr>
              <a:xfrm>
                <a:off x="7817040" y="2137320"/>
                <a:ext cx="582840" cy="2376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2862" name="Google Shape;3771;p64"/>
              <p:cNvSpPr/>
              <p:nvPr/>
            </p:nvSpPr>
            <p:spPr>
              <a:xfrm>
                <a:off x="7875720" y="2137680"/>
                <a:ext cx="156960" cy="2340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2863" name="Google Shape;3772;p64"/>
              <p:cNvSpPr/>
              <p:nvPr/>
            </p:nvSpPr>
            <p:spPr>
              <a:xfrm>
                <a:off x="8059320" y="1846800"/>
                <a:ext cx="77760" cy="15840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2864" name="Google Shape;3773;p64"/>
              <p:cNvSpPr/>
              <p:nvPr/>
            </p:nvSpPr>
            <p:spPr>
              <a:xfrm>
                <a:off x="8059320" y="1731240"/>
                <a:ext cx="77760" cy="9288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2865" name="Google Shape;3774;p64"/>
              <p:cNvSpPr/>
              <p:nvPr/>
            </p:nvSpPr>
            <p:spPr>
              <a:xfrm>
                <a:off x="8074440" y="1768680"/>
                <a:ext cx="45720" cy="5364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2866" name="Google Shape;3775;p64"/>
              <p:cNvSpPr/>
              <p:nvPr/>
            </p:nvSpPr>
            <p:spPr>
              <a:xfrm>
                <a:off x="8062200" y="1935720"/>
                <a:ext cx="50040" cy="3456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2867" name="Google Shape;3776;p64"/>
              <p:cNvSpPr/>
              <p:nvPr/>
            </p:nvSpPr>
            <p:spPr>
              <a:xfrm>
                <a:off x="8092800" y="1857960"/>
                <a:ext cx="48600" cy="3744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2868" name="Google Shape;3777;p64"/>
              <p:cNvSpPr/>
              <p:nvPr/>
            </p:nvSpPr>
            <p:spPr>
              <a:xfrm>
                <a:off x="7920000" y="1490400"/>
                <a:ext cx="169560" cy="2484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2869" name="Google Shape;3778;p64"/>
              <p:cNvSpPr/>
              <p:nvPr/>
            </p:nvSpPr>
            <p:spPr>
              <a:xfrm>
                <a:off x="8130240" y="1490400"/>
                <a:ext cx="102960" cy="2484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2870" name="Google Shape;3779;p64"/>
              <p:cNvSpPr/>
              <p:nvPr/>
            </p:nvSpPr>
            <p:spPr>
              <a:xfrm>
                <a:off x="8184600" y="1416240"/>
                <a:ext cx="91800" cy="309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2871" name="Google Shape;3780;p64"/>
              <p:cNvSpPr/>
              <p:nvPr/>
            </p:nvSpPr>
            <p:spPr>
              <a:xfrm>
                <a:off x="8119080" y="1394640"/>
                <a:ext cx="58320" cy="1656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2872" name="Google Shape;3781;p64"/>
          <p:cNvGrpSpPr/>
          <p:nvPr/>
        </p:nvGrpSpPr>
        <p:grpSpPr>
          <a:xfrm>
            <a:off x="7868880" y="3211560"/>
            <a:ext cx="789480" cy="592560"/>
            <a:chOff x="7868880" y="3211560"/>
            <a:chExt cx="789480" cy="592560"/>
          </a:xfrm>
        </p:grpSpPr>
        <p:sp>
          <p:nvSpPr>
            <p:cNvPr id="2873" name="Google Shape;3782;p64"/>
            <p:cNvSpPr/>
            <p:nvPr/>
          </p:nvSpPr>
          <p:spPr>
            <a:xfrm flipV="1" rot="12121200">
              <a:off x="8350920" y="340884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2874" name="Google Shape;3783;p64"/>
            <p:cNvSpPr/>
            <p:nvPr/>
          </p:nvSpPr>
          <p:spPr>
            <a:xfrm flipV="1" rot="12121200">
              <a:off x="7992720" y="332136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2875" name="Google Shape;3784;p64"/>
            <p:cNvSpPr/>
            <p:nvPr/>
          </p:nvSpPr>
          <p:spPr>
            <a:xfrm flipV="1" rot="12121200">
              <a:off x="8544600" y="347904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2876" name="Google Shape;3785;p64"/>
            <p:cNvSpPr/>
            <p:nvPr/>
          </p:nvSpPr>
          <p:spPr>
            <a:xfrm flipV="1" rot="12121200">
              <a:off x="8480520" y="346176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2877" name="Google Shape;3786;p64"/>
            <p:cNvSpPr/>
            <p:nvPr/>
          </p:nvSpPr>
          <p:spPr>
            <a:xfrm flipV="1" rot="12121200">
              <a:off x="8275680" y="334620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2878" name="Google Shape;3787;p64"/>
            <p:cNvSpPr/>
            <p:nvPr/>
          </p:nvSpPr>
          <p:spPr>
            <a:xfrm flipV="1" rot="12121200">
              <a:off x="8202960" y="332460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2879" name="Google Shape;3788;p64"/>
            <p:cNvSpPr/>
            <p:nvPr/>
          </p:nvSpPr>
          <p:spPr>
            <a:xfrm flipV="1" rot="12121200">
              <a:off x="8410320" y="345960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2880" name="Google Shape;3789;p64"/>
            <p:cNvSpPr/>
            <p:nvPr/>
          </p:nvSpPr>
          <p:spPr>
            <a:xfrm flipV="1" rot="12121200">
              <a:off x="7907040" y="333828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2881" name="Google Shape;3790;p64"/>
            <p:cNvSpPr/>
            <p:nvPr/>
          </p:nvSpPr>
          <p:spPr>
            <a:xfrm flipV="1" rot="12121200">
              <a:off x="7955640" y="332244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2882" name="Google Shape;3791;p64"/>
            <p:cNvSpPr/>
            <p:nvPr/>
          </p:nvSpPr>
          <p:spPr>
            <a:xfrm flipV="1" rot="12121200">
              <a:off x="8183880" y="347724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2883" name="Google Shape;3792;p64"/>
            <p:cNvSpPr/>
            <p:nvPr/>
          </p:nvSpPr>
          <p:spPr>
            <a:xfrm flipV="1" rot="12121200">
              <a:off x="8224560" y="349128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grpSp>
        <p:nvGrpSpPr>
          <p:cNvPr id="2884" name="Google Shape;3793;p64"/>
          <p:cNvGrpSpPr/>
          <p:nvPr/>
        </p:nvGrpSpPr>
        <p:grpSpPr>
          <a:xfrm>
            <a:off x="868320" y="3749400"/>
            <a:ext cx="710640" cy="374040"/>
            <a:chOff x="868320" y="3749400"/>
            <a:chExt cx="710640" cy="374040"/>
          </a:xfrm>
        </p:grpSpPr>
        <p:sp>
          <p:nvSpPr>
            <p:cNvPr id="2885" name="Google Shape;3794;p64"/>
            <p:cNvSpPr/>
            <p:nvPr/>
          </p:nvSpPr>
          <p:spPr>
            <a:xfrm>
              <a:off x="979920" y="3784680"/>
              <a:ext cx="183960" cy="11592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2886" name="Google Shape;3795;p64"/>
            <p:cNvSpPr/>
            <p:nvPr/>
          </p:nvSpPr>
          <p:spPr>
            <a:xfrm>
              <a:off x="878400" y="3749400"/>
              <a:ext cx="638280" cy="26208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2887" name="Google Shape;3796;p64"/>
            <p:cNvSpPr/>
            <p:nvPr/>
          </p:nvSpPr>
          <p:spPr>
            <a:xfrm>
              <a:off x="888840" y="3800880"/>
              <a:ext cx="76680" cy="5652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2888" name="Google Shape;3797;p64"/>
            <p:cNvSpPr/>
            <p:nvPr/>
          </p:nvSpPr>
          <p:spPr>
            <a:xfrm>
              <a:off x="944640" y="3806640"/>
              <a:ext cx="94320" cy="2016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2889" name="Google Shape;3798;p64"/>
            <p:cNvSpPr/>
            <p:nvPr/>
          </p:nvSpPr>
          <p:spPr>
            <a:xfrm>
              <a:off x="1104840" y="3762360"/>
              <a:ext cx="157680" cy="8892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2890" name="Google Shape;3799;p64"/>
            <p:cNvSpPr/>
            <p:nvPr/>
          </p:nvSpPr>
          <p:spPr>
            <a:xfrm>
              <a:off x="1199880" y="3773160"/>
              <a:ext cx="14760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2891" name="Google Shape;3800;p64"/>
            <p:cNvSpPr/>
            <p:nvPr/>
          </p:nvSpPr>
          <p:spPr>
            <a:xfrm>
              <a:off x="1065600" y="3842640"/>
              <a:ext cx="36360" cy="2124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2892" name="Google Shape;3801;p64"/>
            <p:cNvSpPr/>
            <p:nvPr/>
          </p:nvSpPr>
          <p:spPr>
            <a:xfrm>
              <a:off x="868320" y="3780720"/>
              <a:ext cx="71064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w="0">
              <a:noFill/>
            </a:ln>
          </p:spPr>
          <p:style>
            <a:lnRef idx="0"/>
            <a:fillRef idx="0"/>
            <a:effectRef idx="0"/>
            <a:fontRef idx="minor"/>
          </p:style>
        </p:sp>
        <p:sp>
          <p:nvSpPr>
            <p:cNvPr id="2893" name="Google Shape;3802;p64"/>
            <p:cNvSpPr/>
            <p:nvPr/>
          </p:nvSpPr>
          <p:spPr>
            <a:xfrm>
              <a:off x="1105920" y="3784680"/>
              <a:ext cx="378360" cy="249480"/>
            </a:xfrm>
            <a:custGeom>
              <a:avLst/>
              <a:gdLst/>
              <a:ahLst/>
              <a:rect l="l" t="t" r="r" b="b"/>
              <a:pathLst>
                <a:path w="15312" h="10154">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w="0">
              <a:noFill/>
            </a:ln>
          </p:spPr>
          <p:style>
            <a:lnRef idx="0"/>
            <a:fillRef idx="0"/>
            <a:effectRef idx="0"/>
            <a:fontRef idx="minor"/>
          </p:style>
        </p:sp>
        <p:sp>
          <p:nvSpPr>
            <p:cNvPr id="2894" name="Google Shape;3803;p64"/>
            <p:cNvSpPr/>
            <p:nvPr/>
          </p:nvSpPr>
          <p:spPr>
            <a:xfrm>
              <a:off x="1127160" y="3802320"/>
              <a:ext cx="403560" cy="31428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2895" name="Google Shape;3804;p64"/>
            <p:cNvSpPr/>
            <p:nvPr/>
          </p:nvSpPr>
          <p:spPr>
            <a:xfrm>
              <a:off x="868320" y="3863880"/>
              <a:ext cx="40680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2"/>
            </a:solidFill>
            <a:ln w="0">
              <a:noFill/>
            </a:ln>
          </p:spPr>
          <p:style>
            <a:lnRef idx="0"/>
            <a:fillRef idx="0"/>
            <a:effectRef idx="0"/>
            <a:fontRef idx="minor"/>
          </p:style>
        </p:sp>
        <p:sp>
          <p:nvSpPr>
            <p:cNvPr id="2896" name="Google Shape;3805;p64"/>
            <p:cNvSpPr/>
            <p:nvPr/>
          </p:nvSpPr>
          <p:spPr>
            <a:xfrm>
              <a:off x="893520" y="3876480"/>
              <a:ext cx="342000" cy="22644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2897" name="PlaceHolder 1"/>
          <p:cNvSpPr>
            <a:spLocks noGrp="1"/>
          </p:cNvSpPr>
          <p:nvPr>
            <p:ph/>
          </p:nvPr>
        </p:nvSpPr>
        <p:spPr>
          <a:xfrm>
            <a:off x="720000" y="573120"/>
            <a:ext cx="7699680" cy="4026600"/>
          </a:xfrm>
          <a:prstGeom prst="rect">
            <a:avLst/>
          </a:prstGeom>
          <a:noFill/>
          <a:ln w="0">
            <a:noFill/>
          </a:ln>
        </p:spPr>
        <p:txBody>
          <a:bodyPr lIns="0" rIns="0" tIns="91440" bIns="91440" anchor="t">
            <a:noAutofit/>
          </a:bodyPr>
          <a:p>
            <a:pPr>
              <a:lnSpc>
                <a:spcPct val="100000"/>
              </a:lnSpc>
              <a:buNone/>
              <a:tabLst>
                <a:tab algn="l" pos="0"/>
              </a:tabLst>
            </a:pPr>
            <a:r>
              <a:rPr b="0" lang="en" sz="1800" spc="-1" strike="noStrike">
                <a:solidFill>
                  <a:srgbClr val="421b1a"/>
                </a:solidFill>
                <a:latin typeface="Inter"/>
                <a:ea typeface="Inter"/>
              </a:rPr>
              <a:t>In order to secure cloud-based systems, there are a number of areas to focus the security controls on. Here are some of the most important areas:</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Policy enforcement</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Encryption</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Key management</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Web security</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API management</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Patch management</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Logging</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Monitoring</a:t>
            </a:r>
            <a:endParaRPr b="0" lang="en-IN" sz="1800" spc="-1" strike="noStrike">
              <a:latin typeface="Arial"/>
            </a:endParaRPr>
          </a:p>
          <a:p>
            <a:pPr>
              <a:lnSpc>
                <a:spcPct val="100000"/>
              </a:lnSpc>
              <a:buNone/>
              <a:tabLst>
                <a:tab algn="l" pos="0"/>
              </a:tabLst>
            </a:pPr>
            <a:r>
              <a:rPr b="0" lang="en" sz="1800" spc="-1" strike="noStrike">
                <a:solidFill>
                  <a:srgbClr val="421b1a"/>
                </a:solidFill>
                <a:latin typeface="Inter"/>
                <a:ea typeface="Inter"/>
              </a:rPr>
              <a:t>• </a:t>
            </a:r>
            <a:r>
              <a:rPr b="0" lang="en" sz="1800" spc="-1" strike="noStrike">
                <a:solidFill>
                  <a:srgbClr val="421b1a"/>
                </a:solidFill>
                <a:latin typeface="Inter"/>
                <a:ea typeface="Inter"/>
              </a:rPr>
              <a:t>Auditing</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8" name=""/>
          <p:cNvSpPr/>
          <p:nvPr/>
        </p:nvSpPr>
        <p:spPr>
          <a:xfrm>
            <a:off x="360000" y="553320"/>
            <a:ext cx="8637120" cy="412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Cloud SecurityFundamentals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Cloud security is the first and foremost concern of every industry using cloud services. A cloud Vendor must ensure that the customer does not face any difficulties such as loss of data or data theft.</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Data integrity, privacy issues, authentication issue, data loss, user-level</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security and vendor-level security are some of the basic concerns of cloud  computing.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These fundamental problems in cloud computing scenario can be defined as </a:t>
            </a:r>
            <a:r>
              <a:rPr b="1" lang="en-IN" sz="1800" spc="-1" strike="noStrike">
                <a:solidFill>
                  <a:srgbClr val="000000"/>
                </a:solidFill>
                <a:latin typeface="Arial"/>
                <a:ea typeface="DejaVu Sans"/>
              </a:rPr>
              <a:t>cloud risks.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9" name=""/>
          <p:cNvSpPr/>
          <p:nvPr/>
        </p:nvSpPr>
        <p:spPr>
          <a:xfrm>
            <a:off x="540000" y="540000"/>
            <a:ext cx="8277120" cy="431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Cloud Risk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When  infrastructure, applications, data and storage are hosted by cloud providers then there is a huge risk in each type of service offering. This is known as cloud risk.</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Several aspects apart from cost and offered services must be evaluated before choosing a particular cloud provider.</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Security is of utmost importance while considering a cloud computing environment. Sometimes, physical location of the servers may also be a factor for sensitive data.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0" name=""/>
          <p:cNvSpPr/>
          <p:nvPr/>
        </p:nvSpPr>
        <p:spPr>
          <a:xfrm>
            <a:off x="360000" y="900000"/>
            <a:ext cx="8706240" cy="413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Cloud Risk Division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These risks can be divided into four major categories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Policy and organizational risks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Technical risks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Legal risks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4. Other risks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1" name=""/>
          <p:cNvSpPr/>
          <p:nvPr/>
        </p:nvSpPr>
        <p:spPr>
          <a:xfrm>
            <a:off x="180000" y="373320"/>
            <a:ext cx="8637120" cy="430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Policy and organizational risks: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a:t>
            </a:r>
            <a:r>
              <a:rPr b="1" lang="en-IN" sz="1800" spc="-1" strike="noStrike">
                <a:solidFill>
                  <a:srgbClr val="000000"/>
                </a:solidFill>
                <a:latin typeface="Arial"/>
                <a:ea typeface="DejaVu Sans"/>
              </a:rPr>
              <a:t>Lock-in :</a:t>
            </a:r>
            <a:r>
              <a:rPr b="0" lang="en-IN" sz="1800" spc="-1" strike="noStrike">
                <a:solidFill>
                  <a:srgbClr val="000000"/>
                </a:solidFill>
                <a:latin typeface="Arial"/>
                <a:ea typeface="DejaVu Sans"/>
              </a:rPr>
              <a:t> </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When applications, data and serivices are dependent on only one cloud provider it is known as lock-in problem. </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There could be SaaS lock-in, PaaS lock-in, and IaaS lock-n.</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Lock-in problem occurs because of high customization of servicses according to user demand.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a:t>
            </a:r>
            <a:r>
              <a:rPr b="1" lang="en-IN" sz="1800" spc="-1" strike="noStrike">
                <a:solidFill>
                  <a:srgbClr val="000000"/>
                </a:solidFill>
                <a:latin typeface="Arial"/>
                <a:ea typeface="DejaVu Sans"/>
              </a:rPr>
              <a:t>Loss of governance :</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The cloud provider may sub-contract or outsource services to third parties that may not compromise the same gurantees as issued by the provider.</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Loss of control and governance could lead to the impossibilty of fulfilling the security requirements , lack of confidentiality, integrity and availability of data, degradation of perfomance and qaulity of services.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2" name=""/>
          <p:cNvSpPr/>
          <p:nvPr/>
        </p:nvSpPr>
        <p:spPr>
          <a:xfrm>
            <a:off x="360000" y="540000"/>
            <a:ext cx="8457480" cy="431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3. </a:t>
            </a:r>
            <a:r>
              <a:rPr b="1" lang="en-IN" sz="1800" spc="-1" strike="noStrike">
                <a:solidFill>
                  <a:srgbClr val="000000"/>
                </a:solidFill>
                <a:latin typeface="Arial"/>
                <a:ea typeface="DejaVu Sans"/>
              </a:rPr>
              <a:t>Compliance challenges :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Compliance challenges are one of the major reasons that companies are holding back from using cloud services.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Standards and regulations, such as the Massachusetts Privacy Law (201 CMR 17), PCI-DSS, SOX, Nevada SB-227 and HIPAA, are requiring many organizations to evaluate their data protection measures.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Virtually every regulation requires organizations to adequately protect their physical and informational assets.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3" name=""/>
          <p:cNvSpPr/>
          <p:nvPr/>
        </p:nvSpPr>
        <p:spPr>
          <a:xfrm>
            <a:off x="360000" y="540000"/>
            <a:ext cx="8277480" cy="377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4. </a:t>
            </a:r>
            <a:r>
              <a:rPr b="1" lang="en-IN" sz="1800" spc="-1" strike="noStrike">
                <a:solidFill>
                  <a:srgbClr val="000000"/>
                </a:solidFill>
                <a:latin typeface="Arial"/>
                <a:ea typeface="DejaVu Sans"/>
              </a:rPr>
              <a:t>Cloud service termination or failure :</a:t>
            </a:r>
            <a:r>
              <a:rPr b="0" lang="en-IN" sz="1800" spc="-1" strike="noStrike">
                <a:solidFill>
                  <a:srgbClr val="000000"/>
                </a:solidFill>
                <a:latin typeface="Arial"/>
                <a:ea typeface="DejaVu Sans"/>
              </a:rPr>
              <a:t>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must be 24*7 support and high availabilty of all services but in the competitive world of IT, an inadeqaute business  strategy, lack of financial support and other factors could lead some providers to shut down their businesses.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And it is possible that for short period of time some cloud computing services could be terminated.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5. </a:t>
            </a:r>
            <a:r>
              <a:rPr b="1" lang="en-IN" sz="1800" spc="-1" strike="noStrike">
                <a:solidFill>
                  <a:srgbClr val="000000"/>
                </a:solidFill>
                <a:latin typeface="Arial"/>
                <a:ea typeface="DejaVu Sans"/>
              </a:rPr>
              <a:t>Supply chain failure :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is possibilty that the cloud provider could outsource some services to third parties.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 that case, any interruption or corruption in the chain between all parties involved can lead to inaccessibilty of services, loss of data confidentiality.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4" name=""/>
          <p:cNvSpPr/>
          <p:nvPr/>
        </p:nvSpPr>
        <p:spPr>
          <a:xfrm>
            <a:off x="540000" y="1260000"/>
            <a:ext cx="8277480" cy="367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Technical risks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Following are the technical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1.Isolation failure.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2.Resource exhaustions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3.Cloud provider malicious insider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4.Intercepting data in transit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5.Insecure or ineffective deletion of data</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5" name=""/>
          <p:cNvSpPr/>
          <p:nvPr/>
        </p:nvSpPr>
        <p:spPr>
          <a:xfrm>
            <a:off x="684000" y="900000"/>
            <a:ext cx="7953480" cy="322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Technical risks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6</a:t>
            </a:r>
            <a:r>
              <a:rPr b="1" lang="en-IN" sz="1800" spc="-1" strike="noStrike">
                <a:solidFill>
                  <a:srgbClr val="000000"/>
                </a:solidFill>
                <a:latin typeface="Arial"/>
                <a:ea typeface="DejaVu Sans"/>
              </a:rPr>
              <a:t>.</a:t>
            </a:r>
            <a:r>
              <a:rPr b="0" lang="en-IN" sz="1800" spc="-1" strike="noStrike">
                <a:solidFill>
                  <a:srgbClr val="000000"/>
                </a:solidFill>
                <a:latin typeface="Arial"/>
                <a:ea typeface="DejaVu Sans"/>
              </a:rPr>
              <a:t>Conflicts between customer hardening procedures and cloud environment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7.Loss of encryption keys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8.Malicious probes or scams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9. Compromise service engine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1156" name="PlaceHolder 1"/>
          <p:cNvSpPr>
            <a:spLocks noGrp="1"/>
          </p:cNvSpPr>
          <p:nvPr>
            <p:ph/>
          </p:nvPr>
        </p:nvSpPr>
        <p:spPr>
          <a:xfrm>
            <a:off x="1131840" y="501480"/>
            <a:ext cx="7287840" cy="4098240"/>
          </a:xfrm>
          <a:prstGeom prst="rect">
            <a:avLst/>
          </a:prstGeom>
          <a:noFill/>
          <a:ln w="0">
            <a:noFill/>
          </a:ln>
        </p:spPr>
        <p:txBody>
          <a:bodyPr lIns="0" rIns="0" tIns="91440" bIns="91440" anchor="t">
            <a:noAutofit/>
          </a:bodyPr>
          <a:p>
            <a:pPr algn="just">
              <a:lnSpc>
                <a:spcPct val="100000"/>
              </a:lnSpc>
              <a:buNone/>
              <a:tabLst>
                <a:tab algn="l" pos="0"/>
              </a:tabLst>
            </a:pPr>
            <a:r>
              <a:rPr b="1" lang="en" sz="1600" spc="-1" strike="noStrike">
                <a:solidFill>
                  <a:srgbClr val="421b1a"/>
                </a:solidFill>
                <a:latin typeface="Inter"/>
                <a:ea typeface="Inter"/>
              </a:rPr>
              <a:t>Threat #1—Misuse and illicit use of cloud computing:</a:t>
            </a:r>
            <a:r>
              <a:rPr b="0" lang="en" sz="1600" spc="-1" strike="noStrike">
                <a:solidFill>
                  <a:srgbClr val="421b1a"/>
                </a:solidFill>
                <a:latin typeface="Inter"/>
                <a:ea typeface="Inter"/>
              </a:rPr>
              <a:t> Lawless individuals may take advantage of the befitting registration, straightforward methods and somewhat </a:t>
            </a:r>
            <a:r>
              <a:rPr b="0" lang="en" sz="1600" spc="-1" strike="noStrike">
                <a:solidFill>
                  <a:srgbClr val="ff0000"/>
                </a:solidFill>
                <a:latin typeface="Inter"/>
                <a:ea typeface="Inter"/>
              </a:rPr>
              <a:t>anonymous access to cloud services to launch diverse attacks.</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Examples of such attacks include: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password and key breaking, </a:t>
            </a:r>
            <a:endParaRPr b="0" lang="en-IN" sz="1600" spc="-1" strike="noStrike">
              <a:latin typeface="Arial"/>
            </a:endParaRPr>
          </a:p>
          <a:p>
            <a:pPr algn="just">
              <a:lnSpc>
                <a:spcPct val="100000"/>
              </a:lnSpc>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 Distributed Denial-of-Service (DDoS),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malicious data hosting,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commencing dynamic strike points,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botnet command/control and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CAPTCHA-solving farms.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Targets are: </a:t>
            </a:r>
            <a:endParaRPr b="0" lang="en-IN" sz="1600" spc="-1" strike="noStrike">
              <a:latin typeface="Arial"/>
            </a:endParaRPr>
          </a:p>
          <a:p>
            <a:pPr marL="432000" indent="-324000" algn="just">
              <a:lnSpc>
                <a:spcPct val="100000"/>
              </a:lnSpc>
              <a:buClr>
                <a:srgbClr val="421b1a"/>
              </a:buClr>
              <a:buFont typeface="Wingdings" charset="2"/>
              <a:buChar char=""/>
              <a:tabLst>
                <a:tab algn="l" pos="0"/>
              </a:tabLst>
            </a:pPr>
            <a:r>
              <a:rPr b="0" lang="en" sz="1600" spc="-1" strike="noStrike">
                <a:solidFill>
                  <a:srgbClr val="421b1a"/>
                </a:solidFill>
                <a:latin typeface="Inter"/>
                <a:ea typeface="Inter"/>
              </a:rPr>
              <a:t>-- Infrastructure as a Service (IaaS), </a:t>
            </a:r>
            <a:endParaRPr b="0" lang="en-IN" sz="1600" spc="-1" strike="noStrike">
              <a:latin typeface="Arial"/>
            </a:endParaRPr>
          </a:p>
          <a:p>
            <a:pPr algn="just">
              <a:lnSpc>
                <a:spcPct val="100000"/>
              </a:lnSpc>
              <a:buNone/>
              <a:tabLst>
                <a:tab algn="l" pos="0"/>
              </a:tabLst>
            </a:pPr>
            <a:r>
              <a:rPr b="0" lang="en" sz="1600" spc="-1" strike="noStrike">
                <a:solidFill>
                  <a:srgbClr val="421b1a"/>
                </a:solidFill>
                <a:latin typeface="Inter"/>
                <a:ea typeface="Inter"/>
              </a:rPr>
              <a:t>       </a:t>
            </a:r>
            <a:r>
              <a:rPr b="0" lang="en" sz="1600" spc="-1" strike="noStrike">
                <a:solidFill>
                  <a:srgbClr val="421b1a"/>
                </a:solidFill>
                <a:latin typeface="Inter"/>
                <a:ea typeface="Inter"/>
              </a:rPr>
              <a:t>-- Platform as a Service (PaaS).</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algn="just">
              <a:lnSpc>
                <a:spcPct val="100000"/>
              </a:lnSpc>
              <a:buNone/>
              <a:tabLst>
                <a:tab algn="l" pos="0"/>
              </a:tabLst>
            </a:pPr>
            <a:endParaRPr b="0" lang="en-IN" sz="1600" spc="-1" strike="noStrike">
              <a:latin typeface="Arial"/>
            </a:endParaRPr>
          </a:p>
          <a:p>
            <a:pPr algn="just">
              <a:lnSpc>
                <a:spcPct val="100000"/>
              </a:lnSpc>
              <a:buNone/>
              <a:tabLst>
                <a:tab algn="l" pos="0"/>
              </a:tabLst>
            </a:pPr>
            <a:endParaRPr b="0" lang="en-IN" sz="1600" spc="-1" strike="noStrike">
              <a:latin typeface="Arial"/>
            </a:endParaRPr>
          </a:p>
        </p:txBody>
      </p:sp>
      <p:grpSp>
        <p:nvGrpSpPr>
          <p:cNvPr id="1157" name="Google Shape;2010;p42"/>
          <p:cNvGrpSpPr/>
          <p:nvPr/>
        </p:nvGrpSpPr>
        <p:grpSpPr>
          <a:xfrm>
            <a:off x="417240" y="3206880"/>
            <a:ext cx="710640" cy="967320"/>
            <a:chOff x="417240" y="3206880"/>
            <a:chExt cx="710640" cy="967320"/>
          </a:xfrm>
        </p:grpSpPr>
        <p:sp>
          <p:nvSpPr>
            <p:cNvPr id="1158" name="Google Shape;2011;p42"/>
            <p:cNvSpPr/>
            <p:nvPr/>
          </p:nvSpPr>
          <p:spPr>
            <a:xfrm>
              <a:off x="580320" y="34984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159" name="Google Shape;2012;p42"/>
            <p:cNvGrpSpPr/>
            <p:nvPr/>
          </p:nvGrpSpPr>
          <p:grpSpPr>
            <a:xfrm>
              <a:off x="417240" y="3206880"/>
              <a:ext cx="710640" cy="967320"/>
              <a:chOff x="417240" y="3206880"/>
              <a:chExt cx="710640" cy="967320"/>
            </a:xfrm>
          </p:grpSpPr>
          <p:sp>
            <p:nvSpPr>
              <p:cNvPr id="1160" name="Google Shape;2013;p42"/>
              <p:cNvSpPr/>
              <p:nvPr/>
            </p:nvSpPr>
            <p:spPr>
              <a:xfrm>
                <a:off x="709920" y="379764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161" name="Google Shape;2014;p42"/>
              <p:cNvSpPr/>
              <p:nvPr/>
            </p:nvSpPr>
            <p:spPr>
              <a:xfrm>
                <a:off x="699480" y="35600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162" name="Google Shape;2015;p42"/>
              <p:cNvSpPr/>
              <p:nvPr/>
            </p:nvSpPr>
            <p:spPr>
              <a:xfrm>
                <a:off x="716400" y="378972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163" name="Google Shape;2016;p42"/>
              <p:cNvSpPr/>
              <p:nvPr/>
            </p:nvSpPr>
            <p:spPr>
              <a:xfrm>
                <a:off x="570600" y="40154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164" name="Google Shape;2017;p42"/>
              <p:cNvSpPr/>
              <p:nvPr/>
            </p:nvSpPr>
            <p:spPr>
              <a:xfrm>
                <a:off x="535320" y="34556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165" name="Google Shape;2018;p42"/>
              <p:cNvSpPr/>
              <p:nvPr/>
            </p:nvSpPr>
            <p:spPr>
              <a:xfrm>
                <a:off x="979920" y="34556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166" name="Google Shape;2019;p42"/>
              <p:cNvSpPr/>
              <p:nvPr/>
            </p:nvSpPr>
            <p:spPr>
              <a:xfrm>
                <a:off x="858960" y="34556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167" name="Google Shape;2020;p42"/>
              <p:cNvSpPr/>
              <p:nvPr/>
            </p:nvSpPr>
            <p:spPr>
              <a:xfrm>
                <a:off x="509040" y="345240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168" name="Google Shape;2021;p42"/>
              <p:cNvSpPr/>
              <p:nvPr/>
            </p:nvSpPr>
            <p:spPr>
              <a:xfrm>
                <a:off x="509040" y="406152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169" name="Google Shape;2022;p42"/>
              <p:cNvSpPr/>
              <p:nvPr/>
            </p:nvSpPr>
            <p:spPr>
              <a:xfrm>
                <a:off x="504360" y="32792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170" name="Google Shape;2023;p42"/>
              <p:cNvSpPr/>
              <p:nvPr/>
            </p:nvSpPr>
            <p:spPr>
              <a:xfrm>
                <a:off x="765360" y="32068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171" name="Google Shape;2024;p42"/>
              <p:cNvSpPr/>
              <p:nvPr/>
            </p:nvSpPr>
            <p:spPr>
              <a:xfrm>
                <a:off x="417240" y="33973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172" name="Google Shape;2025;p42"/>
              <p:cNvSpPr/>
              <p:nvPr/>
            </p:nvSpPr>
            <p:spPr>
              <a:xfrm>
                <a:off x="441720" y="41108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173" name="Google Shape;2026;p42"/>
              <p:cNvSpPr/>
              <p:nvPr/>
            </p:nvSpPr>
            <p:spPr>
              <a:xfrm>
                <a:off x="582840" y="32792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174" name="Google Shape;2027;p42"/>
              <p:cNvSpPr/>
              <p:nvPr/>
            </p:nvSpPr>
            <p:spPr>
              <a:xfrm>
                <a:off x="438480" y="33973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175" name="Google Shape;2028;p42"/>
              <p:cNvSpPr/>
              <p:nvPr/>
            </p:nvSpPr>
            <p:spPr>
              <a:xfrm>
                <a:off x="455400" y="41104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176" name="Google Shape;2029;p42"/>
              <p:cNvSpPr/>
              <p:nvPr/>
            </p:nvSpPr>
            <p:spPr>
              <a:xfrm>
                <a:off x="519840" y="41108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177" name="Google Shape;2030;p42"/>
              <p:cNvSpPr/>
              <p:nvPr/>
            </p:nvSpPr>
            <p:spPr>
              <a:xfrm>
                <a:off x="722520" y="37900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178" name="Google Shape;2031;p42"/>
              <p:cNvSpPr/>
              <p:nvPr/>
            </p:nvSpPr>
            <p:spPr>
              <a:xfrm>
                <a:off x="722520" y="366264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179" name="Google Shape;2032;p42"/>
              <p:cNvSpPr/>
              <p:nvPr/>
            </p:nvSpPr>
            <p:spPr>
              <a:xfrm>
                <a:off x="739080" y="370404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180" name="Google Shape;2033;p42"/>
              <p:cNvSpPr/>
              <p:nvPr/>
            </p:nvSpPr>
            <p:spPr>
              <a:xfrm>
                <a:off x="725400" y="38883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181" name="Google Shape;2034;p42"/>
              <p:cNvSpPr/>
              <p:nvPr/>
            </p:nvSpPr>
            <p:spPr>
              <a:xfrm>
                <a:off x="759240" y="38023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182" name="Google Shape;2035;p42"/>
              <p:cNvSpPr/>
              <p:nvPr/>
            </p:nvSpPr>
            <p:spPr>
              <a:xfrm>
                <a:off x="568800" y="33973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183" name="Google Shape;2036;p42"/>
              <p:cNvSpPr/>
              <p:nvPr/>
            </p:nvSpPr>
            <p:spPr>
              <a:xfrm>
                <a:off x="800640" y="33973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184" name="Google Shape;2037;p42"/>
              <p:cNvSpPr/>
              <p:nvPr/>
            </p:nvSpPr>
            <p:spPr>
              <a:xfrm>
                <a:off x="860400" y="33152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185" name="Google Shape;2038;p42"/>
              <p:cNvSpPr/>
              <p:nvPr/>
            </p:nvSpPr>
            <p:spPr>
              <a:xfrm>
                <a:off x="788400" y="32914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186" name="Google Shape;2039;p42"/>
          <p:cNvGrpSpPr/>
          <p:nvPr/>
        </p:nvGrpSpPr>
        <p:grpSpPr>
          <a:xfrm>
            <a:off x="8233560" y="2426760"/>
            <a:ext cx="789480" cy="592560"/>
            <a:chOff x="8233560" y="2426760"/>
            <a:chExt cx="789480" cy="592560"/>
          </a:xfrm>
        </p:grpSpPr>
        <p:sp>
          <p:nvSpPr>
            <p:cNvPr id="1187" name="Google Shape;2040;p42"/>
            <p:cNvSpPr/>
            <p:nvPr/>
          </p:nvSpPr>
          <p:spPr>
            <a:xfrm flipV="1" rot="12121200">
              <a:off x="8715600" y="262440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188" name="Google Shape;2041;p42"/>
            <p:cNvSpPr/>
            <p:nvPr/>
          </p:nvSpPr>
          <p:spPr>
            <a:xfrm flipV="1" rot="12121200">
              <a:off x="8357400" y="253656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189" name="Google Shape;2042;p42"/>
            <p:cNvSpPr/>
            <p:nvPr/>
          </p:nvSpPr>
          <p:spPr>
            <a:xfrm flipV="1" rot="12121200">
              <a:off x="8909280" y="269424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190" name="Google Shape;2043;p42"/>
            <p:cNvSpPr/>
            <p:nvPr/>
          </p:nvSpPr>
          <p:spPr>
            <a:xfrm flipV="1" rot="12121200">
              <a:off x="8844840" y="267696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191" name="Google Shape;2044;p42"/>
            <p:cNvSpPr/>
            <p:nvPr/>
          </p:nvSpPr>
          <p:spPr>
            <a:xfrm flipV="1" rot="12121200">
              <a:off x="8640360" y="256140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192" name="Google Shape;2045;p42"/>
            <p:cNvSpPr/>
            <p:nvPr/>
          </p:nvSpPr>
          <p:spPr>
            <a:xfrm flipV="1" rot="12121200">
              <a:off x="8567280" y="253980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193" name="Google Shape;2046;p42"/>
            <p:cNvSpPr/>
            <p:nvPr/>
          </p:nvSpPr>
          <p:spPr>
            <a:xfrm flipV="1" rot="12121200">
              <a:off x="8775000" y="267480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194" name="Google Shape;2047;p42"/>
            <p:cNvSpPr/>
            <p:nvPr/>
          </p:nvSpPr>
          <p:spPr>
            <a:xfrm flipV="1" rot="12121200">
              <a:off x="8271720" y="255384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195" name="Google Shape;2048;p42"/>
            <p:cNvSpPr/>
            <p:nvPr/>
          </p:nvSpPr>
          <p:spPr>
            <a:xfrm flipV="1" rot="12121200">
              <a:off x="8320320" y="253764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196" name="Google Shape;2049;p42"/>
            <p:cNvSpPr/>
            <p:nvPr/>
          </p:nvSpPr>
          <p:spPr>
            <a:xfrm flipV="1" rot="12121200">
              <a:off x="8548560" y="269244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197" name="Google Shape;2050;p42"/>
            <p:cNvSpPr/>
            <p:nvPr/>
          </p:nvSpPr>
          <p:spPr>
            <a:xfrm flipV="1" rot="12121200">
              <a:off x="8589240" y="270684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6" name=""/>
          <p:cNvSpPr/>
          <p:nvPr/>
        </p:nvSpPr>
        <p:spPr>
          <a:xfrm>
            <a:off x="705600" y="360000"/>
            <a:ext cx="8111880" cy="431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Legal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Following are some legal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Risk from changes of jurisdiction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Licensing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Data protection risks :</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7" name=""/>
          <p:cNvSpPr/>
          <p:nvPr/>
        </p:nvSpPr>
        <p:spPr>
          <a:xfrm>
            <a:off x="360000" y="373320"/>
            <a:ext cx="8457480" cy="412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Other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Apart from policy, technical and legal risks, following are some other risks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Backup lost or stolen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Unauthorized access to premises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Theft of computer euipment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4. Natural disasters :</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8" name=""/>
          <p:cNvSpPr/>
          <p:nvPr/>
        </p:nvSpPr>
        <p:spPr>
          <a:xfrm>
            <a:off x="165960" y="437760"/>
            <a:ext cx="8831520" cy="4059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Cloud Computing Security Architecture</a:t>
            </a:r>
            <a:endParaRPr b="0" lang="en-IN" sz="2200" spc="-1" strike="noStrike">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Cloud security architecture is the umbrella term used to describe all hardware, software and infrastructure that protects the cloud environment and its components, such as data, workloads, containers, virtual machines and APIs.</a:t>
            </a:r>
            <a:endParaRPr b="0" lang="en-IN" sz="2200" spc="-1" strike="noStrike">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b="0" lang="en-IN" sz="2200" spc="-1" strike="noStrike">
                <a:solidFill>
                  <a:srgbClr val="000000"/>
                </a:solidFill>
                <a:latin typeface="Arial"/>
                <a:ea typeface="DejaVu Sans"/>
              </a:rPr>
              <a:t>There are four layers in the generic architecure of cloud i.e. user layer, service provider layer, VM layer and datacenter layer, which are described as follows : </a:t>
            </a:r>
            <a:endParaRPr b="0" lang="en-IN" sz="22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9" name=""/>
          <p:cNvSpPr/>
          <p:nvPr/>
        </p:nvSpPr>
        <p:spPr>
          <a:xfrm>
            <a:off x="540000" y="856800"/>
            <a:ext cx="8310960" cy="4000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1. Data center layer : This layer is related to the traditional infrastructure security concers. It consists of physical hardware security, theft protection, newtork security, and all physical assets security.</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2. VM layer : This layer involves VM level security issues, VM monitoring, hypervisor-related issues and VM isolation management issues.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0" name=""/>
          <p:cNvSpPr/>
          <p:nvPr/>
        </p:nvSpPr>
        <p:spPr>
          <a:xfrm>
            <a:off x="720000" y="720000"/>
            <a:ext cx="7917480" cy="377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3. Service provider layer : This layer is responsible for identity and access management, service level agreement(SLA), metering, compliance and audit-realted issues.</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4.User layer : This is the first layer of user interaction. It is responsible for user authorization and all browser-related security issues.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1" name="" descr=""/>
          <p:cNvPicPr/>
          <p:nvPr/>
        </p:nvPicPr>
        <p:blipFill>
          <a:blip r:embed="rId1"/>
          <a:stretch/>
        </p:blipFill>
        <p:spPr>
          <a:xfrm>
            <a:off x="2008440" y="500040"/>
            <a:ext cx="5009040" cy="453744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2" name=""/>
          <p:cNvSpPr/>
          <p:nvPr/>
        </p:nvSpPr>
        <p:spPr>
          <a:xfrm>
            <a:off x="180000" y="264240"/>
            <a:ext cx="8817480" cy="473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solidFill>
                  <a:srgbClr val="000000"/>
                </a:solidFill>
                <a:latin typeface="Arial"/>
                <a:ea typeface="DejaVu Sans"/>
              </a:rPr>
              <a:t>The cloud security architecture provides documentation for how the organization will:</a:t>
            </a:r>
            <a:endParaRPr b="0" lang="en-IN" sz="2400" spc="-1" strike="noStrike">
              <a:latin typeface="Arial"/>
            </a:endParaRPr>
          </a:p>
          <a:p>
            <a:pPr>
              <a:lnSpc>
                <a:spcPct val="100000"/>
              </a:lnSpc>
              <a:buNone/>
            </a:pPr>
            <a:endParaRPr b="0" lang="en-IN" sz="2400" spc="-1" strike="noStrike">
              <a:latin typeface="Arial"/>
            </a:endParaRPr>
          </a:p>
          <a:p>
            <a:pPr marL="216000" indent="-216000">
              <a:lnSpc>
                <a:spcPct val="100000"/>
              </a:lnSpc>
              <a:buClr>
                <a:srgbClr val="000000"/>
              </a:buClr>
              <a:buSzPct val="45000"/>
              <a:buFont typeface="Wingdings" charset="2"/>
              <a:buChar char=""/>
            </a:pPr>
            <a:r>
              <a:rPr b="0" lang="en-IN" sz="2400" spc="-1" strike="noStrike">
                <a:solidFill>
                  <a:srgbClr val="000000"/>
                </a:solidFill>
                <a:latin typeface="Arial"/>
                <a:ea typeface="DejaVu Sans"/>
              </a:rPr>
              <a:t>Define security principles, rules, procedures and governance for all cloud services and applications from development through runtime</a:t>
            </a:r>
            <a:endParaRPr b="0" lang="en-IN" sz="2400" spc="-1" strike="noStrike">
              <a:latin typeface="Arial"/>
            </a:endParaRPr>
          </a:p>
          <a:p>
            <a:pPr marL="216000" indent="-216000">
              <a:lnSpc>
                <a:spcPct val="100000"/>
              </a:lnSpc>
              <a:buClr>
                <a:srgbClr val="000000"/>
              </a:buClr>
              <a:buSzPct val="45000"/>
              <a:buFont typeface="Wingdings" charset="2"/>
              <a:buChar char=""/>
            </a:pPr>
            <a:r>
              <a:rPr b="0" lang="en-IN" sz="2400" spc="-1" strike="noStrike">
                <a:solidFill>
                  <a:srgbClr val="000000"/>
                </a:solidFill>
                <a:latin typeface="Arial"/>
                <a:ea typeface="DejaVu Sans"/>
              </a:rPr>
              <a:t>Properly configure activities and operations within the cloud to maintain optimal security</a:t>
            </a:r>
            <a:endParaRPr b="0" lang="en-IN" sz="2400" spc="-1" strike="noStrike">
              <a:latin typeface="Arial"/>
            </a:endParaRPr>
          </a:p>
          <a:p>
            <a:pPr marL="216000" indent="-216000">
              <a:lnSpc>
                <a:spcPct val="100000"/>
              </a:lnSpc>
              <a:buClr>
                <a:srgbClr val="000000"/>
              </a:buClr>
              <a:buSzPct val="45000"/>
              <a:buFont typeface="Wingdings" charset="2"/>
              <a:buChar char=""/>
            </a:pPr>
            <a:r>
              <a:rPr b="0" lang="en-IN" sz="2400" spc="-1" strike="noStrike">
                <a:solidFill>
                  <a:srgbClr val="000000"/>
                </a:solidFill>
                <a:latin typeface="Arial"/>
                <a:ea typeface="DejaVu Sans"/>
              </a:rPr>
              <a:t>Define identity and access management (IAM) rights for all cloud users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3200" spc="-1" strike="noStrike">
              <a:latin typeface="Arial"/>
            </a:endParaRPr>
          </a:p>
          <a:p>
            <a:pPr>
              <a:lnSpc>
                <a:spcPct val="100000"/>
              </a:lnSpc>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3" name=""/>
          <p:cNvSpPr/>
          <p:nvPr/>
        </p:nvSpPr>
        <p:spPr>
          <a:xfrm>
            <a:off x="172440" y="724320"/>
            <a:ext cx="8814600" cy="37083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3200" spc="-1" strike="noStrike">
                <a:solidFill>
                  <a:srgbClr val="000000"/>
                </a:solidFill>
                <a:latin typeface="Arial"/>
                <a:ea typeface="DejaVu Sans"/>
              </a:rPr>
              <a:t>Secure data, applications and other assets.</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3200" spc="-1" strike="noStrike">
                <a:solidFill>
                  <a:srgbClr val="000000"/>
                </a:solidFill>
                <a:latin typeface="Arial"/>
                <a:ea typeface="DejaVu Sans"/>
              </a:rPr>
              <a:t>Outline updating and patching procedures, roles and responsibilities.</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3200" spc="-1" strike="noStrike">
                <a:solidFill>
                  <a:srgbClr val="000000"/>
                </a:solidFill>
                <a:latin typeface="Arial"/>
                <a:ea typeface="DejaVu Sans"/>
              </a:rPr>
              <a:t>Maintain compliance with relevant industry and government regulations.</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3200" spc="-1" strike="noStrike">
                <a:solidFill>
                  <a:srgbClr val="000000"/>
                </a:solidFill>
                <a:latin typeface="Arial"/>
                <a:ea typeface="DejaVu Sans"/>
              </a:rPr>
              <a:t>Connect cloud security practices, tools and technologies with the broader enterprise architecture and enterprise security strategy.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4" name=""/>
          <p:cNvSpPr/>
          <p:nvPr/>
        </p:nvSpPr>
        <p:spPr>
          <a:xfrm>
            <a:off x="180000" y="360000"/>
            <a:ext cx="8817480" cy="484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3200" spc="-1" strike="noStrike">
                <a:solidFill>
                  <a:srgbClr val="000000"/>
                </a:solidFill>
                <a:latin typeface="Arial"/>
                <a:ea typeface="DejaVu Sans"/>
              </a:rPr>
              <a:t>Why is cloud security architecture important?</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2400" spc="-1" strike="noStrike">
                <a:solidFill>
                  <a:srgbClr val="000000"/>
                </a:solidFill>
                <a:latin typeface="Arial"/>
                <a:ea typeface="DejaVu Sans"/>
              </a:rPr>
              <a:t>When migrating to the cloud, security can be an afterthought for many organizations. This leaves the organization open to risks and threats specific to the cloud environment that are not protected by traditional on-premise security measures and tools.</a:t>
            </a:r>
            <a:endParaRPr b="0" lang="en-IN" sz="2400" spc="-1" strike="noStrike">
              <a:latin typeface="Arial"/>
            </a:endParaRPr>
          </a:p>
          <a:p>
            <a:pPr marL="216000" indent="-216000">
              <a:lnSpc>
                <a:spcPct val="100000"/>
              </a:lnSpc>
              <a:buClr>
                <a:srgbClr val="000000"/>
              </a:buClr>
              <a:buSzPct val="45000"/>
              <a:buFont typeface="Wingdings" charset="2"/>
              <a:buChar char=""/>
            </a:pPr>
            <a:r>
              <a:rPr b="0" lang="en-IN" sz="2400" spc="-1" strike="noStrike">
                <a:solidFill>
                  <a:srgbClr val="000000"/>
                </a:solidFill>
                <a:latin typeface="Arial"/>
                <a:ea typeface="Noto Sans CJK SC"/>
              </a:rPr>
              <a:t>Many organizations have deployed a series of point solutions to improve security in the cloud, this patchwork a whilepproach can significantly limit visibility, which makes it difficult to achieve a strong security posture.</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5" name=""/>
          <p:cNvSpPr/>
          <p:nvPr/>
        </p:nvSpPr>
        <p:spPr>
          <a:xfrm>
            <a:off x="95400" y="360000"/>
            <a:ext cx="8902080" cy="449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Arial"/>
                <a:ea typeface="DejaVu Sans"/>
              </a:rPr>
              <a:t>4 key elements of cloud security architecture</a:t>
            </a:r>
            <a:endParaRPr b="0" lang="en-IN" sz="3200" spc="-1" strike="noStrike">
              <a:latin typeface="Arial"/>
            </a:endParaRPr>
          </a:p>
        </p:txBody>
      </p:sp>
      <p:sp>
        <p:nvSpPr>
          <p:cNvPr id="2916" name=""/>
          <p:cNvSpPr/>
          <p:nvPr/>
        </p:nvSpPr>
        <p:spPr>
          <a:xfrm>
            <a:off x="95400" y="1260000"/>
            <a:ext cx="8993160" cy="325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Arial"/>
                <a:ea typeface="DejaVu Sans"/>
              </a:rPr>
              <a:t>1.Cloud security posture management (CSPM): Focuses on security of cloud APIs, preventing misconfigurations and integrations into the CI/CD pipeline.</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2.Cloud Workload Protection Platform (CWPP): Oversees runtime protection and continuous vulnerability management of cloud containers.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8" name=""/>
          <p:cNvSpPr/>
          <p:nvPr/>
        </p:nvSpPr>
        <p:spPr>
          <a:xfrm>
            <a:off x="486720" y="1577160"/>
            <a:ext cx="8329680" cy="29034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 sz="1600" spc="-1" strike="noStrike">
                <a:solidFill>
                  <a:srgbClr val="421b1a"/>
                </a:solidFill>
                <a:latin typeface="Inter"/>
                <a:ea typeface="Inter"/>
              </a:rPr>
              <a:t>Threat #2—Insecure interfaces and APIs: </a:t>
            </a:r>
            <a:r>
              <a:rPr b="0" lang="en" sz="1600" spc="-1" strike="noStrike">
                <a:solidFill>
                  <a:srgbClr val="421b1a"/>
                </a:solidFill>
                <a:latin typeface="Inter"/>
                <a:ea typeface="Inter"/>
              </a:rPr>
              <a:t>Customers organize and combine with cloud services through interfaces or APIs. Providers should double-check that security is incorporated into their service forms, while users should be cognizant of security risks in the use, implementation, and  administration and monitoring of such services. </a:t>
            </a:r>
            <a:endParaRPr b="0" lang="en-IN" sz="1600" spc="-1" strike="noStrike">
              <a:latin typeface="Arial"/>
            </a:endParaRPr>
          </a:p>
          <a:p>
            <a:pPr algn="just">
              <a:lnSpc>
                <a:spcPct val="100000"/>
              </a:lnSpc>
              <a:buNone/>
            </a:pPr>
            <a:endParaRPr b="0" lang="en-IN" sz="1600" spc="-1" strike="noStrike">
              <a:latin typeface="Arial"/>
            </a:endParaRPr>
          </a:p>
          <a:p>
            <a:pPr marL="216000" indent="-216000" algn="just">
              <a:lnSpc>
                <a:spcPct val="100000"/>
              </a:lnSpc>
              <a:buClr>
                <a:srgbClr val="000000"/>
              </a:buClr>
              <a:buSzPct val="45000"/>
              <a:buFont typeface="Wingdings" charset="2"/>
              <a:buChar char=""/>
            </a:pPr>
            <a:r>
              <a:rPr b="0" lang="en" sz="1600" spc="-1" strike="noStrike">
                <a:solidFill>
                  <a:srgbClr val="421b1a"/>
                </a:solidFill>
                <a:latin typeface="Inter"/>
                <a:ea typeface="Inter"/>
              </a:rPr>
              <a:t>API dependencies, logging capabilities, inflexible access to controls, anonymous access, reusable passwords, clear-text authentication, transmission of content and improper authorizations are the example of such risks. </a:t>
            </a:r>
            <a:endParaRPr b="0" lang="en-IN" sz="1600" spc="-1" strike="noStrike">
              <a:latin typeface="Arial"/>
            </a:endParaRPr>
          </a:p>
          <a:p>
            <a:pPr algn="just">
              <a:lnSpc>
                <a:spcPct val="100000"/>
              </a:lnSpc>
              <a:buNone/>
            </a:pPr>
            <a:endParaRPr b="0" lang="en-IN" sz="1600" spc="-1" strike="noStrike">
              <a:latin typeface="Arial"/>
            </a:endParaRPr>
          </a:p>
          <a:p>
            <a:pPr marL="216000" indent="-216000" algn="just">
              <a:lnSpc>
                <a:spcPct val="100000"/>
              </a:lnSpc>
              <a:buClr>
                <a:srgbClr val="000000"/>
              </a:buClr>
              <a:buSzPct val="45000"/>
              <a:buFont typeface="Wingdings" charset="2"/>
              <a:buChar char=""/>
            </a:pPr>
            <a:r>
              <a:rPr b="0" lang="en" sz="1600" spc="-1" strike="noStrike">
                <a:solidFill>
                  <a:srgbClr val="421b1a"/>
                </a:solidFill>
                <a:latin typeface="Inter"/>
                <a:ea typeface="Inter"/>
              </a:rPr>
              <a:t>Targets are IaaS, PaaS, SaaS.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7" name=""/>
          <p:cNvSpPr/>
          <p:nvPr/>
        </p:nvSpPr>
        <p:spPr>
          <a:xfrm>
            <a:off x="27000" y="724320"/>
            <a:ext cx="9105840" cy="4160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Arial"/>
                <a:ea typeface="DejaVu Sans"/>
              </a:rPr>
              <a:t>3.Cloud Access Security Broker (CASB): Works to improve visibility across endpoints that includes who is accessing data and how it is being used.</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4.Cloud application security: Application-level policies, tools, technologies, and rules to maintain visibility into all cloud computing activity and protect cloud-based applications throughout the development lifecycle.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8" name=""/>
          <p:cNvSpPr/>
          <p:nvPr/>
        </p:nvSpPr>
        <p:spPr>
          <a:xfrm>
            <a:off x="540000" y="496800"/>
            <a:ext cx="8457480" cy="4360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VM Security Challenges :</a:t>
            </a:r>
            <a:r>
              <a:rPr b="0" lang="en-IN" sz="2200" spc="-1" strike="noStrike">
                <a:solidFill>
                  <a:srgbClr val="000000"/>
                </a:solidFill>
                <a:latin typeface="Arial"/>
                <a:ea typeface="DejaVu Sans"/>
              </a:rPr>
              <a:t> </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In a cloud context, more recent assaults might be caused via VM rootkits, hypervisor malware, or guest hopping and hijacking. Man-in-the-middle attacks against VM migrations are another form of attack. </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Typically, passwords or sensitive information are stolen during passive attacks. Active attacks could alter the kernel’s data structures, seriously harming cloud servers.</a:t>
            </a:r>
            <a:endParaRPr b="0" lang="en-IN" sz="2200" spc="-1" strike="noStrike">
              <a:latin typeface="Arial"/>
            </a:endParaRPr>
          </a:p>
          <a:p>
            <a:pPr>
              <a:lnSpc>
                <a:spcPct val="10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9" name=""/>
          <p:cNvSpPr/>
          <p:nvPr/>
        </p:nvSpPr>
        <p:spPr>
          <a:xfrm>
            <a:off x="360000" y="1093320"/>
            <a:ext cx="8283600" cy="340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Arial"/>
                <a:ea typeface="DejaVu Sans"/>
              </a:rPr>
              <a:t>1. Communication between Vms or between Vms and host</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2. VM escape</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3. VM monitoring from host</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4. VM monitoring form another VM</a:t>
            </a:r>
            <a:endParaRPr b="0" lang="en-IN" sz="3200" spc="-1" strike="noStrike">
              <a:latin typeface="Arial"/>
            </a:endParaRPr>
          </a:p>
          <a:p>
            <a:pPr>
              <a:lnSpc>
                <a:spcPct val="100000"/>
              </a:lnSpc>
              <a:buNone/>
            </a:pPr>
            <a:r>
              <a:rPr b="0" lang="en-IN" sz="3200" spc="-1" strike="noStrike">
                <a:solidFill>
                  <a:srgbClr val="000000"/>
                </a:solidFill>
                <a:latin typeface="Arial"/>
                <a:ea typeface="DejaVu Sans"/>
              </a:rPr>
              <a:t>5. Denial of service. </a:t>
            </a:r>
            <a:endParaRPr b="0" lang="en-IN" sz="3200" spc="-1" strike="noStrike">
              <a:latin typeface="Arial"/>
            </a:endParaRPr>
          </a:p>
          <a:p>
            <a:pPr>
              <a:lnSpc>
                <a:spcPct val="100000"/>
              </a:lnSpc>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0" name=""/>
          <p:cNvSpPr/>
          <p:nvPr/>
        </p:nvSpPr>
        <p:spPr>
          <a:xfrm>
            <a:off x="540000" y="1260000"/>
            <a:ext cx="7917480" cy="359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Arial"/>
                <a:ea typeface="DejaVu Sans"/>
              </a:rPr>
              <a:t>6. External modifications of VM</a:t>
            </a:r>
            <a:endParaRPr b="0" lang="en-IN" sz="3200" spc="-1" strike="noStrike">
              <a:latin typeface="Arial"/>
            </a:endParaRPr>
          </a:p>
          <a:p>
            <a:pPr>
              <a:lnSpc>
                <a:spcPct val="100000"/>
              </a:lnSpc>
              <a:buNone/>
            </a:pPr>
            <a:r>
              <a:rPr b="0" lang="en-IN" sz="1800" spc="-1" strike="noStrike">
                <a:solidFill>
                  <a:srgbClr val="000000"/>
                </a:solidFill>
                <a:latin typeface="Arial"/>
                <a:ea typeface="Noto Sans CJK SC"/>
              </a:rPr>
              <a:t> </a:t>
            </a:r>
            <a:r>
              <a:rPr b="0" lang="en-IN" sz="2400" spc="-1" strike="noStrike">
                <a:solidFill>
                  <a:srgbClr val="000000"/>
                </a:solidFill>
                <a:latin typeface="Arial"/>
                <a:ea typeface="Noto Sans CJK SC"/>
              </a:rPr>
              <a:t>7</a:t>
            </a:r>
            <a:r>
              <a:rPr b="0" lang="en-IN" sz="1800" spc="-1" strike="noStrike">
                <a:solidFill>
                  <a:srgbClr val="000000"/>
                </a:solidFill>
                <a:latin typeface="Arial"/>
                <a:ea typeface="Noto Sans CJK SC"/>
              </a:rPr>
              <a:t>.  </a:t>
            </a:r>
            <a:r>
              <a:rPr b="0" lang="en-IN" sz="3200" spc="-1" strike="noStrike">
                <a:solidFill>
                  <a:srgbClr val="000000"/>
                </a:solidFill>
                <a:latin typeface="Arial"/>
                <a:ea typeface="Noto Sans CJK SC"/>
              </a:rPr>
              <a:t>External modifications of the hypervisor</a:t>
            </a:r>
            <a:endParaRPr b="0" lang="en-IN" sz="3200" spc="-1" strike="noStrike">
              <a:latin typeface="Arial"/>
            </a:endParaRPr>
          </a:p>
          <a:p>
            <a:pPr>
              <a:lnSpc>
                <a:spcPct val="100000"/>
              </a:lnSpc>
              <a:buNone/>
            </a:pPr>
            <a:r>
              <a:rPr b="0" lang="en-IN" sz="3200" spc="-1" strike="noStrike">
                <a:solidFill>
                  <a:srgbClr val="000000"/>
                </a:solidFill>
                <a:latin typeface="Arial"/>
                <a:ea typeface="Noto Sans CJK SC"/>
              </a:rPr>
              <a:t>8. Mixed trust level VMs </a:t>
            </a:r>
            <a:endParaRPr b="0" lang="en-IN" sz="3200" spc="-1" strike="noStrike">
              <a:latin typeface="Arial"/>
            </a:endParaRPr>
          </a:p>
          <a:p>
            <a:pPr>
              <a:lnSpc>
                <a:spcPct val="100000"/>
              </a:lnSpc>
              <a:buNone/>
            </a:pPr>
            <a:r>
              <a:rPr b="0" lang="en-IN" sz="3200" spc="-1" strike="noStrike">
                <a:solidFill>
                  <a:srgbClr val="000000"/>
                </a:solidFill>
                <a:latin typeface="Arial"/>
                <a:ea typeface="Noto Sans CJK SC"/>
              </a:rPr>
              <a:t>9. Resource contention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1" name=""/>
          <p:cNvSpPr/>
          <p:nvPr/>
        </p:nvSpPr>
        <p:spPr>
          <a:xfrm>
            <a:off x="293040" y="360000"/>
            <a:ext cx="8705160" cy="449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r>
              <a:rPr b="1" lang="en-IN" sz="3200" spc="-1" strike="noStrike">
                <a:solidFill>
                  <a:srgbClr val="000000"/>
                </a:solidFill>
                <a:latin typeface="Arial"/>
                <a:ea typeface="DejaVu Sans"/>
              </a:rPr>
              <a:t>Cloud databases and File systems in Cloud</a:t>
            </a:r>
            <a:endParaRPr b="0" lang="en-IN" sz="32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Understand the concepts of cloud database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Operational Model for Cloud Database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Types of Cloud Database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Cloud File System</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Distributed File System Basics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Concept of GFS and HDFS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Comparisons of Features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2" name=""/>
          <p:cNvSpPr/>
          <p:nvPr/>
        </p:nvSpPr>
        <p:spPr>
          <a:xfrm>
            <a:off x="360000" y="540000"/>
            <a:ext cx="8638200" cy="377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Cloud database is a database that runs on a cloud computing platform like Amazon EC2, Rackspace and GoGrid.</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are two ways to deploy a databse -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 users can either run the database inside a secured virtual machine(VM)</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(ii) or subscribe for particular database services managed by a cloud service  provider.</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Currently, there are some SQL-based and some NoSQL-based database offerings.</a:t>
            </a:r>
            <a:endParaRPr b="0" lang="en-IN" sz="1800" spc="-1" strike="noStrike">
              <a:latin typeface="Arial"/>
            </a:endParaRPr>
          </a:p>
        </p:txBody>
      </p:sp>
      <p:sp>
        <p:nvSpPr>
          <p:cNvPr id="2923" name=""/>
          <p:cNvSpPr/>
          <p:nvPr/>
        </p:nvSpPr>
        <p:spPr>
          <a:xfrm>
            <a:off x="540000" y="676800"/>
            <a:ext cx="3515040" cy="40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Cloud Database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4" name=""/>
          <p:cNvSpPr/>
          <p:nvPr/>
        </p:nvSpPr>
        <p:spPr>
          <a:xfrm>
            <a:off x="443160" y="676800"/>
            <a:ext cx="8555040" cy="446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Operation Model for Cloud Database :</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There are two primary methods for running a database on the cloud:</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1" lang="en-IN" sz="2200" spc="-1" strike="noStrike">
                <a:solidFill>
                  <a:srgbClr val="000000"/>
                </a:solidFill>
                <a:latin typeface="Arial"/>
                <a:ea typeface="DejaVu Sans"/>
              </a:rPr>
              <a:t>1. Virtual Image(VM) image :</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Cloud platforms allows users to purchase VM instances for a limited time. A cloud provider facilitates more security for running databases inside a VM. If users have thier own VM image, then they upload it and run the database inside that or do so through presinstalled databases. Oracle, for example, provides the preinstalled image with the Oracle database 11g for Amazon EC2 instances. </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5" name=""/>
          <p:cNvSpPr/>
          <p:nvPr/>
        </p:nvSpPr>
        <p:spPr>
          <a:xfrm>
            <a:off x="180000" y="496800"/>
            <a:ext cx="8818200" cy="45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2. </a:t>
            </a:r>
            <a:r>
              <a:rPr b="1" lang="en-IN" sz="2200" spc="-1" strike="noStrike">
                <a:solidFill>
                  <a:srgbClr val="000000"/>
                </a:solidFill>
                <a:latin typeface="Arial"/>
                <a:ea typeface="DejaVu Sans"/>
              </a:rPr>
              <a:t>Database as a service :</a:t>
            </a:r>
            <a:endParaRPr b="0" lang="en-IN" sz="2200" spc="-1" strike="noStrike">
              <a:latin typeface="Arial"/>
            </a:endParaRPr>
          </a:p>
          <a:p>
            <a:pPr>
              <a:lnSpc>
                <a:spcPct val="100000"/>
              </a:lnSpc>
              <a:buNone/>
            </a:pP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DBaaS (also known as managed database service) is a cloud computing service that lets users access and use a cloud database system without purchasing and setting up their own hardware, installing their own database software, or managing the database themselves.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The market for DBaaS and cloud databases is among the fastest-growing Software-as-a-Service (SaaS) markets.</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6" name=""/>
          <p:cNvSpPr/>
          <p:nvPr/>
        </p:nvSpPr>
        <p:spPr>
          <a:xfrm>
            <a:off x="360000" y="360000"/>
            <a:ext cx="8458200" cy="449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Benefits :</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Compared to deploying a database management system on-premises, DBaaS offers your organization significant financial, operational, and strategic benefits:</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-Cost savings</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-Scalability—up and down</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-Simpler, less costly management</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-Rapid development and faster time-to-market</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-Data and application security</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-Reduced risk</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-Software quality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7" name=""/>
          <p:cNvSpPr/>
          <p:nvPr/>
        </p:nvSpPr>
        <p:spPr>
          <a:xfrm>
            <a:off x="180000" y="316800"/>
            <a:ext cx="8818200" cy="4543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Types of Cloud Database:</a:t>
            </a:r>
            <a:endParaRPr b="0" lang="en-IN" sz="2200" spc="-1" strike="noStrike">
              <a:latin typeface="Arial"/>
            </a:endParaRPr>
          </a:p>
          <a:p>
            <a:pPr>
              <a:lnSpc>
                <a:spcPct val="100000"/>
              </a:lnSpc>
              <a:buNone/>
            </a:pPr>
            <a:r>
              <a:rPr b="0" lang="en-IN" sz="2200" spc="-1" strike="noStrike">
                <a:solidFill>
                  <a:srgbClr val="000000"/>
                </a:solidFill>
                <a:latin typeface="Arial"/>
                <a:ea typeface="DejaVu Sans"/>
              </a:rPr>
              <a:t>1 – Amazon Web Service (AWS)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Amazon has become the market leader in the DBaaS space. It offers supplementary data-management services such as Redshift, a data warehouse and Data Pipeline, which is a data integrating service for easier data management. Amazon’s current offerings include:</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Amazon RDS – Amazon’s Relational Database Service runs on either Oracle, SQL or MySQL server instances.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Amazon SimpleDB – This is primarily a schema-less database that is meant to handle smaller workloads.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Amazon DynamoDB – This falls on the NoSQL databases (SSD), capable of automatically replicating workloads across three availability zones.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9" name="Picture 4" descr="What is DDoS? Definition &amp; FAQs | Avi Networks"/>
          <p:cNvPicPr/>
          <p:nvPr/>
        </p:nvPicPr>
        <p:blipFill>
          <a:blip r:embed="rId1"/>
          <a:stretch/>
        </p:blipFill>
        <p:spPr>
          <a:xfrm>
            <a:off x="1553400" y="555840"/>
            <a:ext cx="5654880" cy="1804680"/>
          </a:xfrm>
          <a:prstGeom prst="rect">
            <a:avLst/>
          </a:prstGeom>
          <a:ln w="0">
            <a:noFill/>
          </a:ln>
        </p:spPr>
      </p:pic>
      <p:pic>
        <p:nvPicPr>
          <p:cNvPr id="1200" name="Picture 6" descr="Understanding cyber threats to APIs - Help Net Security"/>
          <p:cNvPicPr/>
          <p:nvPr/>
        </p:nvPicPr>
        <p:blipFill>
          <a:blip r:embed="rId2"/>
          <a:stretch/>
        </p:blipFill>
        <p:spPr>
          <a:xfrm>
            <a:off x="1690200" y="2532960"/>
            <a:ext cx="5158440" cy="2025720"/>
          </a:xfrm>
          <a:prstGeom prst="rect">
            <a:avLst/>
          </a:prstGeom>
          <a:ln w="0">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8" name=""/>
          <p:cNvSpPr/>
          <p:nvPr/>
        </p:nvSpPr>
        <p:spPr>
          <a:xfrm>
            <a:off x="852480" y="1216800"/>
            <a:ext cx="7605720" cy="3281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Lots of Features, Easy to Use, Good Support and Documentation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Not Too Customizable, Downtimes as per Amazon’s Schedule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9" name=""/>
          <p:cNvSpPr/>
          <p:nvPr/>
        </p:nvSpPr>
        <p:spPr>
          <a:xfrm>
            <a:off x="360000" y="540000"/>
            <a:ext cx="863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2. Oracle Database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Oracle Database provides companies with enterprise-scale database technology stored in the cloud. Despite its first offering being quite comprehensive, the Generation 2 offering has consistently higher performance with extensive governance and security controls.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Data migration is also covered with a dedicated solution and tight customer support in case any technical issues or questions arise.</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Intuitive Interface, Easy to Use, Solid Customer Support</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No Free Version, No Mobile Access, Pricey for Small Companies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0" name=""/>
          <p:cNvSpPr/>
          <p:nvPr/>
        </p:nvSpPr>
        <p:spPr>
          <a:xfrm>
            <a:off x="360000" y="316800"/>
            <a:ext cx="8458200" cy="418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3. Microsoft Azure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Azure is a cloud computing platform for VM creation, building and running web-based applications, smart client applications, and XML web services.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It currently boasts the biggest and strongest global infrastructure, with 55 regions, more than any other cloud provider.</a:t>
            </a:r>
            <a:endParaRPr b="0" lang="en-IN" sz="2200" spc="-1" strike="noStrike">
              <a:latin typeface="Arial"/>
            </a:endParaRPr>
          </a:p>
          <a:p>
            <a:pPr>
              <a:lnSpc>
                <a:spcPct val="100000"/>
              </a:lnSpc>
              <a:buNone/>
            </a:pP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Intuitive Interface, Easy to Use, Solid Customer Support</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No Free Version, No Mobile Access, Pricey for Small Companies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1" name=""/>
          <p:cNvSpPr/>
          <p:nvPr/>
        </p:nvSpPr>
        <p:spPr>
          <a:xfrm>
            <a:off x="720000" y="676800"/>
            <a:ext cx="8098200" cy="418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4.Google Cloud Platform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Google is still playing catch-up with the big players in the market. But its solutions are being adopted by more and more businesses of different sizes, thanks to its no-nonsense approach and comprehensive documentation which reduces stress on developers, IT professionals, and other stakeholders.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Comprehensive Documentation, Good for Small and Big Businesses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Not Yet at the Level of the Big Three (AWS, Oracle, Azure)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2" name=""/>
          <p:cNvSpPr/>
          <p:nvPr/>
        </p:nvSpPr>
        <p:spPr>
          <a:xfrm>
            <a:off x="540000" y="496800"/>
            <a:ext cx="8278200" cy="436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5. IBM DB2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This is a relational database that delivers advanced data management and analytics capabilities for transactional and warehousing workloads.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IBM DB2 is designed to deliver high performance, actionable insights, data availability and reliability, and it is supported across Linux, Unix, and Windows.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However, it has fewer regional options, which may impact performance and compliance requirements depending on your development project/s.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Well Designed Product, Easy Migration Process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Average Customer Service, Pricey, Mediocre Functionality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3" name=""/>
          <p:cNvSpPr/>
          <p:nvPr/>
        </p:nvSpPr>
        <p:spPr>
          <a:xfrm>
            <a:off x="360000" y="316800"/>
            <a:ext cx="8458200" cy="45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6. MongoDB Atlas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MongoDB Atlas is a popular open-source NoSQL database that offers powerful scaling, sharding, and automation capabilities.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Another advantage is that most developers using this can speed through continuous delivery models without any database administrator (DBA) hand holding.</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On the negative side, some applications require SQL databases to function, which automatically eliminates MongoDB Atlas from consideration.</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Strong Support Community, Quick Installation, Flexibility</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NoSQL Only, Can be Challenging for New/Inexperienced Devs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4" name=""/>
          <p:cNvSpPr/>
          <p:nvPr/>
        </p:nvSpPr>
        <p:spPr>
          <a:xfrm>
            <a:off x="540000" y="360000"/>
            <a:ext cx="8458200" cy="467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Arial"/>
                <a:ea typeface="DejaVu Sans"/>
              </a:rPr>
              <a:t>7.OpenStack:</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Another interesting open-source rival for Google is OpenStack.</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These databases come in managed or hosted cloud databases.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Rackspace is highly customizable and its architecture is easy to understand and implement. </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Many reviews have complimented the scaling capabilities of this solution.</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The OpenStack community collaborates around a six-month, time-based release cycle with frequent development milestones.</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Strengths: Good Value for Money, Easy to Use</a:t>
            </a:r>
            <a:endParaRPr b="0" lang="en-IN" sz="2200" spc="-1" strike="noStrike">
              <a:latin typeface="Arial"/>
            </a:endParaRPr>
          </a:p>
          <a:p>
            <a:pPr marL="216000" indent="-216000">
              <a:lnSpc>
                <a:spcPct val="100000"/>
              </a:lnSpc>
              <a:buClr>
                <a:srgbClr val="000000"/>
              </a:buClr>
              <a:buSzPct val="45000"/>
              <a:buFont typeface="Wingdings" charset="2"/>
              <a:buChar char=""/>
            </a:pPr>
            <a:r>
              <a:rPr b="0" lang="en-IN" sz="2200" spc="-1" strike="noStrike">
                <a:solidFill>
                  <a:srgbClr val="000000"/>
                </a:solidFill>
                <a:latin typeface="Arial"/>
                <a:ea typeface="DejaVu Sans"/>
              </a:rPr>
              <a:t>Weaknesses: Cumbersome Interface, Some Stability Issues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5" name=""/>
          <p:cNvSpPr/>
          <p:nvPr/>
        </p:nvSpPr>
        <p:spPr>
          <a:xfrm>
            <a:off x="540000" y="900000"/>
            <a:ext cx="8278200" cy="341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Cloud File System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cloud file system provides cloud storage for snapshot replication that enables failover operations and ransomware recovery on a recovery SDDC (Software-defined data center).</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cloud file system is a hierarchical storage system in the cloud that provides shared access to file data. Users can create, delete, modify, read, and write files, as well as organize them logically in directory trees for intuitive access.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6" name=""/>
          <p:cNvSpPr/>
          <p:nvPr/>
        </p:nvSpPr>
        <p:spPr>
          <a:xfrm>
            <a:off x="360000" y="540000"/>
            <a:ext cx="8278200" cy="431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Distributed File System Basics</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distributed file system (DFS) is a file system that spans across multiple file servers or multiple locations, such as file servers that are situated in different physical places.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Files are accessible just as if they were stored locally, from any device and from anywhere on the network.</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DFS's primary goal is to enable users of physically distributed systems to share resources and information through the Common File System (CFS). It is a file system that runs as a part of the operating systems.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Its configuration is a set of workstations and mainframes that a LAN connects. The process of creating a namespace in DFS is transparent to the clients.</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7" name=""/>
          <p:cNvSpPr/>
          <p:nvPr/>
        </p:nvSpPr>
        <p:spPr>
          <a:xfrm>
            <a:off x="360000" y="540000"/>
            <a:ext cx="845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DFS has two components in its services, and these are as follows: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Noto Sans CJK SC"/>
              </a:rPr>
              <a:t>1. Local Transparency : It is achieved via the namespace component.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Noto Sans CJK SC"/>
              </a:rPr>
              <a:t>2. Redundancy :It is achieved via a file replication component.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0d7"/>
        </a:solidFill>
      </p:bgPr>
    </p:bg>
    <p:spTree>
      <p:nvGrpSpPr>
        <p:cNvPr id="1" name=""/>
        <p:cNvGrpSpPr/>
        <p:nvPr/>
      </p:nvGrpSpPr>
      <p:grpSpPr>
        <a:xfrm>
          <a:off x="0" y="0"/>
          <a:ext cx="0" cy="0"/>
          <a:chOff x="0" y="0"/>
          <a:chExt cx="0" cy="0"/>
        </a:xfrm>
      </p:grpSpPr>
      <p:sp>
        <p:nvSpPr>
          <p:cNvPr id="1201" name="PlaceHolder 1"/>
          <p:cNvSpPr>
            <a:spLocks noGrp="1"/>
          </p:cNvSpPr>
          <p:nvPr>
            <p:ph/>
          </p:nvPr>
        </p:nvSpPr>
        <p:spPr>
          <a:xfrm>
            <a:off x="1131840" y="501480"/>
            <a:ext cx="7287840" cy="4098240"/>
          </a:xfrm>
          <a:prstGeom prst="rect">
            <a:avLst/>
          </a:prstGeom>
          <a:noFill/>
          <a:ln w="0">
            <a:noFill/>
          </a:ln>
        </p:spPr>
        <p:txBody>
          <a:bodyPr lIns="0" rIns="0" tIns="91440" bIns="91440" anchor="t">
            <a:noAutofit/>
          </a:bodyPr>
          <a:p>
            <a:pPr algn="just">
              <a:lnSpc>
                <a:spcPct val="100000"/>
              </a:lnSpc>
              <a:buNone/>
              <a:tabLst>
                <a:tab algn="l" pos="0"/>
              </a:tabLst>
            </a:pPr>
            <a:r>
              <a:rPr b="1" lang="en" sz="1700" spc="-1" strike="noStrike">
                <a:solidFill>
                  <a:srgbClr val="421b1a"/>
                </a:solidFill>
                <a:latin typeface="Inter"/>
                <a:ea typeface="Inter"/>
              </a:rPr>
              <a:t>Threat #3—Vicious insiders: </a:t>
            </a:r>
            <a:r>
              <a:rPr b="0" lang="en" sz="1700" spc="-1" strike="noStrike">
                <a:solidFill>
                  <a:srgbClr val="421b1a"/>
                </a:solidFill>
                <a:latin typeface="Inter"/>
                <a:ea typeface="Inter"/>
              </a:rPr>
              <a:t>Vicious insiders represent a larger risk in a cloud computing environment, since clients don’t have a clear outlook of provider principles and </a:t>
            </a:r>
            <a:r>
              <a:rPr b="0" lang="en" sz="1700" spc="-1" strike="noStrike">
                <a:solidFill>
                  <a:srgbClr val="ff0000"/>
                </a:solidFill>
                <a:latin typeface="Inter"/>
                <a:ea typeface="Inter"/>
              </a:rPr>
              <a:t>procedures.</a:t>
            </a:r>
            <a:endParaRPr b="0" lang="en-IN" sz="1700" spc="-1" strike="noStrike">
              <a:latin typeface="Arial"/>
            </a:endParaRPr>
          </a:p>
          <a:p>
            <a:pPr algn="just">
              <a:lnSpc>
                <a:spcPct val="100000"/>
              </a:lnSpc>
              <a:buNone/>
              <a:tabLst>
                <a:tab algn="l" pos="0"/>
              </a:tabLst>
            </a:pPr>
            <a:endParaRPr b="0" lang="en-IN" sz="1700" spc="-1" strike="noStrike">
              <a:latin typeface="Arial"/>
            </a:endParaRPr>
          </a:p>
          <a:p>
            <a:pPr marL="432000" indent="-324000" algn="just">
              <a:lnSpc>
                <a:spcPct val="100000"/>
              </a:lnSpc>
              <a:buClr>
                <a:srgbClr val="421b1a"/>
              </a:buClr>
              <a:buFont typeface="Wingdings" charset="2"/>
              <a:buChar char=""/>
              <a:tabLst>
                <a:tab algn="l" pos="0"/>
              </a:tabLst>
            </a:pPr>
            <a:r>
              <a:rPr b="0" lang="en" sz="1700" spc="-1" strike="noStrike">
                <a:solidFill>
                  <a:srgbClr val="ff0000"/>
                </a:solidFill>
                <a:latin typeface="Inter"/>
                <a:ea typeface="Inter"/>
              </a:rPr>
              <a:t>Vicious insiders can gain unauthorized access into organizations and their assets</a:t>
            </a:r>
            <a:r>
              <a:rPr b="0" lang="en" sz="1700" spc="-1" strike="noStrike">
                <a:solidFill>
                  <a:srgbClr val="421b1a"/>
                </a:solidFill>
                <a:latin typeface="Inter"/>
                <a:ea typeface="Inter"/>
              </a:rPr>
              <a:t>. </a:t>
            </a:r>
            <a:endParaRPr b="0" lang="en-IN" sz="1700" spc="-1" strike="noStrike">
              <a:latin typeface="Arial"/>
            </a:endParaRPr>
          </a:p>
          <a:p>
            <a:pPr algn="just">
              <a:lnSpc>
                <a:spcPct val="100000"/>
              </a:lnSpc>
              <a:buNone/>
              <a:tabLst>
                <a:tab algn="l" pos="0"/>
              </a:tabLst>
            </a:pPr>
            <a:endParaRPr b="0" lang="en-IN" sz="1700" spc="-1" strike="noStrike">
              <a:latin typeface="Arial"/>
            </a:endParaRPr>
          </a:p>
          <a:p>
            <a:pPr marL="432000" indent="-324000" algn="just">
              <a:lnSpc>
                <a:spcPct val="100000"/>
              </a:lnSpc>
              <a:buClr>
                <a:srgbClr val="421b1a"/>
              </a:buClr>
              <a:buFont typeface="Wingdings" charset="2"/>
              <a:buChar char=""/>
              <a:tabLst>
                <a:tab algn="l" pos="0"/>
              </a:tabLst>
            </a:pPr>
            <a:r>
              <a:rPr b="0" lang="en" sz="1700" spc="-1" strike="noStrike">
                <a:solidFill>
                  <a:srgbClr val="421b1a"/>
                </a:solidFill>
                <a:latin typeface="Inter"/>
                <a:ea typeface="Inter"/>
              </a:rPr>
              <a:t>Some risks encompass impairment, economic influence and decrease of productivity. </a:t>
            </a:r>
            <a:endParaRPr b="0" lang="en-IN" sz="1700" spc="-1" strike="noStrike">
              <a:latin typeface="Arial"/>
            </a:endParaRPr>
          </a:p>
          <a:p>
            <a:pPr algn="just">
              <a:lnSpc>
                <a:spcPct val="100000"/>
              </a:lnSpc>
              <a:buNone/>
              <a:tabLst>
                <a:tab algn="l" pos="0"/>
              </a:tabLst>
            </a:pPr>
            <a:endParaRPr b="0" lang="en-IN" sz="1700" spc="-1" strike="noStrike">
              <a:latin typeface="Arial"/>
            </a:endParaRPr>
          </a:p>
          <a:p>
            <a:pPr marL="432000" indent="-324000" algn="just">
              <a:lnSpc>
                <a:spcPct val="100000"/>
              </a:lnSpc>
              <a:buClr>
                <a:srgbClr val="421b1a"/>
              </a:buClr>
              <a:buFont typeface="Wingdings" charset="2"/>
              <a:buChar char=""/>
              <a:tabLst>
                <a:tab algn="l" pos="0"/>
              </a:tabLst>
            </a:pPr>
            <a:r>
              <a:rPr b="0" lang="en" sz="1700" spc="-1" strike="noStrike">
                <a:solidFill>
                  <a:srgbClr val="421b1a"/>
                </a:solidFill>
                <a:latin typeface="Inter"/>
                <a:ea typeface="Inter"/>
              </a:rPr>
              <a:t>Targets are IaaS, PaaS, SaaS.</a:t>
            </a:r>
            <a:endParaRPr b="0" lang="en-IN" sz="1700" spc="-1" strike="noStrike">
              <a:latin typeface="Arial"/>
            </a:endParaRPr>
          </a:p>
          <a:p>
            <a:pPr algn="just">
              <a:lnSpc>
                <a:spcPct val="100000"/>
              </a:lnSpc>
              <a:buNone/>
              <a:tabLst>
                <a:tab algn="l" pos="0"/>
              </a:tabLst>
            </a:pPr>
            <a:endParaRPr b="0" lang="en-IN" sz="1700" spc="-1" strike="noStrike">
              <a:latin typeface="Arial"/>
            </a:endParaRPr>
          </a:p>
          <a:p>
            <a:pPr algn="just">
              <a:lnSpc>
                <a:spcPct val="100000"/>
              </a:lnSpc>
              <a:buNone/>
              <a:tabLst>
                <a:tab algn="l" pos="0"/>
              </a:tabLst>
            </a:pPr>
            <a:endParaRPr b="0" lang="en-IN" sz="1700" spc="-1" strike="noStrike">
              <a:latin typeface="Arial"/>
            </a:endParaRPr>
          </a:p>
        </p:txBody>
      </p:sp>
      <p:grpSp>
        <p:nvGrpSpPr>
          <p:cNvPr id="1202" name="Google Shape;2056;p43"/>
          <p:cNvGrpSpPr/>
          <p:nvPr/>
        </p:nvGrpSpPr>
        <p:grpSpPr>
          <a:xfrm>
            <a:off x="417240" y="3206880"/>
            <a:ext cx="710640" cy="967320"/>
            <a:chOff x="417240" y="3206880"/>
            <a:chExt cx="710640" cy="967320"/>
          </a:xfrm>
        </p:grpSpPr>
        <p:sp>
          <p:nvSpPr>
            <p:cNvPr id="1203" name="Google Shape;2057;p43"/>
            <p:cNvSpPr/>
            <p:nvPr/>
          </p:nvSpPr>
          <p:spPr>
            <a:xfrm>
              <a:off x="580320" y="3498480"/>
              <a:ext cx="384120" cy="384120"/>
            </a:xfrm>
            <a:custGeom>
              <a:avLst/>
              <a:gdLst/>
              <a:ahLst/>
              <a:rect l="l" t="t" r="r" b="b"/>
              <a:pathLst>
                <a:path w="91295" h="91296">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rotWithShape="0">
              <a:gsLst>
                <a:gs pos="0">
                  <a:srgbClr val="f9ebab">
                    <a:alpha val="22352"/>
                  </a:srgbClr>
                </a:gs>
                <a:gs pos="41000">
                  <a:srgbClr val="f9ebab">
                    <a:alpha val="22352"/>
                  </a:srgbClr>
                </a:gs>
                <a:gs pos="100000">
                  <a:srgbClr val="f9ebab">
                    <a:alpha val="22352"/>
                  </a:srgbClr>
                </a:gs>
              </a:gsLst>
              <a:path path="circle">
                <a:fillToRect l="50000" t="50000" r="50000" b="50000"/>
              </a:path>
            </a:gradFill>
            <a:ln w="0">
              <a:noFill/>
            </a:ln>
          </p:spPr>
          <p:style>
            <a:lnRef idx="0"/>
            <a:fillRef idx="0"/>
            <a:effectRef idx="0"/>
            <a:fontRef idx="minor"/>
          </p:style>
        </p:sp>
        <p:grpSp>
          <p:nvGrpSpPr>
            <p:cNvPr id="1204" name="Google Shape;2058;p43"/>
            <p:cNvGrpSpPr/>
            <p:nvPr/>
          </p:nvGrpSpPr>
          <p:grpSpPr>
            <a:xfrm>
              <a:off x="417240" y="3206880"/>
              <a:ext cx="710640" cy="967320"/>
              <a:chOff x="417240" y="3206880"/>
              <a:chExt cx="710640" cy="967320"/>
            </a:xfrm>
          </p:grpSpPr>
          <p:sp>
            <p:nvSpPr>
              <p:cNvPr id="1205" name="Google Shape;2059;p43"/>
              <p:cNvSpPr/>
              <p:nvPr/>
            </p:nvSpPr>
            <p:spPr>
              <a:xfrm>
                <a:off x="709920" y="3797640"/>
                <a:ext cx="35640" cy="52560"/>
              </a:xfrm>
              <a:custGeom>
                <a:avLst/>
                <a:gdLst/>
                <a:ahLst/>
                <a:rect l="l" t="t" r="r" b="b"/>
                <a:pathLst>
                  <a:path w="1110" h="1579">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w="0">
                <a:noFill/>
              </a:ln>
            </p:spPr>
            <p:style>
              <a:lnRef idx="0"/>
              <a:fillRef idx="0"/>
              <a:effectRef idx="0"/>
              <a:fontRef idx="minor"/>
            </p:style>
          </p:sp>
          <p:sp>
            <p:nvSpPr>
              <p:cNvPr id="1206" name="Google Shape;2060;p43"/>
              <p:cNvSpPr/>
              <p:nvPr/>
            </p:nvSpPr>
            <p:spPr>
              <a:xfrm>
                <a:off x="699480" y="3560040"/>
                <a:ext cx="118800" cy="205560"/>
              </a:xfrm>
              <a:custGeom>
                <a:avLst/>
                <a:gdLst/>
                <a:ahLst/>
                <a:rect l="l" t="t" r="r" b="b"/>
                <a:pathLst>
                  <a:path w="3423" h="5837">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w="0">
                <a:noFill/>
              </a:ln>
            </p:spPr>
            <p:style>
              <a:lnRef idx="0"/>
              <a:fillRef idx="0"/>
              <a:effectRef idx="0"/>
              <a:fontRef idx="minor"/>
            </p:style>
          </p:sp>
          <p:sp>
            <p:nvSpPr>
              <p:cNvPr id="1207" name="Google Shape;2061;p43"/>
              <p:cNvSpPr/>
              <p:nvPr/>
            </p:nvSpPr>
            <p:spPr>
              <a:xfrm>
                <a:off x="716400" y="3789720"/>
                <a:ext cx="115200" cy="253800"/>
              </a:xfrm>
              <a:custGeom>
                <a:avLst/>
                <a:gdLst/>
                <a:ahLst/>
                <a:rect l="l" t="t" r="r" b="b"/>
                <a:pathLst>
                  <a:path w="3328" h="7175">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w="0">
                <a:noFill/>
              </a:ln>
            </p:spPr>
            <p:style>
              <a:lnRef idx="0"/>
              <a:fillRef idx="0"/>
              <a:effectRef idx="0"/>
              <a:fontRef idx="minor"/>
            </p:style>
          </p:sp>
          <p:sp>
            <p:nvSpPr>
              <p:cNvPr id="1208" name="Google Shape;2062;p43"/>
              <p:cNvSpPr/>
              <p:nvPr/>
            </p:nvSpPr>
            <p:spPr>
              <a:xfrm>
                <a:off x="570600" y="4015440"/>
                <a:ext cx="411480" cy="118440"/>
              </a:xfrm>
              <a:custGeom>
                <a:avLst/>
                <a:gdLst/>
                <a:ahLst/>
                <a:rect l="l" t="t" r="r" b="b"/>
                <a:pathLst>
                  <a:path w="11562" h="3413">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w="0">
                <a:noFill/>
              </a:ln>
            </p:spPr>
            <p:style>
              <a:lnRef idx="0"/>
              <a:fillRef idx="0"/>
              <a:effectRef idx="0"/>
              <a:fontRef idx="minor"/>
            </p:style>
          </p:sp>
          <p:sp>
            <p:nvSpPr>
              <p:cNvPr id="1209" name="Google Shape;2063;p43"/>
              <p:cNvSpPr/>
              <p:nvPr/>
            </p:nvSpPr>
            <p:spPr>
              <a:xfrm>
                <a:off x="535320" y="3455640"/>
                <a:ext cx="29520" cy="644760"/>
              </a:xfrm>
              <a:custGeom>
                <a:avLst/>
                <a:gdLst/>
                <a:ahLst/>
                <a:rect l="l" t="t" r="r" b="b"/>
                <a:pathLst>
                  <a:path w="939" h="18047">
                    <a:moveTo>
                      <a:pt x="0" y="1"/>
                    </a:moveTo>
                    <a:lnTo>
                      <a:pt x="0" y="18046"/>
                    </a:lnTo>
                    <a:lnTo>
                      <a:pt x="939" y="18046"/>
                    </a:lnTo>
                    <a:lnTo>
                      <a:pt x="939" y="1"/>
                    </a:lnTo>
                    <a:close/>
                  </a:path>
                </a:pathLst>
              </a:custGeom>
              <a:solidFill>
                <a:srgbClr val="443639"/>
              </a:solidFill>
              <a:ln w="0">
                <a:noFill/>
              </a:ln>
            </p:spPr>
            <p:style>
              <a:lnRef idx="0"/>
              <a:fillRef idx="0"/>
              <a:effectRef idx="0"/>
              <a:fontRef idx="minor"/>
            </p:style>
          </p:sp>
          <p:sp>
            <p:nvSpPr>
              <p:cNvPr id="1210" name="Google Shape;2064;p43"/>
              <p:cNvSpPr/>
              <p:nvPr/>
            </p:nvSpPr>
            <p:spPr>
              <a:xfrm>
                <a:off x="979920" y="3455640"/>
                <a:ext cx="29520" cy="644760"/>
              </a:xfrm>
              <a:custGeom>
                <a:avLst/>
                <a:gdLst/>
                <a:ahLst/>
                <a:rect l="l" t="t" r="r" b="b"/>
                <a:pathLst>
                  <a:path w="940" h="18047">
                    <a:moveTo>
                      <a:pt x="1" y="1"/>
                    </a:moveTo>
                    <a:lnTo>
                      <a:pt x="1" y="18046"/>
                    </a:lnTo>
                    <a:lnTo>
                      <a:pt x="940" y="18046"/>
                    </a:lnTo>
                    <a:lnTo>
                      <a:pt x="940" y="1"/>
                    </a:lnTo>
                    <a:close/>
                  </a:path>
                </a:pathLst>
              </a:custGeom>
              <a:solidFill>
                <a:srgbClr val="443639"/>
              </a:solidFill>
              <a:ln w="0">
                <a:noFill/>
              </a:ln>
            </p:spPr>
            <p:style>
              <a:lnRef idx="0"/>
              <a:fillRef idx="0"/>
              <a:effectRef idx="0"/>
              <a:fontRef idx="minor"/>
            </p:style>
          </p:sp>
          <p:sp>
            <p:nvSpPr>
              <p:cNvPr id="1211" name="Google Shape;2065;p43"/>
              <p:cNvSpPr/>
              <p:nvPr/>
            </p:nvSpPr>
            <p:spPr>
              <a:xfrm>
                <a:off x="858960" y="3455640"/>
                <a:ext cx="29520" cy="644760"/>
              </a:xfrm>
              <a:custGeom>
                <a:avLst/>
                <a:gdLst/>
                <a:ahLst/>
                <a:rect l="l" t="t" r="r" b="b"/>
                <a:pathLst>
                  <a:path w="940" h="18047">
                    <a:moveTo>
                      <a:pt x="1" y="1"/>
                    </a:moveTo>
                    <a:lnTo>
                      <a:pt x="1" y="18046"/>
                    </a:lnTo>
                    <a:lnTo>
                      <a:pt x="939" y="18046"/>
                    </a:lnTo>
                    <a:lnTo>
                      <a:pt x="939" y="1"/>
                    </a:lnTo>
                    <a:close/>
                  </a:path>
                </a:pathLst>
              </a:custGeom>
              <a:solidFill>
                <a:srgbClr val="443639"/>
              </a:solidFill>
              <a:ln w="0">
                <a:noFill/>
              </a:ln>
            </p:spPr>
            <p:style>
              <a:lnRef idx="0"/>
              <a:fillRef idx="0"/>
              <a:effectRef idx="0"/>
              <a:fontRef idx="minor"/>
            </p:style>
          </p:sp>
          <p:sp>
            <p:nvSpPr>
              <p:cNvPr id="1212" name="Google Shape;2066;p43"/>
              <p:cNvSpPr/>
              <p:nvPr/>
            </p:nvSpPr>
            <p:spPr>
              <a:xfrm>
                <a:off x="509040" y="3452400"/>
                <a:ext cx="526320" cy="35640"/>
              </a:xfrm>
              <a:custGeom>
                <a:avLst/>
                <a:gdLst/>
                <a:ahLst/>
                <a:rect l="l" t="t" r="r" b="b"/>
                <a:pathLst>
                  <a:path w="14761" h="111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w="0">
                <a:noFill/>
              </a:ln>
            </p:spPr>
            <p:style>
              <a:lnRef idx="0"/>
              <a:fillRef idx="0"/>
              <a:effectRef idx="0"/>
              <a:fontRef idx="minor"/>
            </p:style>
          </p:sp>
          <p:sp>
            <p:nvSpPr>
              <p:cNvPr id="1213" name="Google Shape;2067;p43"/>
              <p:cNvSpPr/>
              <p:nvPr/>
            </p:nvSpPr>
            <p:spPr>
              <a:xfrm>
                <a:off x="509040" y="4061520"/>
                <a:ext cx="526320" cy="63360"/>
              </a:xfrm>
              <a:custGeom>
                <a:avLst/>
                <a:gdLst/>
                <a:ahLst/>
                <a:rect l="l" t="t" r="r" b="b"/>
                <a:pathLst>
                  <a:path w="14761" h="1879">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w="0">
                <a:noFill/>
              </a:ln>
            </p:spPr>
            <p:style>
              <a:lnRef idx="0"/>
              <a:fillRef idx="0"/>
              <a:effectRef idx="0"/>
              <a:fontRef idx="minor"/>
            </p:style>
          </p:sp>
          <p:sp>
            <p:nvSpPr>
              <p:cNvPr id="1214" name="Google Shape;2068;p43"/>
              <p:cNvSpPr/>
              <p:nvPr/>
            </p:nvSpPr>
            <p:spPr>
              <a:xfrm>
                <a:off x="504360" y="3279240"/>
                <a:ext cx="564840" cy="149040"/>
              </a:xfrm>
              <a:custGeom>
                <a:avLst/>
                <a:gdLst/>
                <a:ahLst/>
                <a:rect l="l" t="t" r="r" b="b"/>
                <a:pathLst>
                  <a:path w="15828" h="4268">
                    <a:moveTo>
                      <a:pt x="7892" y="1"/>
                    </a:moveTo>
                    <a:cubicBezTo>
                      <a:pt x="3882" y="1"/>
                      <a:pt x="555" y="1835"/>
                      <a:pt x="0" y="4267"/>
                    </a:cubicBezTo>
                    <a:lnTo>
                      <a:pt x="15827" y="4267"/>
                    </a:lnTo>
                    <a:cubicBezTo>
                      <a:pt x="15230" y="1835"/>
                      <a:pt x="11902" y="1"/>
                      <a:pt x="7892" y="1"/>
                    </a:cubicBezTo>
                    <a:close/>
                  </a:path>
                </a:pathLst>
              </a:custGeom>
              <a:solidFill>
                <a:srgbClr val="665054"/>
              </a:solidFill>
              <a:ln w="0">
                <a:noFill/>
              </a:ln>
            </p:spPr>
            <p:style>
              <a:lnRef idx="0"/>
              <a:fillRef idx="0"/>
              <a:effectRef idx="0"/>
              <a:fontRef idx="minor"/>
            </p:style>
          </p:sp>
          <p:sp>
            <p:nvSpPr>
              <p:cNvPr id="1215" name="Google Shape;2069;p43"/>
              <p:cNvSpPr/>
              <p:nvPr/>
            </p:nvSpPr>
            <p:spPr>
              <a:xfrm>
                <a:off x="765360" y="3206880"/>
                <a:ext cx="41760" cy="75600"/>
              </a:xfrm>
              <a:custGeom>
                <a:avLst/>
                <a:gdLst/>
                <a:ahLst/>
                <a:rect l="l" t="t" r="r" b="b"/>
                <a:pathLst>
                  <a:path w="1281" h="222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w="0">
                <a:noFill/>
              </a:ln>
            </p:spPr>
            <p:style>
              <a:lnRef idx="0"/>
              <a:fillRef idx="0"/>
              <a:effectRef idx="0"/>
              <a:fontRef idx="minor"/>
            </p:style>
          </p:sp>
          <p:sp>
            <p:nvSpPr>
              <p:cNvPr id="1216" name="Google Shape;2070;p43"/>
              <p:cNvSpPr/>
              <p:nvPr/>
            </p:nvSpPr>
            <p:spPr>
              <a:xfrm>
                <a:off x="417240" y="3397320"/>
                <a:ext cx="710640" cy="60120"/>
              </a:xfrm>
              <a:custGeom>
                <a:avLst/>
                <a:gdLst/>
                <a:ahLst/>
                <a:rect l="l" t="t" r="r" b="b"/>
                <a:pathLst>
                  <a:path w="19881" h="1793">
                    <a:moveTo>
                      <a:pt x="1707" y="1"/>
                    </a:moveTo>
                    <a:cubicBezTo>
                      <a:pt x="1" y="1"/>
                      <a:pt x="1" y="1793"/>
                      <a:pt x="1707" y="1793"/>
                    </a:cubicBezTo>
                    <a:lnTo>
                      <a:pt x="18217" y="1793"/>
                    </a:lnTo>
                    <a:cubicBezTo>
                      <a:pt x="19880" y="1793"/>
                      <a:pt x="19880" y="1"/>
                      <a:pt x="18217" y="1"/>
                    </a:cubicBezTo>
                    <a:close/>
                  </a:path>
                </a:pathLst>
              </a:custGeom>
              <a:solidFill>
                <a:srgbClr val="665054"/>
              </a:solidFill>
              <a:ln w="0">
                <a:noFill/>
              </a:ln>
            </p:spPr>
            <p:style>
              <a:lnRef idx="0"/>
              <a:fillRef idx="0"/>
              <a:effectRef idx="0"/>
              <a:fontRef idx="minor"/>
            </p:style>
          </p:sp>
          <p:sp>
            <p:nvSpPr>
              <p:cNvPr id="1217" name="Google Shape;2071;p43"/>
              <p:cNvSpPr/>
              <p:nvPr/>
            </p:nvSpPr>
            <p:spPr>
              <a:xfrm>
                <a:off x="441720" y="4110840"/>
                <a:ext cx="670680" cy="63360"/>
              </a:xfrm>
              <a:custGeom>
                <a:avLst/>
                <a:gdLst/>
                <a:ahLst/>
                <a:rect l="l" t="t" r="r" b="b"/>
                <a:pathLst>
                  <a:path w="18771" h="1878">
                    <a:moveTo>
                      <a:pt x="1024" y="0"/>
                    </a:moveTo>
                    <a:cubicBezTo>
                      <a:pt x="0" y="0"/>
                      <a:pt x="0" y="1877"/>
                      <a:pt x="1024" y="1877"/>
                    </a:cubicBezTo>
                    <a:lnTo>
                      <a:pt x="17534" y="1877"/>
                    </a:lnTo>
                    <a:cubicBezTo>
                      <a:pt x="18771" y="1877"/>
                      <a:pt x="18771" y="0"/>
                      <a:pt x="17534" y="0"/>
                    </a:cubicBezTo>
                    <a:close/>
                  </a:path>
                </a:pathLst>
              </a:custGeom>
              <a:solidFill>
                <a:srgbClr val="665054"/>
              </a:solidFill>
              <a:ln w="0">
                <a:noFill/>
              </a:ln>
            </p:spPr>
            <p:style>
              <a:lnRef idx="0"/>
              <a:fillRef idx="0"/>
              <a:effectRef idx="0"/>
              <a:fontRef idx="minor"/>
            </p:style>
          </p:sp>
          <p:sp>
            <p:nvSpPr>
              <p:cNvPr id="1218" name="Google Shape;2072;p43"/>
              <p:cNvSpPr/>
              <p:nvPr/>
            </p:nvSpPr>
            <p:spPr>
              <a:xfrm>
                <a:off x="582840" y="3279240"/>
                <a:ext cx="439200" cy="91080"/>
              </a:xfrm>
              <a:custGeom>
                <a:avLst/>
                <a:gdLst/>
                <a:ahLst/>
                <a:rect l="l" t="t" r="r" b="b"/>
                <a:pathLst>
                  <a:path w="12330" h="2652">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w="0">
                <a:noFill/>
              </a:ln>
            </p:spPr>
            <p:style>
              <a:lnRef idx="0"/>
              <a:fillRef idx="0"/>
              <a:effectRef idx="0"/>
              <a:fontRef idx="minor"/>
            </p:style>
          </p:sp>
          <p:sp>
            <p:nvSpPr>
              <p:cNvPr id="1219" name="Google Shape;2073;p43"/>
              <p:cNvSpPr/>
              <p:nvPr/>
            </p:nvSpPr>
            <p:spPr>
              <a:xfrm>
                <a:off x="438480" y="3397320"/>
                <a:ext cx="669240" cy="28080"/>
              </a:xfrm>
              <a:custGeom>
                <a:avLst/>
                <a:gdLst/>
                <a:ahLst/>
                <a:rect l="l" t="t" r="r" b="b"/>
                <a:pathLst>
                  <a:path w="18729" h="904">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w="0">
                <a:noFill/>
              </a:ln>
            </p:spPr>
            <p:style>
              <a:lnRef idx="0"/>
              <a:fillRef idx="0"/>
              <a:effectRef idx="0"/>
              <a:fontRef idx="minor"/>
            </p:style>
          </p:sp>
          <p:sp>
            <p:nvSpPr>
              <p:cNvPr id="1220" name="Google Shape;2074;p43"/>
              <p:cNvSpPr/>
              <p:nvPr/>
            </p:nvSpPr>
            <p:spPr>
              <a:xfrm>
                <a:off x="455400" y="4110480"/>
                <a:ext cx="642960" cy="26640"/>
              </a:xfrm>
              <a:custGeom>
                <a:avLst/>
                <a:gdLst/>
                <a:ahLst/>
                <a:rect l="l" t="t" r="r" b="b"/>
                <a:pathLst>
                  <a:path w="18003" h="861">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w="0">
                <a:noFill/>
              </a:ln>
            </p:spPr>
            <p:style>
              <a:lnRef idx="0"/>
              <a:fillRef idx="0"/>
              <a:effectRef idx="0"/>
              <a:fontRef idx="minor"/>
            </p:style>
          </p:sp>
          <p:sp>
            <p:nvSpPr>
              <p:cNvPr id="1221" name="Google Shape;2075;p43"/>
              <p:cNvSpPr/>
              <p:nvPr/>
            </p:nvSpPr>
            <p:spPr>
              <a:xfrm>
                <a:off x="519840" y="4110840"/>
                <a:ext cx="173520" cy="26280"/>
              </a:xfrm>
              <a:custGeom>
                <a:avLst/>
                <a:gdLst/>
                <a:ahLst/>
                <a:rect l="l" t="t" r="r" b="b"/>
                <a:pathLst>
                  <a:path w="4950" h="854">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w="0">
                <a:noFill/>
              </a:ln>
            </p:spPr>
            <p:style>
              <a:lnRef idx="0"/>
              <a:fillRef idx="0"/>
              <a:effectRef idx="0"/>
              <a:fontRef idx="minor"/>
            </p:style>
          </p:sp>
          <p:sp>
            <p:nvSpPr>
              <p:cNvPr id="1222" name="Google Shape;2076;p43"/>
              <p:cNvSpPr/>
              <p:nvPr/>
            </p:nvSpPr>
            <p:spPr>
              <a:xfrm>
                <a:off x="722520" y="3790080"/>
                <a:ext cx="86400" cy="175320"/>
              </a:xfrm>
              <a:custGeom>
                <a:avLst/>
                <a:gdLst/>
                <a:ahLst/>
                <a:rect l="l" t="t" r="r" b="b"/>
                <a:pathLst>
                  <a:path w="2518" h="4993">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w="0">
                <a:noFill/>
              </a:ln>
            </p:spPr>
            <p:style>
              <a:lnRef idx="0"/>
              <a:fillRef idx="0"/>
              <a:effectRef idx="0"/>
              <a:fontRef idx="minor"/>
            </p:style>
          </p:sp>
          <p:sp>
            <p:nvSpPr>
              <p:cNvPr id="1223" name="Google Shape;2077;p43"/>
              <p:cNvSpPr/>
              <p:nvPr/>
            </p:nvSpPr>
            <p:spPr>
              <a:xfrm>
                <a:off x="722520" y="3662640"/>
                <a:ext cx="86400" cy="102960"/>
              </a:xfrm>
              <a:custGeom>
                <a:avLst/>
                <a:gdLst/>
                <a:ahLst/>
                <a:rect l="l" t="t" r="r" b="b"/>
                <a:pathLst>
                  <a:path w="2518" h="2983">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w="0">
                <a:noFill/>
              </a:ln>
            </p:spPr>
            <p:style>
              <a:lnRef idx="0"/>
              <a:fillRef idx="0"/>
              <a:effectRef idx="0"/>
              <a:fontRef idx="minor"/>
            </p:style>
          </p:sp>
          <p:sp>
            <p:nvSpPr>
              <p:cNvPr id="1224" name="Google Shape;2078;p43"/>
              <p:cNvSpPr/>
              <p:nvPr/>
            </p:nvSpPr>
            <p:spPr>
              <a:xfrm>
                <a:off x="739080" y="3704040"/>
                <a:ext cx="51120" cy="59760"/>
              </a:xfrm>
              <a:custGeom>
                <a:avLst/>
                <a:gdLst/>
                <a:ahLst/>
                <a:rect l="l" t="t" r="r" b="b"/>
                <a:pathLst>
                  <a:path w="1537" h="178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w="0">
                <a:noFill/>
              </a:ln>
            </p:spPr>
            <p:style>
              <a:lnRef idx="0"/>
              <a:fillRef idx="0"/>
              <a:effectRef idx="0"/>
              <a:fontRef idx="minor"/>
            </p:style>
          </p:sp>
          <p:sp>
            <p:nvSpPr>
              <p:cNvPr id="1225" name="Google Shape;2079;p43"/>
              <p:cNvSpPr/>
              <p:nvPr/>
            </p:nvSpPr>
            <p:spPr>
              <a:xfrm>
                <a:off x="725400" y="3888360"/>
                <a:ext cx="55440" cy="38520"/>
              </a:xfrm>
              <a:custGeom>
                <a:avLst/>
                <a:gdLst/>
                <a:ahLst/>
                <a:rect l="l" t="t" r="r" b="b"/>
                <a:pathLst>
                  <a:path w="1665" h="119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w="0">
                <a:noFill/>
              </a:ln>
            </p:spPr>
            <p:style>
              <a:lnRef idx="0"/>
              <a:fillRef idx="0"/>
              <a:effectRef idx="0"/>
              <a:fontRef idx="minor"/>
            </p:style>
          </p:sp>
          <p:sp>
            <p:nvSpPr>
              <p:cNvPr id="1226" name="Google Shape;2080;p43"/>
              <p:cNvSpPr/>
              <p:nvPr/>
            </p:nvSpPr>
            <p:spPr>
              <a:xfrm>
                <a:off x="759240" y="3802320"/>
                <a:ext cx="54000" cy="41760"/>
              </a:xfrm>
              <a:custGeom>
                <a:avLst/>
                <a:gdLst/>
                <a:ahLst/>
                <a:rect l="l" t="t" r="r" b="b"/>
                <a:pathLst>
                  <a:path w="1622" h="128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w="0">
                <a:noFill/>
              </a:ln>
            </p:spPr>
            <p:style>
              <a:lnRef idx="0"/>
              <a:fillRef idx="0"/>
              <a:effectRef idx="0"/>
              <a:fontRef idx="minor"/>
            </p:style>
          </p:sp>
          <p:sp>
            <p:nvSpPr>
              <p:cNvPr id="1227" name="Google Shape;2081;p43"/>
              <p:cNvSpPr/>
              <p:nvPr/>
            </p:nvSpPr>
            <p:spPr>
              <a:xfrm>
                <a:off x="568800" y="3397320"/>
                <a:ext cx="187560" cy="28080"/>
              </a:xfrm>
              <a:custGeom>
                <a:avLst/>
                <a:gdLst/>
                <a:ahLst/>
                <a:rect l="l" t="t" r="r" b="b"/>
                <a:pathLst>
                  <a:path w="5334" h="897">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w="0">
                <a:noFill/>
              </a:ln>
            </p:spPr>
            <p:style>
              <a:lnRef idx="0"/>
              <a:fillRef idx="0"/>
              <a:effectRef idx="0"/>
              <a:fontRef idx="minor"/>
            </p:style>
          </p:sp>
          <p:sp>
            <p:nvSpPr>
              <p:cNvPr id="1228" name="Google Shape;2082;p43"/>
              <p:cNvSpPr/>
              <p:nvPr/>
            </p:nvSpPr>
            <p:spPr>
              <a:xfrm>
                <a:off x="800640" y="3397320"/>
                <a:ext cx="113760" cy="28080"/>
              </a:xfrm>
              <a:custGeom>
                <a:avLst/>
                <a:gdLst/>
                <a:ahLst/>
                <a:rect l="l" t="t" r="r" b="b"/>
                <a:pathLst>
                  <a:path w="3286" h="897">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w="0">
                <a:noFill/>
              </a:ln>
            </p:spPr>
            <p:style>
              <a:lnRef idx="0"/>
              <a:fillRef idx="0"/>
              <a:effectRef idx="0"/>
              <a:fontRef idx="minor"/>
            </p:style>
          </p:sp>
          <p:sp>
            <p:nvSpPr>
              <p:cNvPr id="1229" name="Google Shape;2083;p43"/>
              <p:cNvSpPr/>
              <p:nvPr/>
            </p:nvSpPr>
            <p:spPr>
              <a:xfrm>
                <a:off x="860400" y="3315240"/>
                <a:ext cx="101520" cy="34560"/>
              </a:xfrm>
              <a:custGeom>
                <a:avLst/>
                <a:gdLst/>
                <a:ahLst/>
                <a:rect l="l" t="t" r="r" b="b"/>
                <a:pathLst>
                  <a:path w="2945" h="108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w="0">
                <a:noFill/>
              </a:ln>
            </p:spPr>
            <p:style>
              <a:lnRef idx="0"/>
              <a:fillRef idx="0"/>
              <a:effectRef idx="0"/>
              <a:fontRef idx="minor"/>
            </p:style>
          </p:sp>
          <p:sp>
            <p:nvSpPr>
              <p:cNvPr id="1230" name="Google Shape;2084;p43"/>
              <p:cNvSpPr/>
              <p:nvPr/>
            </p:nvSpPr>
            <p:spPr>
              <a:xfrm>
                <a:off x="788400" y="3291480"/>
                <a:ext cx="64800" cy="18720"/>
              </a:xfrm>
              <a:custGeom>
                <a:avLst/>
                <a:gdLst/>
                <a:ahLst/>
                <a:rect l="l" t="t" r="r" b="b"/>
                <a:pathLst>
                  <a:path w="1921" h="64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w="0">
                <a:noFill/>
              </a:ln>
            </p:spPr>
            <p:style>
              <a:lnRef idx="0"/>
              <a:fillRef idx="0"/>
              <a:effectRef idx="0"/>
              <a:fontRef idx="minor"/>
            </p:style>
          </p:sp>
        </p:grpSp>
      </p:grpSp>
      <p:grpSp>
        <p:nvGrpSpPr>
          <p:cNvPr id="1231" name="Google Shape;2085;p43"/>
          <p:cNvGrpSpPr/>
          <p:nvPr/>
        </p:nvGrpSpPr>
        <p:grpSpPr>
          <a:xfrm>
            <a:off x="8233560" y="2426760"/>
            <a:ext cx="789480" cy="592560"/>
            <a:chOff x="8233560" y="2426760"/>
            <a:chExt cx="789480" cy="592560"/>
          </a:xfrm>
        </p:grpSpPr>
        <p:sp>
          <p:nvSpPr>
            <p:cNvPr id="1232" name="Google Shape;2086;p43"/>
            <p:cNvSpPr/>
            <p:nvPr/>
          </p:nvSpPr>
          <p:spPr>
            <a:xfrm flipV="1" rot="12121200">
              <a:off x="8715600" y="2624400"/>
              <a:ext cx="185400" cy="115560"/>
            </a:xfrm>
            <a:custGeom>
              <a:avLst/>
              <a:gdLst/>
              <a:ahLst/>
              <a:rect l="l" t="t" r="r" b="b"/>
              <a:pathLst>
                <a:path w="7535" h="4807">
                  <a:moveTo>
                    <a:pt x="2269" y="0"/>
                  </a:moveTo>
                  <a:lnTo>
                    <a:pt x="0" y="2619"/>
                  </a:lnTo>
                  <a:lnTo>
                    <a:pt x="7534" y="4807"/>
                  </a:lnTo>
                  <a:lnTo>
                    <a:pt x="2269" y="0"/>
                  </a:lnTo>
                  <a:close/>
                </a:path>
              </a:pathLst>
            </a:custGeom>
            <a:solidFill>
              <a:srgbClr val="d3bc9c"/>
            </a:solidFill>
            <a:ln w="0">
              <a:noFill/>
            </a:ln>
          </p:spPr>
          <p:style>
            <a:lnRef idx="0"/>
            <a:fillRef idx="0"/>
            <a:effectRef idx="0"/>
            <a:fontRef idx="minor"/>
          </p:style>
        </p:sp>
        <p:sp>
          <p:nvSpPr>
            <p:cNvPr id="1233" name="Google Shape;2087;p43"/>
            <p:cNvSpPr/>
            <p:nvPr/>
          </p:nvSpPr>
          <p:spPr>
            <a:xfrm flipV="1" rot="12121200">
              <a:off x="8357400" y="2536560"/>
              <a:ext cx="639360" cy="262800"/>
            </a:xfrm>
            <a:custGeom>
              <a:avLst/>
              <a:gdLst/>
              <a:ahLst/>
              <a:rect l="l" t="t" r="r" b="b"/>
              <a:pathLst>
                <a:path w="25709" h="10658">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w="0">
              <a:noFill/>
            </a:ln>
          </p:spPr>
          <p:style>
            <a:lnRef idx="0"/>
            <a:fillRef idx="0"/>
            <a:effectRef idx="0"/>
            <a:fontRef idx="minor"/>
          </p:style>
        </p:sp>
        <p:sp>
          <p:nvSpPr>
            <p:cNvPr id="1234" name="Google Shape;2088;p43"/>
            <p:cNvSpPr/>
            <p:nvPr/>
          </p:nvSpPr>
          <p:spPr>
            <a:xfrm flipV="1" rot="12121200">
              <a:off x="8909280" y="2694240"/>
              <a:ext cx="76680" cy="57240"/>
            </a:xfrm>
            <a:custGeom>
              <a:avLst/>
              <a:gdLst/>
              <a:ahLst/>
              <a:rect l="l" t="t" r="r" b="b"/>
              <a:pathLst>
                <a:path w="3242" h="2431">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w="0">
              <a:noFill/>
            </a:ln>
          </p:spPr>
          <p:style>
            <a:lnRef idx="0"/>
            <a:fillRef idx="0"/>
            <a:effectRef idx="0"/>
            <a:fontRef idx="minor"/>
          </p:style>
        </p:sp>
        <p:sp>
          <p:nvSpPr>
            <p:cNvPr id="1235" name="Google Shape;2089;p43"/>
            <p:cNvSpPr/>
            <p:nvPr/>
          </p:nvSpPr>
          <p:spPr>
            <a:xfrm flipV="1" rot="12121200">
              <a:off x="8844840" y="2676960"/>
              <a:ext cx="93960" cy="20520"/>
            </a:xfrm>
            <a:custGeom>
              <a:avLst/>
              <a:gdLst/>
              <a:ahLst/>
              <a:rect l="l" t="t" r="r" b="b"/>
              <a:pathLst>
                <a:path w="3943" h="984">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w="0">
              <a:noFill/>
            </a:ln>
          </p:spPr>
          <p:style>
            <a:lnRef idx="0"/>
            <a:fillRef idx="0"/>
            <a:effectRef idx="0"/>
            <a:fontRef idx="minor"/>
          </p:style>
        </p:sp>
        <p:sp>
          <p:nvSpPr>
            <p:cNvPr id="1236" name="Google Shape;2090;p43"/>
            <p:cNvSpPr/>
            <p:nvPr/>
          </p:nvSpPr>
          <p:spPr>
            <a:xfrm flipV="1" rot="12121200">
              <a:off x="8640360" y="2561400"/>
              <a:ext cx="157320" cy="88560"/>
            </a:xfrm>
            <a:custGeom>
              <a:avLst/>
              <a:gdLst/>
              <a:ahLst/>
              <a:rect l="l" t="t" r="r" b="b"/>
              <a:pathLst>
                <a:path w="6482" h="3728">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w="0">
              <a:noFill/>
            </a:ln>
          </p:spPr>
          <p:style>
            <a:lnRef idx="0"/>
            <a:fillRef idx="0"/>
            <a:effectRef idx="0"/>
            <a:fontRef idx="minor"/>
          </p:style>
        </p:sp>
        <p:sp>
          <p:nvSpPr>
            <p:cNvPr id="1237" name="Google Shape;2091;p43"/>
            <p:cNvSpPr/>
            <p:nvPr/>
          </p:nvSpPr>
          <p:spPr>
            <a:xfrm flipV="1" rot="12121200">
              <a:off x="8567280" y="2539800"/>
              <a:ext cx="150840" cy="19440"/>
            </a:xfrm>
            <a:custGeom>
              <a:avLst/>
              <a:gdLst/>
              <a:ahLst/>
              <a:rect l="l" t="t" r="r" b="b"/>
              <a:pathLst>
                <a:path w="6077" h="954">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w="0">
              <a:noFill/>
            </a:ln>
          </p:spPr>
          <p:style>
            <a:lnRef idx="0"/>
            <a:fillRef idx="0"/>
            <a:effectRef idx="0"/>
            <a:fontRef idx="minor"/>
          </p:style>
        </p:sp>
        <p:sp>
          <p:nvSpPr>
            <p:cNvPr id="1238" name="Google Shape;2092;p43"/>
            <p:cNvSpPr/>
            <p:nvPr/>
          </p:nvSpPr>
          <p:spPr>
            <a:xfrm flipV="1" rot="12121200">
              <a:off x="8775000" y="2674800"/>
              <a:ext cx="36360" cy="21600"/>
            </a:xfrm>
            <a:custGeom>
              <a:avLst/>
              <a:gdLst/>
              <a:ahLst/>
              <a:rect l="l" t="t" r="r" b="b"/>
              <a:pathLst>
                <a:path w="1621" h="1019">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w="0">
              <a:noFill/>
            </a:ln>
          </p:spPr>
          <p:style>
            <a:lnRef idx="0"/>
            <a:fillRef idx="0"/>
            <a:effectRef idx="0"/>
            <a:fontRef idx="minor"/>
          </p:style>
        </p:sp>
        <p:sp>
          <p:nvSpPr>
            <p:cNvPr id="1239" name="Google Shape;2093;p43"/>
            <p:cNvSpPr/>
            <p:nvPr/>
          </p:nvSpPr>
          <p:spPr>
            <a:xfrm flipV="1" rot="12121200">
              <a:off x="8271720" y="2553840"/>
              <a:ext cx="710280" cy="342720"/>
            </a:xfrm>
            <a:custGeom>
              <a:avLst/>
              <a:gdLst/>
              <a:ahLst/>
              <a:rect l="l" t="t" r="r" b="b"/>
              <a:pathLst>
                <a:path w="28598" h="1388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w="0">
              <a:noFill/>
            </a:ln>
          </p:spPr>
          <p:style>
            <a:lnRef idx="0"/>
            <a:fillRef idx="0"/>
            <a:effectRef idx="0"/>
            <a:fontRef idx="minor"/>
          </p:style>
        </p:sp>
        <p:sp>
          <p:nvSpPr>
            <p:cNvPr id="1240" name="Google Shape;2094;p43"/>
            <p:cNvSpPr/>
            <p:nvPr/>
          </p:nvSpPr>
          <p:spPr>
            <a:xfrm flipV="1" rot="12121200">
              <a:off x="8320320" y="2537640"/>
              <a:ext cx="407160" cy="315360"/>
            </a:xfrm>
            <a:custGeom>
              <a:avLst/>
              <a:gdLst/>
              <a:ahLst/>
              <a:rect l="l" t="t" r="r" b="b"/>
              <a:pathLst>
                <a:path w="16311" h="12746">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w="0">
              <a:noFill/>
            </a:ln>
          </p:spPr>
          <p:style>
            <a:lnRef idx="0"/>
            <a:fillRef idx="0"/>
            <a:effectRef idx="0"/>
            <a:fontRef idx="minor"/>
          </p:style>
        </p:sp>
        <p:sp>
          <p:nvSpPr>
            <p:cNvPr id="1241" name="Google Shape;2095;p43"/>
            <p:cNvSpPr/>
            <p:nvPr/>
          </p:nvSpPr>
          <p:spPr>
            <a:xfrm flipV="1" rot="12121200">
              <a:off x="8548560" y="2692440"/>
              <a:ext cx="407160" cy="259560"/>
            </a:xfrm>
            <a:custGeom>
              <a:avLst/>
              <a:gdLst/>
              <a:ahLst/>
              <a:rect l="l" t="t" r="r" b="b"/>
              <a:pathLst>
                <a:path w="16446" h="10559">
                  <a:moveTo>
                    <a:pt x="1" y="0"/>
                  </a:moveTo>
                  <a:lnTo>
                    <a:pt x="8237" y="9425"/>
                  </a:lnTo>
                  <a:lnTo>
                    <a:pt x="16446" y="10559"/>
                  </a:lnTo>
                  <a:lnTo>
                    <a:pt x="16446" y="10559"/>
                  </a:lnTo>
                  <a:lnTo>
                    <a:pt x="8426" y="135"/>
                  </a:lnTo>
                  <a:lnTo>
                    <a:pt x="1" y="0"/>
                  </a:lnTo>
                  <a:close/>
                </a:path>
              </a:pathLst>
            </a:custGeom>
            <a:solidFill>
              <a:schemeClr val="accent6"/>
            </a:solidFill>
            <a:ln w="0">
              <a:noFill/>
            </a:ln>
          </p:spPr>
          <p:style>
            <a:lnRef idx="0"/>
            <a:fillRef idx="0"/>
            <a:effectRef idx="0"/>
            <a:fontRef idx="minor"/>
          </p:style>
        </p:sp>
        <p:sp>
          <p:nvSpPr>
            <p:cNvPr id="1242" name="Google Shape;2096;p43"/>
            <p:cNvSpPr/>
            <p:nvPr/>
          </p:nvSpPr>
          <p:spPr>
            <a:xfrm flipV="1" rot="12121200">
              <a:off x="8589240" y="2706840"/>
              <a:ext cx="342720" cy="226800"/>
            </a:xfrm>
            <a:custGeom>
              <a:avLst/>
              <a:gdLst/>
              <a:ahLst/>
              <a:rect l="l" t="t" r="r" b="b"/>
              <a:pathLst>
                <a:path w="13854" h="9236">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8" name=""/>
          <p:cNvSpPr/>
          <p:nvPr/>
        </p:nvSpPr>
        <p:spPr>
          <a:xfrm>
            <a:off x="360000" y="720000"/>
            <a:ext cx="845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Some popular file systems are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Andrew file system (AFS)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Network file system (NFS)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Coda</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4. Microsoft distributed file system (DFS)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5. Apple filing protocol (AFP)</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6. Google file system (GFS)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7.Hadoop distributed file system (HDFS)</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9" name=""/>
          <p:cNvSpPr/>
          <p:nvPr/>
        </p:nvSpPr>
        <p:spPr>
          <a:xfrm>
            <a:off x="401760" y="373320"/>
            <a:ext cx="8417160" cy="430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Google File System (GFS):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Google Inc. developed the Google File System (GFS), a scalable distributed file system (DFS), to meet the company’s growing data processing needs.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GFS offers fault tolerance, dependability, scalability, availability, and performance to big networks and connected nodes.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GFS is made up of a number of storage systems constructed from inexpensive commodity hardware parts.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Google File System reduced hardware flaws while gains of commercially available servers.</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GoogleFS</a:t>
            </a:r>
            <a:r>
              <a:rPr b="0" lang="en-IN" sz="1800" spc="-1" strike="noStrike">
                <a:solidFill>
                  <a:srgbClr val="000000"/>
                </a:solidFill>
                <a:latin typeface="Arial"/>
                <a:ea typeface="DejaVu Sans"/>
              </a:rPr>
              <a:t> is another name for GFS. It manages two types of data namely:  File metadata and File data.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0" name=""/>
          <p:cNvSpPr/>
          <p:nvPr/>
        </p:nvSpPr>
        <p:spPr>
          <a:xfrm>
            <a:off x="360000" y="900000"/>
            <a:ext cx="8566920" cy="3928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Components of   GFS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group of computers makes up GFS. A cluster is just a group of connected computers. There could be hundreds or even thousands of computers in each cluster. There are three basic entities included in any GFS cluster as follows:</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GFS Clients</a:t>
            </a:r>
            <a:r>
              <a:rPr b="0" lang="en-IN" sz="1800" spc="-1" strike="noStrike">
                <a:solidFill>
                  <a:srgbClr val="000000"/>
                </a:solidFill>
                <a:latin typeface="Arial"/>
                <a:ea typeface="DejaVu Sans"/>
              </a:rPr>
              <a:t>: They can be computer programs or applications which may be used to request files. Requests may be made to access and modify already-existing files or add new files to the system.</a:t>
            </a:r>
            <a:endParaRPr b="0" lang="en-IN" sz="1800" spc="-1" strike="noStrike">
              <a:latin typeface="Arial"/>
            </a:endParaRPr>
          </a:p>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GFS Master Server</a:t>
            </a:r>
            <a:r>
              <a:rPr b="0" lang="en-IN" sz="1800" spc="-1" strike="noStrike">
                <a:solidFill>
                  <a:srgbClr val="000000"/>
                </a:solidFill>
                <a:latin typeface="Arial"/>
                <a:ea typeface="DejaVu Sans"/>
              </a:rPr>
              <a:t>: It serves as the cluster’s coordinator. It preserves a record of the cluster’s actions in an operation log. Additionally, it keeps track of the data that describes chunks, or metadata. The chunks’ place in the overall file and which files they belong to are indicated by the metadata to the master server.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1" name=""/>
          <p:cNvSpPr/>
          <p:nvPr/>
        </p:nvSpPr>
        <p:spPr>
          <a:xfrm>
            <a:off x="360000" y="1080000"/>
            <a:ext cx="8098920" cy="3045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IN" sz="1800" spc="-1" strike="noStrike">
                <a:solidFill>
                  <a:srgbClr val="000000"/>
                </a:solidFill>
                <a:latin typeface="Arial"/>
                <a:ea typeface="DejaVu Sans"/>
              </a:rPr>
              <a:t>GFS Chunk Servers</a:t>
            </a:r>
            <a:r>
              <a:rPr b="0" lang="en-IN" sz="1800" spc="-1" strike="noStrike">
                <a:solidFill>
                  <a:srgbClr val="000000"/>
                </a:solidFill>
                <a:latin typeface="Arial"/>
                <a:ea typeface="DejaVu Sans"/>
              </a:rPr>
              <a:t>: They are the GFS’s workhorses. They keep 64 MB-sized file chunks. The master server does not receive any chunks from the chunk servers. Instead, they directly deliver the client the desired chunks. </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GFS makes numerous copies of each chunk and stores them on various chunk servers in order to assure stability; the default is three copies. Every replica is referred to as one.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2" name=""/>
          <p:cNvSpPr/>
          <p:nvPr/>
        </p:nvSpPr>
        <p:spPr>
          <a:xfrm>
            <a:off x="360000" y="360000"/>
            <a:ext cx="8638920" cy="431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Google File System (GFS) architecture:</a:t>
            </a:r>
            <a:endParaRPr b="0" lang="en-IN" sz="1800" spc="-1" strike="noStrike">
              <a:latin typeface="Arial"/>
            </a:endParaRPr>
          </a:p>
          <a:p>
            <a:pPr>
              <a:lnSpc>
                <a:spcPct val="100000"/>
              </a:lnSpc>
              <a:buNone/>
            </a:pP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A GFS cluster consists of a single master and multiple chunkservers and is accessed by multiple clients.</a:t>
            </a: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Each of these is typically a commodity Linux machine running a user-level server process.</a:t>
            </a: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Files are divided into fixed-size chunks. Each chunk is identified by an immutable and globally unique 64 bit chunk handle assigned by the master at the time of chunk creation.</a:t>
            </a: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Chunkservers store chunks on local disks as Linux files and read or write chunkdata specified by a chunkhandle and byte range.</a:t>
            </a: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master maintains all file system metadata. This includes the namespace, access control information, the mapping from files to chunks, and the current locations of chunks.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3" name="" descr=""/>
          <p:cNvPicPr/>
          <p:nvPr/>
        </p:nvPicPr>
        <p:blipFill>
          <a:blip r:embed="rId1"/>
          <a:stretch/>
        </p:blipFill>
        <p:spPr>
          <a:xfrm>
            <a:off x="542520" y="892080"/>
            <a:ext cx="8075880" cy="3374280"/>
          </a:xfrm>
          <a:prstGeom prst="rect">
            <a:avLst/>
          </a:prstGeom>
          <a:ln w="0">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4" name=""/>
          <p:cNvSpPr/>
          <p:nvPr/>
        </p:nvSpPr>
        <p:spPr>
          <a:xfrm>
            <a:off x="360000" y="900000"/>
            <a:ext cx="8638920" cy="323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Features of  GFS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Namespace management and locking.</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Fault tolerance.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Reduced client and master interaction because of large chunk server size.</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High availability.</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Critical data replication.</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Automatic and efficient data recovery.</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High aggregate throughput.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5" name=""/>
          <p:cNvSpPr/>
          <p:nvPr/>
        </p:nvSpPr>
        <p:spPr>
          <a:xfrm>
            <a:off x="180000" y="720000"/>
            <a:ext cx="8721720" cy="394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Advantages of GFS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High accessibility Data is still accessible even if a few nodes fail. (replication) Component failures are more common than not, as the saying goes.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Excessive throughput, many nodes operating concurrently.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Dependable storing. Data that has been corrupted can be found and duplicated.</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Disadvantages of GFS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Not the best fit for small files.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Master may act as a bottleneck.</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3. Unable to type at random.</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4. Suitable for procedures or data that are written once and only read (appended) later.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6" name=""/>
          <p:cNvSpPr/>
          <p:nvPr/>
        </p:nvSpPr>
        <p:spPr>
          <a:xfrm>
            <a:off x="360000" y="540000"/>
            <a:ext cx="8573400" cy="412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Hadoop distributed file system (HDFS)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HDFS is a DFS based on GFS that provides high throughput access to application data.</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It uses the commodity hardware with the expectation that failures will occur and provides portability across hetrogeneous hardware and software platforms.</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HDFS is acquired by Hadoop Apache open source project to handle to big data.</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The Hadoop core consists of two modules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1. Hadoop distributed file system: Used for storing huge amount of data.</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2. MapReduce programming mode : Used for processing of large amount of data. </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7" name=""/>
          <p:cNvSpPr/>
          <p:nvPr/>
        </p:nvSpPr>
        <p:spPr>
          <a:xfrm>
            <a:off x="360000" y="360000"/>
            <a:ext cx="8638920" cy="448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HDFS is a unique design that provides storage for extremely large files with streaming data access pattern and it runs on commodity hardware.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Let’s elaborate the terms:  </a:t>
            </a:r>
            <a:endParaRPr b="0" lang="en-IN" sz="1800" spc="-1" strike="noStrike">
              <a:latin typeface="Arial"/>
            </a:endParaRPr>
          </a:p>
          <a:p>
            <a:pPr>
              <a:lnSpc>
                <a:spcPct val="100000"/>
              </a:lnSpc>
              <a:buNone/>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Extremely large files: Here we are talking about the data in range of petabytes(1000 TB).</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Streaming Data Access Pattern: HDFS is designed on principle of write-once and read-many-times. Once data is written, large portions of dataset can be processed any number times.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Commodity hardware: Hardware that is inexpensive and easily available in the market. This is one of feature which specially distinguishes HDFS from other file system.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2978</TotalTime>
  <Application>LibreOffice/7.3.7.2$Linux_X86_64 LibreOffice_project/30$Build-2</Application>
  <AppVersion>15.0000</AppVersion>
  <Words>2143</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2023-11-03T13:49:41Z</dcterms:modified>
  <cp:revision>120</cp:revision>
  <dc:subject/>
  <dc:title>Security in the cloud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On-screen Show (16:9)</vt:lpwstr>
  </property>
  <property fmtid="{D5CDD505-2E9C-101B-9397-08002B2CF9AE}" pid="4" name="Slides">
    <vt:i4>32</vt:i4>
  </property>
</Properties>
</file>