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B62C75-974B-4AC1-9DEB-E10CE11E94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B4F007-3385-4B25-93C0-5DA3E2EBC5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BA91B-A71D-42DF-A404-1ECA634351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803AE-5DC5-48C1-AAAF-8E0E1A89A3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793A12-B7AB-499F-B5DB-FCEC7FDD6E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CA958E-7FCD-4E35-A035-2D618790DF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72699D-BBFB-415B-BD72-8588EEFAE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A4189D-6213-4F74-ACB7-8165468579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D1C836-F0A2-4436-B96A-512D8992C3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94E080-95AB-43CA-AAFE-DB8D3FD172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C4B7EC-4ECB-495D-B2D5-7360BDD33D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74ADE6-5B35-4A47-83AA-CABC540115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C035A8-66A1-4382-BD46-EFE2C6C9B1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5E3EB2-21FE-4A67-9E1C-F16676657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005D2-17D1-48CB-8BC2-5577C11820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C6B41F-EA39-48EE-BABE-C62323596F7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FA877-CC35-45A7-8683-D1BDEB17FF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AACEE-59E8-467C-9A10-7F6741203F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F3CDDA-1D79-43D3-9C25-AA2A327377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A84DB1-DF45-47BB-BEA5-147FD638D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DF532-CFD0-49ED-AE50-090C528881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559ABD-0C38-47BD-80B9-5C56E8DD4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AF05A8-5D88-4850-8B2D-AD83207F1C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357AF-5405-416F-9D86-816A18E4BB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3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Edit Master text styles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 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1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PlaceHolder 5"/>
          <p:cNvSpPr>
            <a:spLocks noGrp="1"/>
          </p:cNvSpPr>
          <p:nvPr>
            <p:ph type="sldNum" idx="3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B7E73A-DAE6-4C04-9719-32C3382EB449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9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3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4"/>
          <p:cNvSpPr>
            <a:spLocks noGrp="1"/>
          </p:cNvSpPr>
          <p:nvPr>
            <p:ph type="sldNum" idx="6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91BF7-25AB-40FA-AE45-F32710D50805}" type="slidenum">
              <a:rPr b="0" lang="en-US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What is Docker?</a:t>
            </a:r>
            <a:br>
              <a:rPr sz="3600"/>
            </a:b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589120" y="1806840"/>
            <a:ext cx="8915040" cy="410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is a configuration management tool that is used to automate the deployment of software in lightweight containers. These containers help applications to work efficiently in different environments.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container is a software package that has all the dependencies required to run an application.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Note: A Docker Image is a template of instructions used to create containers.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87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 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589120" y="1531440"/>
            <a:ext cx="8915040" cy="4379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Paste these commands on command prompt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After running build and download Docker image.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2943000" y="2478960"/>
            <a:ext cx="7214400" cy="3795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838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Results: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2589120" y="1371600"/>
            <a:ext cx="8915040" cy="453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Go to chrome and then type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Localhost:5000 in search bar.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tretch/>
        </p:blipFill>
        <p:spPr>
          <a:xfrm>
            <a:off x="2589120" y="2210400"/>
            <a:ext cx="8777880" cy="42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Result of Minesweeper game on localhost: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63136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0" name="Picture 3" descr=""/>
          <p:cNvPicPr/>
          <p:nvPr/>
        </p:nvPicPr>
        <p:blipFill>
          <a:blip r:embed="rId1"/>
          <a:stretch/>
        </p:blipFill>
        <p:spPr>
          <a:xfrm>
            <a:off x="2589120" y="1905120"/>
            <a:ext cx="8814240" cy="42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16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Stop the game: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2589120" y="1789560"/>
            <a:ext cx="8915040" cy="412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Type ctrl+c on command prompt.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3" name="Picture 2" descr=""/>
          <p:cNvPicPr/>
          <p:nvPr/>
        </p:nvPicPr>
        <p:blipFill>
          <a:blip r:embed="rId1"/>
          <a:stretch/>
        </p:blipFill>
        <p:spPr>
          <a:xfrm>
            <a:off x="2519280" y="2291400"/>
            <a:ext cx="8386920" cy="4255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Working on Docker Desktop: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2589120" y="1658880"/>
            <a:ext cx="8915040" cy="94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Search on Docker’s Desktop: Minessweeper.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6" name="Picture 3" descr=""/>
          <p:cNvPicPr/>
          <p:nvPr/>
        </p:nvPicPr>
        <p:blipFill>
          <a:blip r:embed="rId1"/>
          <a:stretch/>
        </p:blipFill>
        <p:spPr>
          <a:xfrm>
            <a:off x="2589120" y="2129400"/>
            <a:ext cx="8582040" cy="413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92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589120" y="1554480"/>
            <a:ext cx="8915040" cy="435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Click on Run and in optional settings, type host port i.e. 5000.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9" name="Picture 3" descr=""/>
          <p:cNvPicPr/>
          <p:nvPr/>
        </p:nvPicPr>
        <p:blipFill>
          <a:blip r:embed="rId1"/>
          <a:stretch/>
        </p:blipFill>
        <p:spPr>
          <a:xfrm>
            <a:off x="2589120" y="2142360"/>
            <a:ext cx="7978320" cy="399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Results: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589120" y="1306440"/>
            <a:ext cx="8915040" cy="86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Shown on Docker Desktop.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82" name="Picture 4" descr=""/>
          <p:cNvPicPr/>
          <p:nvPr/>
        </p:nvPicPr>
        <p:blipFill>
          <a:blip r:embed="rId1"/>
          <a:stretch/>
        </p:blipFill>
        <p:spPr>
          <a:xfrm>
            <a:off x="2560680" y="1737360"/>
            <a:ext cx="8943480" cy="46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78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Result of Minesweeper game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589120" y="1672200"/>
            <a:ext cx="8915040" cy="7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on localhost:5000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85" name="Picture 4" descr=""/>
          <p:cNvPicPr/>
          <p:nvPr/>
        </p:nvPicPr>
        <p:blipFill>
          <a:blip r:embed="rId1"/>
          <a:stretch/>
        </p:blipFill>
        <p:spPr>
          <a:xfrm>
            <a:off x="2589120" y="2194560"/>
            <a:ext cx="8396280" cy="403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95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Docker Hub: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2589120" y="1397880"/>
            <a:ext cx="8915040" cy="509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Go to docker hub official site and search for Python Image.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2589120" y="2053800"/>
            <a:ext cx="7450200" cy="42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86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2589120" y="1593720"/>
            <a:ext cx="8915040" cy="431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Copy the command “Docker pull python” and Docker run –it python from docker hub and run it on command prompt.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2826720" y="2442600"/>
            <a:ext cx="7923600" cy="40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593080" y="947520"/>
            <a:ext cx="8911440" cy="95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What is a Dockerfile?</a:t>
            </a:r>
            <a:br>
              <a:rPr sz="3600"/>
            </a:b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Image: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  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 Docker Image is a read-only file with a bunch of instructions. When these instructions are executed, it creates a Docker container.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Dockerfile: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  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Dockerfile is a simple text file that consists of instructions to build Docker images.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93" name="Content Placeholder 3" descr=""/>
          <p:cNvPicPr/>
          <p:nvPr/>
        </p:nvPicPr>
        <p:blipFill>
          <a:blip r:embed="rId1"/>
          <a:stretch/>
        </p:blipFill>
        <p:spPr>
          <a:xfrm>
            <a:off x="2703960" y="2133720"/>
            <a:ext cx="8007120" cy="37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CloudSim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2589120" y="1410120"/>
            <a:ext cx="8915040" cy="450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Extract CloudSim 3.0.3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Install Eclipse IDE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Install JDK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96" name="Picture 2" descr=""/>
          <p:cNvPicPr/>
          <p:nvPr/>
        </p:nvPicPr>
        <p:blipFill>
          <a:blip r:embed="rId1"/>
          <a:stretch/>
        </p:blipFill>
        <p:spPr>
          <a:xfrm>
            <a:off x="5761080" y="1083240"/>
            <a:ext cx="5501160" cy="5188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99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Launch Cloudsim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589120" y="1550160"/>
            <a:ext cx="8915040" cy="4360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Open Eclipse IDE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File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New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Java Project     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 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99" name="Picture 3" descr=""/>
          <p:cNvPicPr/>
          <p:nvPr/>
        </p:nvPicPr>
        <p:blipFill>
          <a:blip r:embed="rId1"/>
          <a:stretch/>
        </p:blipFill>
        <p:spPr>
          <a:xfrm>
            <a:off x="5409360" y="1476360"/>
            <a:ext cx="6153840" cy="4885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561320" y="1616760"/>
            <a:ext cx="5274000" cy="42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4. Project Name: Cloudsim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Use Default Location (choose untick )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5. Go to browse and add CloudSim 3.0.3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6. Next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02" name="Picture 3" descr=""/>
          <p:cNvPicPr/>
          <p:nvPr/>
        </p:nvPicPr>
        <p:blipFill>
          <a:blip r:embed="rId1"/>
          <a:stretch/>
        </p:blipFill>
        <p:spPr>
          <a:xfrm>
            <a:off x="6501240" y="1204200"/>
            <a:ext cx="5052600" cy="5210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9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2589120" y="1460880"/>
            <a:ext cx="8915040" cy="4449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7. Libraries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8. Add External Jars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9. Select Common maths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10. Finish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589120" y="875160"/>
            <a:ext cx="8915040" cy="861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5400" spc="-1" strike="noStrike">
                <a:solidFill>
                  <a:srgbClr val="ffffff"/>
                </a:solidFill>
                <a:latin typeface="Century Gothic"/>
              </a:rPr>
              <a:t>Docker Desktop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2077200" y="1855080"/>
            <a:ext cx="9426960" cy="1057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Go to Googlr chrome:-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Download: Docker Desktop Installer.exe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2077200" y="2805120"/>
            <a:ext cx="9273960" cy="34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Thinks to be noted 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589120" y="1410840"/>
            <a:ext cx="8915040" cy="45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System’s compatibility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Desktop runs on windows version 10 or above 10.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Virtualization is enabled.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Virtualization is enabled by rebooting your system.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Docker Steps on Windows: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45920" y="1905120"/>
            <a:ext cx="4336560" cy="400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Open Control Panel.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Open Programs and Features.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Click on Turn Windows features on or off.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Select windows sub system for Linux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AutoNum type="arabicPeriod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At last click on restart system.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9" name="Picture 3" descr=""/>
          <p:cNvPicPr/>
          <p:nvPr/>
        </p:nvPicPr>
        <p:blipFill>
          <a:blip r:embed="rId1"/>
          <a:stretch/>
        </p:blipFill>
        <p:spPr>
          <a:xfrm>
            <a:off x="5982840" y="1347840"/>
            <a:ext cx="5557680" cy="512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589120" y="1332360"/>
            <a:ext cx="8915040" cy="457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Go to windows Power Shell and type 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wsl --update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2" name="Picture 4" descr=""/>
          <p:cNvPicPr/>
          <p:nvPr/>
        </p:nvPicPr>
        <p:blipFill>
          <a:blip r:embed="rId1"/>
          <a:stretch/>
        </p:blipFill>
        <p:spPr>
          <a:xfrm>
            <a:off x="2085480" y="2312280"/>
            <a:ext cx="9226800" cy="40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99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Working with Docker Containers: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589120" y="1619640"/>
            <a:ext cx="8915040" cy="429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Search from Google Chrome: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HUB.docker.com/r/nadav42/minesweeper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1829160" y="2481840"/>
            <a:ext cx="9518400" cy="410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84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Docker Pull Command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2589120" y="1520280"/>
            <a:ext cx="8915040" cy="439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Copy “docker pull nadav42/minesweeper” from Docker Hub and paste it on command prompt.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2788560" y="2423880"/>
            <a:ext cx="7280640" cy="4031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773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solidFill>
                  <a:srgbClr val="ffffff"/>
                </a:solidFill>
                <a:latin typeface="Century Gothic"/>
              </a:rPr>
              <a:t>Continue: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2589120" y="1397880"/>
            <a:ext cx="8915040" cy="4512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Then go to Run with Docker and copied the below mentioned commands.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Build Locally: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             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build -t minesweeper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de32de"/>
              </a:buClr>
              <a:buFont typeface="Wingdings 3" charset="2"/>
              <a:buChar char="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Download image from dockerhub.com: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                </a:t>
            </a:r>
            <a:r>
              <a:rPr b="0" lang="en-GB" sz="1800" spc="-1" strike="noStrike">
                <a:solidFill>
                  <a:srgbClr val="ffffff"/>
                </a:solidFill>
                <a:latin typeface="Century Gothic"/>
              </a:rPr>
              <a:t>docker run -it --rm -p 5000:5000 nadav42/minesweeper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2340000" y="3728520"/>
            <a:ext cx="8046360" cy="31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3494</TotalTime>
  <Application>LibreOffice/7.3.7.2$Linux_X86_64 LibreOffice_project/30$Build-2</Application>
  <AppVersion>15.0000</AppVersion>
  <Words>455</Words>
  <Paragraphs>78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2023-06-24T09:03:10Z</dcterms:created>
  <dc:creator>tamana paula</dc:creator>
  <dc:description/>
  <dc:language>en-IN</dc:language>
  <cp:lastModifiedBy/>
  <dcterms:modified xsi:type="dcterms:W3CDTF">2023-10-26T15:11:13Z</dcterms:modified>
  <cp:revision>42</cp:revision>
  <dc:subject/>
  <dc:title>Docker Desktop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24</vt:i4>
  </property>
</Properties>
</file>