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508F8F7-B9F8-46DC-AE04-8BA2FFFBACD7}"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CB4179D-BFAA-4DEE-A11A-DC537E0221D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B10C25A-C923-4129-9F03-29FD1A47F72F}"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103D1A9-E155-4B24-A143-BBB5AD150EC7}"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91771EE-7203-49DC-859D-17EF6A03FBAB}"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33292CF-9EE5-4464-93BC-597AD8FCBCFE}"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A74EEB7-3BCF-4899-90DA-F2FF3A5CE70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F7DE5EF-7970-44DF-B0F8-5D4B847159E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E80B2A4-1BAA-47DE-ADAD-9DC39B04E5D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4194490-43A3-46C7-8C0B-EE4D3897393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B090D4A-F485-4021-AB88-CBCA56FC6D6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D65CB5F-F255-414B-9424-964F2F27029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4D0DD2D-38A9-4C1B-A7F7-185FA6847D1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BF4F376-BFAF-4360-8B2E-95FFACF9D80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9845CD2-5E0D-4C60-83AD-F2796834FE6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A1484E0-C425-4B6F-A542-219A0978B5B3}"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EB05F8B-4020-4441-AC86-43573233EED7}"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7BC7994-3E8B-486D-BC9C-95C7737C19B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36B2E1C-16A8-4B88-9B36-AAC0B0C66AE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1FA182A-6DFF-4461-920C-D537916837A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F5A413B-0101-4699-BCE7-AD0A1251BAA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3B957F8-BC70-41DE-9F02-5714FEA893C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3776A66-11B2-4A3A-A495-34562E854EF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9F37D1-8B2E-4E2B-98DA-C19A3285C493}"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33a"/>
        </a:solidFill>
      </p:bgPr>
    </p:bg>
    <p:spTree>
      <p:nvGrpSpPr>
        <p:cNvPr id="1" name=""/>
        <p:cNvGrpSpPr/>
        <p:nvPr/>
      </p:nvGrpSpPr>
      <p:grpSpPr>
        <a:xfrm>
          <a:off x="0" y="0"/>
          <a:ext cx="0" cy="0"/>
          <a:chOff x="0" y="0"/>
          <a:chExt cx="0" cy="0"/>
        </a:xfrm>
      </p:grpSpPr>
      <p:grpSp>
        <p:nvGrpSpPr>
          <p:cNvPr id="0" name="Group 22"/>
          <p:cNvGrpSpPr/>
          <p:nvPr/>
        </p:nvGrpSpPr>
        <p:grpSpPr>
          <a:xfrm>
            <a:off x="0" y="228600"/>
            <a:ext cx="2850120" cy="6637320"/>
            <a:chOff x="0" y="228600"/>
            <a:chExt cx="2850120" cy="6637320"/>
          </a:xfrm>
        </p:grpSpPr>
        <p:sp>
          <p:nvSpPr>
            <p:cNvPr id="1" name="Freeform 11"/>
            <p:cNvSpPr/>
            <p:nvPr/>
          </p:nvSpPr>
          <p:spPr>
            <a:xfrm>
              <a:off x="0" y="2575080"/>
              <a:ext cx="99360" cy="62460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accent1">
                <a:lumMod val="75000"/>
                <a:alpha val="40000"/>
              </a:schemeClr>
            </a:solidFill>
            <a:ln w="0">
              <a:noFill/>
            </a:ln>
          </p:spPr>
          <p:style>
            <a:lnRef idx="0"/>
            <a:fillRef idx="0"/>
            <a:effectRef idx="0"/>
            <a:fontRef idx="minor"/>
          </p:style>
        </p:sp>
        <p:sp>
          <p:nvSpPr>
            <p:cNvPr id="2" name="Freeform 12"/>
            <p:cNvSpPr/>
            <p:nvPr/>
          </p:nvSpPr>
          <p:spPr>
            <a:xfrm>
              <a:off x="128520" y="3156480"/>
              <a:ext cx="645120" cy="232092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accent1">
                <a:lumMod val="75000"/>
                <a:alpha val="40000"/>
              </a:schemeClr>
            </a:solidFill>
            <a:ln w="0">
              <a:noFill/>
            </a:ln>
          </p:spPr>
          <p:style>
            <a:lnRef idx="0"/>
            <a:fillRef idx="0"/>
            <a:effectRef idx="0"/>
            <a:fontRef idx="minor"/>
          </p:style>
        </p:sp>
        <p:sp>
          <p:nvSpPr>
            <p:cNvPr id="3" name="Freeform 13"/>
            <p:cNvSpPr/>
            <p:nvPr/>
          </p:nvSpPr>
          <p:spPr>
            <a:xfrm>
              <a:off x="807120" y="5447160"/>
              <a:ext cx="608040" cy="141876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accent1">
                <a:lumMod val="75000"/>
                <a:alpha val="40000"/>
              </a:schemeClr>
            </a:solidFill>
            <a:ln w="0">
              <a:noFill/>
            </a:ln>
          </p:spPr>
          <p:style>
            <a:lnRef idx="0"/>
            <a:fillRef idx="0"/>
            <a:effectRef idx="0"/>
            <a:fontRef idx="minor"/>
          </p:style>
        </p:sp>
        <p:sp>
          <p:nvSpPr>
            <p:cNvPr id="4" name="Freeform 14"/>
            <p:cNvSpPr/>
            <p:nvPr/>
          </p:nvSpPr>
          <p:spPr>
            <a:xfrm>
              <a:off x="959760" y="6503760"/>
              <a:ext cx="169920" cy="36216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accent1">
                <a:lumMod val="75000"/>
                <a:alpha val="40000"/>
              </a:schemeClr>
            </a:solidFill>
            <a:ln w="0">
              <a:noFill/>
            </a:ln>
          </p:spPr>
          <p:style>
            <a:lnRef idx="0"/>
            <a:fillRef idx="0"/>
            <a:effectRef idx="0"/>
            <a:fontRef idx="minor"/>
          </p:style>
        </p:sp>
        <p:sp>
          <p:nvSpPr>
            <p:cNvPr id="5" name="Freeform 15"/>
            <p:cNvSpPr/>
            <p:nvPr/>
          </p:nvSpPr>
          <p:spPr>
            <a:xfrm>
              <a:off x="100800" y="3201120"/>
              <a:ext cx="820440" cy="332712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accent1">
                <a:lumMod val="75000"/>
                <a:alpha val="40000"/>
              </a:schemeClr>
            </a:solidFill>
            <a:ln w="0">
              <a:noFill/>
            </a:ln>
          </p:spPr>
          <p:style>
            <a:lnRef idx="0"/>
            <a:fillRef idx="0"/>
            <a:effectRef idx="0"/>
            <a:fontRef idx="minor"/>
          </p:style>
        </p:sp>
        <p:sp>
          <p:nvSpPr>
            <p:cNvPr id="6" name="Freeform 16"/>
            <p:cNvSpPr/>
            <p:nvPr/>
          </p:nvSpPr>
          <p:spPr>
            <a:xfrm>
              <a:off x="22320" y="228600"/>
              <a:ext cx="104760" cy="292644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accent1">
                <a:lumMod val="75000"/>
                <a:alpha val="40000"/>
              </a:schemeClr>
            </a:solidFill>
            <a:ln w="0">
              <a:noFill/>
            </a:ln>
          </p:spPr>
          <p:style>
            <a:lnRef idx="0"/>
            <a:fillRef idx="0"/>
            <a:effectRef idx="0"/>
            <a:fontRef idx="minor"/>
          </p:style>
        </p:sp>
        <p:sp>
          <p:nvSpPr>
            <p:cNvPr id="7" name="Freeform 17"/>
            <p:cNvSpPr/>
            <p:nvPr/>
          </p:nvSpPr>
          <p:spPr>
            <a:xfrm>
              <a:off x="78120" y="2944080"/>
              <a:ext cx="76680" cy="49248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accent1">
                <a:lumMod val="75000"/>
                <a:alpha val="40000"/>
              </a:schemeClr>
            </a:solidFill>
            <a:ln w="0">
              <a:noFill/>
            </a:ln>
          </p:spPr>
          <p:style>
            <a:lnRef idx="0"/>
            <a:fillRef idx="0"/>
            <a:effectRef idx="0"/>
            <a:fontRef idx="minor"/>
          </p:style>
        </p:sp>
        <p:sp>
          <p:nvSpPr>
            <p:cNvPr id="8" name="Freeform 18"/>
            <p:cNvSpPr/>
            <p:nvPr/>
          </p:nvSpPr>
          <p:spPr>
            <a:xfrm>
              <a:off x="769680" y="5478840"/>
              <a:ext cx="188640" cy="102348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accent1">
                <a:lumMod val="75000"/>
                <a:alpha val="40000"/>
              </a:schemeClr>
            </a:solidFill>
            <a:ln w="0">
              <a:noFill/>
            </a:ln>
          </p:spPr>
          <p:style>
            <a:lnRef idx="0"/>
            <a:fillRef idx="0"/>
            <a:effectRef idx="0"/>
            <a:fontRef idx="minor"/>
          </p:style>
        </p:sp>
        <p:sp>
          <p:nvSpPr>
            <p:cNvPr id="9" name="Freeform 19"/>
            <p:cNvSpPr/>
            <p:nvPr/>
          </p:nvSpPr>
          <p:spPr>
            <a:xfrm>
              <a:off x="775440" y="1398960"/>
              <a:ext cx="2074680" cy="404676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accent1">
                <a:lumMod val="75000"/>
                <a:alpha val="40000"/>
              </a:schemeClr>
            </a:solidFill>
            <a:ln w="0">
              <a:noFill/>
            </a:ln>
          </p:spPr>
          <p:style>
            <a:lnRef idx="0"/>
            <a:fillRef idx="0"/>
            <a:effectRef idx="0"/>
            <a:fontRef idx="minor"/>
          </p:style>
        </p:sp>
        <p:sp>
          <p:nvSpPr>
            <p:cNvPr id="10" name="Freeform 20"/>
            <p:cNvSpPr/>
            <p:nvPr/>
          </p:nvSpPr>
          <p:spPr>
            <a:xfrm>
              <a:off x="922680" y="6530040"/>
              <a:ext cx="160560" cy="33588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accent1">
                <a:lumMod val="75000"/>
                <a:alpha val="40000"/>
              </a:schemeClr>
            </a:solidFill>
            <a:ln w="0">
              <a:noFill/>
            </a:ln>
          </p:spPr>
          <p:style>
            <a:lnRef idx="0"/>
            <a:fillRef idx="0"/>
            <a:effectRef idx="0"/>
            <a:fontRef idx="minor"/>
          </p:style>
        </p:sp>
        <p:sp>
          <p:nvSpPr>
            <p:cNvPr id="11" name="Freeform 21"/>
            <p:cNvSpPr/>
            <p:nvPr/>
          </p:nvSpPr>
          <p:spPr>
            <a:xfrm>
              <a:off x="769680" y="5359320"/>
              <a:ext cx="36000" cy="22032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accent1">
                <a:lumMod val="75000"/>
                <a:alpha val="40000"/>
              </a:schemeClr>
            </a:solidFill>
            <a:ln w="0">
              <a:noFill/>
            </a:ln>
          </p:spPr>
          <p:style>
            <a:lnRef idx="0"/>
            <a:fillRef idx="0"/>
            <a:effectRef idx="0"/>
            <a:fontRef idx="minor"/>
          </p:style>
        </p:sp>
        <p:sp>
          <p:nvSpPr>
            <p:cNvPr id="12" name="Freeform 22"/>
            <p:cNvSpPr/>
            <p:nvPr/>
          </p:nvSpPr>
          <p:spPr>
            <a:xfrm>
              <a:off x="849960" y="6244560"/>
              <a:ext cx="237240" cy="62100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accent1">
                <a:lumMod val="75000"/>
                <a:alpha val="40000"/>
              </a:schemeClr>
            </a:solidFill>
            <a:ln w="0">
              <a:noFill/>
            </a:ln>
          </p:spPr>
          <p:style>
            <a:lnRef idx="0"/>
            <a:fillRef idx="0"/>
            <a:effectRef idx="0"/>
            <a:fontRef idx="minor"/>
          </p:style>
        </p:sp>
      </p:grpSp>
      <p:grpSp>
        <p:nvGrpSpPr>
          <p:cNvPr id="13" name="Group 9"/>
          <p:cNvGrpSpPr/>
          <p:nvPr/>
        </p:nvGrpSpPr>
        <p:grpSpPr>
          <a:xfrm>
            <a:off x="27360" y="0"/>
            <a:ext cx="2355120" cy="6851880"/>
            <a:chOff x="27360" y="0"/>
            <a:chExt cx="2355120" cy="6851880"/>
          </a:xfrm>
        </p:grpSpPr>
        <p:sp>
          <p:nvSpPr>
            <p:cNvPr id="14" name="Freeform 27"/>
            <p:cNvSpPr/>
            <p:nvPr/>
          </p:nvSpPr>
          <p:spPr>
            <a:xfrm>
              <a:off x="27360" y="0"/>
              <a:ext cx="492840" cy="439956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accent1"/>
            </a:solidFill>
            <a:ln w="0">
              <a:noFill/>
            </a:ln>
          </p:spPr>
          <p:style>
            <a:lnRef idx="0"/>
            <a:fillRef idx="0"/>
            <a:effectRef idx="0"/>
            <a:fontRef idx="minor"/>
          </p:style>
        </p:sp>
        <p:sp>
          <p:nvSpPr>
            <p:cNvPr id="15" name="Freeform 28"/>
            <p:cNvSpPr/>
            <p:nvPr/>
          </p:nvSpPr>
          <p:spPr>
            <a:xfrm>
              <a:off x="550440" y="4316400"/>
              <a:ext cx="421920" cy="157932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accent1"/>
            </a:solidFill>
            <a:ln w="0">
              <a:noFill/>
            </a:ln>
          </p:spPr>
          <p:style>
            <a:lnRef idx="0"/>
            <a:fillRef idx="0"/>
            <a:effectRef idx="0"/>
            <a:fontRef idx="minor"/>
          </p:style>
        </p:sp>
        <p:sp>
          <p:nvSpPr>
            <p:cNvPr id="16" name="Freeform 29"/>
            <p:cNvSpPr/>
            <p:nvPr/>
          </p:nvSpPr>
          <p:spPr>
            <a:xfrm>
              <a:off x="1006200" y="5862600"/>
              <a:ext cx="429480" cy="98928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accent1"/>
            </a:solidFill>
            <a:ln w="0">
              <a:noFill/>
            </a:ln>
          </p:spPr>
          <p:style>
            <a:lnRef idx="0"/>
            <a:fillRef idx="0"/>
            <a:effectRef idx="0"/>
            <a:fontRef idx="minor"/>
          </p:style>
        </p:sp>
        <p:sp>
          <p:nvSpPr>
            <p:cNvPr id="17" name="Freeform 30"/>
            <p:cNvSpPr/>
            <p:nvPr/>
          </p:nvSpPr>
          <p:spPr>
            <a:xfrm>
              <a:off x="521640" y="4364280"/>
              <a:ext cx="550440" cy="223452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accent1"/>
            </a:solidFill>
            <a:ln w="0">
              <a:noFill/>
            </a:ln>
          </p:spPr>
          <p:style>
            <a:lnRef idx="0"/>
            <a:fillRef idx="0"/>
            <a:effectRef idx="0"/>
            <a:fontRef idx="minor"/>
          </p:style>
        </p:sp>
        <p:sp>
          <p:nvSpPr>
            <p:cNvPr id="18" name="Freeform 31"/>
            <p:cNvSpPr/>
            <p:nvPr/>
          </p:nvSpPr>
          <p:spPr>
            <a:xfrm>
              <a:off x="468000" y="1289160"/>
              <a:ext cx="172800" cy="302580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accent1"/>
            </a:solidFill>
            <a:ln w="0">
              <a:noFill/>
            </a:ln>
          </p:spPr>
          <p:style>
            <a:lnRef idx="0"/>
            <a:fillRef idx="0"/>
            <a:effectRef idx="0"/>
            <a:fontRef idx="minor"/>
          </p:style>
        </p:sp>
        <p:sp>
          <p:nvSpPr>
            <p:cNvPr id="19" name="Freeform 32"/>
            <p:cNvSpPr/>
            <p:nvPr/>
          </p:nvSpPr>
          <p:spPr>
            <a:xfrm>
              <a:off x="1111680" y="6571440"/>
              <a:ext cx="132840" cy="28008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accent1"/>
            </a:solidFill>
            <a:ln w="0">
              <a:noFill/>
            </a:ln>
          </p:spPr>
          <p:style>
            <a:lnRef idx="0"/>
            <a:fillRef idx="0"/>
            <a:effectRef idx="0"/>
            <a:fontRef idx="minor"/>
          </p:style>
        </p:sp>
        <p:sp>
          <p:nvSpPr>
            <p:cNvPr id="20" name="Freeform 33"/>
            <p:cNvSpPr/>
            <p:nvPr/>
          </p:nvSpPr>
          <p:spPr>
            <a:xfrm>
              <a:off x="502560" y="4107600"/>
              <a:ext cx="81000" cy="51012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accent1"/>
            </a:solidFill>
            <a:ln w="0">
              <a:noFill/>
            </a:ln>
          </p:spPr>
          <p:style>
            <a:lnRef idx="0"/>
            <a:fillRef idx="0"/>
            <a:effectRef idx="0"/>
            <a:fontRef idx="minor"/>
          </p:style>
        </p:sp>
        <p:sp>
          <p:nvSpPr>
            <p:cNvPr id="21" name="Freeform 34"/>
            <p:cNvSpPr/>
            <p:nvPr/>
          </p:nvSpPr>
          <p:spPr>
            <a:xfrm>
              <a:off x="973800" y="3145680"/>
              <a:ext cx="1408680" cy="271548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accent1"/>
            </a:solidFill>
            <a:ln w="0">
              <a:noFill/>
            </a:ln>
          </p:spPr>
          <p:style>
            <a:lnRef idx="0"/>
            <a:fillRef idx="0"/>
            <a:effectRef idx="0"/>
            <a:fontRef idx="minor"/>
          </p:style>
        </p:sp>
        <p:sp>
          <p:nvSpPr>
            <p:cNvPr id="22" name="Freeform 35"/>
            <p:cNvSpPr/>
            <p:nvPr/>
          </p:nvSpPr>
          <p:spPr>
            <a:xfrm>
              <a:off x="1073520" y="6600240"/>
              <a:ext cx="119160" cy="25164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accent1"/>
            </a:solidFill>
            <a:ln w="0">
              <a:noFill/>
            </a:ln>
          </p:spPr>
          <p:style>
            <a:lnRef idx="0"/>
            <a:fillRef idx="0"/>
            <a:effectRef idx="0"/>
            <a:fontRef idx="minor"/>
          </p:style>
        </p:sp>
        <p:sp>
          <p:nvSpPr>
            <p:cNvPr id="23" name="Freeform 36"/>
            <p:cNvSpPr/>
            <p:nvPr/>
          </p:nvSpPr>
          <p:spPr>
            <a:xfrm>
              <a:off x="973800" y="5897160"/>
              <a:ext cx="136440" cy="67284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accent1"/>
            </a:solidFill>
            <a:ln w="0">
              <a:noFill/>
            </a:ln>
          </p:spPr>
          <p:style>
            <a:lnRef idx="0"/>
            <a:fillRef idx="0"/>
            <a:effectRef idx="0"/>
            <a:fontRef idx="minor"/>
          </p:style>
        </p:sp>
        <p:sp>
          <p:nvSpPr>
            <p:cNvPr id="24" name="Freeform 37"/>
            <p:cNvSpPr/>
            <p:nvPr/>
          </p:nvSpPr>
          <p:spPr>
            <a:xfrm>
              <a:off x="973800" y="5772600"/>
              <a:ext cx="36720" cy="22644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accent1"/>
            </a:solidFill>
            <a:ln w="0">
              <a:noFill/>
            </a:ln>
          </p:spPr>
          <p:style>
            <a:lnRef idx="0"/>
            <a:fillRef idx="0"/>
            <a:effectRef idx="0"/>
            <a:fontRef idx="minor"/>
          </p:style>
        </p:sp>
        <p:sp>
          <p:nvSpPr>
            <p:cNvPr id="25" name="Freeform 38"/>
            <p:cNvSpPr/>
            <p:nvPr/>
          </p:nvSpPr>
          <p:spPr>
            <a:xfrm>
              <a:off x="1006200" y="6322680"/>
              <a:ext cx="209160" cy="52920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accent1"/>
            </a:solidFill>
            <a:ln w="0">
              <a:noFill/>
            </a:ln>
          </p:spPr>
          <p:style>
            <a:lnRef idx="0"/>
            <a:fillRef idx="0"/>
            <a:effectRef idx="0"/>
            <a:fontRef idx="minor"/>
          </p:style>
        </p:sp>
      </p:grpSp>
      <p:sp>
        <p:nvSpPr>
          <p:cNvPr id="26" name="Rectangle 6"/>
          <p:cNvSpPr/>
          <p:nvPr/>
        </p:nvSpPr>
        <p:spPr>
          <a:xfrm>
            <a:off x="0" y="0"/>
            <a:ext cx="181440" cy="6856560"/>
          </a:xfrm>
          <a:prstGeom prst="rect">
            <a:avLst/>
          </a:prstGeom>
          <a:solidFill>
            <a:schemeClr val="accent1"/>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Freeform 11"/>
          <p:cNvSpPr/>
          <p:nvPr/>
        </p:nvSpPr>
        <p:spPr>
          <a:xfrm flipV="1">
            <a:off x="-2880" y="711360"/>
            <a:ext cx="1587240" cy="50580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sp>
      <p:sp>
        <p:nvSpPr>
          <p:cNvPr id="28" name="PlaceHolder 1"/>
          <p:cNvSpPr>
            <a:spLocks noGrp="1"/>
          </p:cNvSpPr>
          <p:nvPr>
            <p:ph type="ftr" idx="1"/>
          </p:nvPr>
        </p:nvSpPr>
        <p:spPr>
          <a:xfrm>
            <a:off x="2589120" y="6135840"/>
            <a:ext cx="761868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29" name="PlaceHolder 2"/>
          <p:cNvSpPr>
            <a:spLocks noGrp="1"/>
          </p:cNvSpPr>
          <p:nvPr>
            <p:ph type="sldNum" idx="2"/>
          </p:nvPr>
        </p:nvSpPr>
        <p:spPr>
          <a:xfrm>
            <a:off x="531720" y="787680"/>
            <a:ext cx="778320" cy="363600"/>
          </a:xfrm>
          <a:prstGeom prst="rect">
            <a:avLst/>
          </a:prstGeom>
          <a:noFill/>
          <a:ln w="0">
            <a:noFill/>
          </a:ln>
        </p:spPr>
        <p:txBody>
          <a:bodyPr lIns="90000" rIns="90000" tIns="45000" bIns="45000" anchor="ctr">
            <a:noAutofit/>
          </a:bodyPr>
          <a:lstStyle>
            <a:lvl1pPr algn="r">
              <a:lnSpc>
                <a:spcPct val="100000"/>
              </a:lnSpc>
              <a:buNone/>
              <a:defRPr b="0" lang="en-US" sz="2000" spc="-1" strike="noStrike">
                <a:solidFill>
                  <a:srgbClr val="feffff"/>
                </a:solidFill>
                <a:latin typeface="Century Gothic"/>
              </a:defRPr>
            </a:lvl1pPr>
          </a:lstStyle>
          <a:p>
            <a:pPr algn="r">
              <a:lnSpc>
                <a:spcPct val="100000"/>
              </a:lnSpc>
              <a:buNone/>
            </a:pPr>
            <a:fld id="{95CDB92C-43C2-4EC0-BD74-8D0065256C09}" type="slidenum">
              <a:rPr b="0" lang="en-US" sz="2000" spc="-1" strike="noStrike">
                <a:solidFill>
                  <a:srgbClr val="feffff"/>
                </a:solidFill>
                <a:latin typeface="Century Gothic"/>
              </a:rPr>
              <a:t>&lt;number&gt;</a:t>
            </a:fld>
            <a:endParaRPr b="0" lang="en-IN" sz="2000" spc="-1" strike="noStrike">
              <a:latin typeface="Times New Roman"/>
            </a:endParaRPr>
          </a:p>
        </p:txBody>
      </p:sp>
      <p:sp>
        <p:nvSpPr>
          <p:cNvPr id="30" name="PlaceHolder 3"/>
          <p:cNvSpPr>
            <a:spLocks noGrp="1"/>
          </p:cNvSpPr>
          <p:nvPr>
            <p:ph type="dt" idx="3"/>
          </p:nvPr>
        </p:nvSpPr>
        <p:spPr>
          <a:xfrm>
            <a:off x="10361520" y="6130440"/>
            <a:ext cx="1144800" cy="3690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33a"/>
        </a:solidFill>
      </p:bgPr>
    </p:bg>
    <p:spTree>
      <p:nvGrpSpPr>
        <p:cNvPr id="1" name=""/>
        <p:cNvGrpSpPr/>
        <p:nvPr/>
      </p:nvGrpSpPr>
      <p:grpSpPr>
        <a:xfrm>
          <a:off x="0" y="0"/>
          <a:ext cx="0" cy="0"/>
          <a:chOff x="0" y="0"/>
          <a:chExt cx="0" cy="0"/>
        </a:xfrm>
      </p:grpSpPr>
      <p:grpSp>
        <p:nvGrpSpPr>
          <p:cNvPr id="69" name="Group 22"/>
          <p:cNvGrpSpPr/>
          <p:nvPr/>
        </p:nvGrpSpPr>
        <p:grpSpPr>
          <a:xfrm>
            <a:off x="0" y="228600"/>
            <a:ext cx="2850120" cy="6637320"/>
            <a:chOff x="0" y="228600"/>
            <a:chExt cx="2850120" cy="6637320"/>
          </a:xfrm>
        </p:grpSpPr>
        <p:sp>
          <p:nvSpPr>
            <p:cNvPr id="70" name="Freeform 11"/>
            <p:cNvSpPr/>
            <p:nvPr/>
          </p:nvSpPr>
          <p:spPr>
            <a:xfrm>
              <a:off x="0" y="2575080"/>
              <a:ext cx="99360" cy="62460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accent1">
                <a:lumMod val="75000"/>
                <a:alpha val="40000"/>
              </a:schemeClr>
            </a:solidFill>
            <a:ln w="0">
              <a:noFill/>
            </a:ln>
          </p:spPr>
          <p:style>
            <a:lnRef idx="0"/>
            <a:fillRef idx="0"/>
            <a:effectRef idx="0"/>
            <a:fontRef idx="minor"/>
          </p:style>
        </p:sp>
        <p:sp>
          <p:nvSpPr>
            <p:cNvPr id="71" name="Freeform 12"/>
            <p:cNvSpPr/>
            <p:nvPr/>
          </p:nvSpPr>
          <p:spPr>
            <a:xfrm>
              <a:off x="128520" y="3156480"/>
              <a:ext cx="645120" cy="232092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accent1">
                <a:lumMod val="75000"/>
                <a:alpha val="40000"/>
              </a:schemeClr>
            </a:solidFill>
            <a:ln w="0">
              <a:noFill/>
            </a:ln>
          </p:spPr>
          <p:style>
            <a:lnRef idx="0"/>
            <a:fillRef idx="0"/>
            <a:effectRef idx="0"/>
            <a:fontRef idx="minor"/>
          </p:style>
        </p:sp>
        <p:sp>
          <p:nvSpPr>
            <p:cNvPr id="72" name="Freeform 13"/>
            <p:cNvSpPr/>
            <p:nvPr/>
          </p:nvSpPr>
          <p:spPr>
            <a:xfrm>
              <a:off x="807120" y="5447160"/>
              <a:ext cx="608040" cy="141876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accent1">
                <a:lumMod val="75000"/>
                <a:alpha val="40000"/>
              </a:schemeClr>
            </a:solidFill>
            <a:ln w="0">
              <a:noFill/>
            </a:ln>
          </p:spPr>
          <p:style>
            <a:lnRef idx="0"/>
            <a:fillRef idx="0"/>
            <a:effectRef idx="0"/>
            <a:fontRef idx="minor"/>
          </p:style>
        </p:sp>
        <p:sp>
          <p:nvSpPr>
            <p:cNvPr id="73" name="Freeform 14"/>
            <p:cNvSpPr/>
            <p:nvPr/>
          </p:nvSpPr>
          <p:spPr>
            <a:xfrm>
              <a:off x="959760" y="6503760"/>
              <a:ext cx="169920" cy="36216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accent1">
                <a:lumMod val="75000"/>
                <a:alpha val="40000"/>
              </a:schemeClr>
            </a:solidFill>
            <a:ln w="0">
              <a:noFill/>
            </a:ln>
          </p:spPr>
          <p:style>
            <a:lnRef idx="0"/>
            <a:fillRef idx="0"/>
            <a:effectRef idx="0"/>
            <a:fontRef idx="minor"/>
          </p:style>
        </p:sp>
        <p:sp>
          <p:nvSpPr>
            <p:cNvPr id="74" name="Freeform 15"/>
            <p:cNvSpPr/>
            <p:nvPr/>
          </p:nvSpPr>
          <p:spPr>
            <a:xfrm>
              <a:off x="100800" y="3201120"/>
              <a:ext cx="820440" cy="332712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accent1">
                <a:lumMod val="75000"/>
                <a:alpha val="40000"/>
              </a:schemeClr>
            </a:solidFill>
            <a:ln w="0">
              <a:noFill/>
            </a:ln>
          </p:spPr>
          <p:style>
            <a:lnRef idx="0"/>
            <a:fillRef idx="0"/>
            <a:effectRef idx="0"/>
            <a:fontRef idx="minor"/>
          </p:style>
        </p:sp>
        <p:sp>
          <p:nvSpPr>
            <p:cNvPr id="75" name="Freeform 16"/>
            <p:cNvSpPr/>
            <p:nvPr/>
          </p:nvSpPr>
          <p:spPr>
            <a:xfrm>
              <a:off x="22320" y="228600"/>
              <a:ext cx="104760" cy="292644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accent1">
                <a:lumMod val="75000"/>
                <a:alpha val="40000"/>
              </a:schemeClr>
            </a:solidFill>
            <a:ln w="0">
              <a:noFill/>
            </a:ln>
          </p:spPr>
          <p:style>
            <a:lnRef idx="0"/>
            <a:fillRef idx="0"/>
            <a:effectRef idx="0"/>
            <a:fontRef idx="minor"/>
          </p:style>
        </p:sp>
        <p:sp>
          <p:nvSpPr>
            <p:cNvPr id="76" name="Freeform 17"/>
            <p:cNvSpPr/>
            <p:nvPr/>
          </p:nvSpPr>
          <p:spPr>
            <a:xfrm>
              <a:off x="78120" y="2944080"/>
              <a:ext cx="76680" cy="49248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accent1">
                <a:lumMod val="75000"/>
                <a:alpha val="40000"/>
              </a:schemeClr>
            </a:solidFill>
            <a:ln w="0">
              <a:noFill/>
            </a:ln>
          </p:spPr>
          <p:style>
            <a:lnRef idx="0"/>
            <a:fillRef idx="0"/>
            <a:effectRef idx="0"/>
            <a:fontRef idx="minor"/>
          </p:style>
        </p:sp>
        <p:sp>
          <p:nvSpPr>
            <p:cNvPr id="77" name="Freeform 18"/>
            <p:cNvSpPr/>
            <p:nvPr/>
          </p:nvSpPr>
          <p:spPr>
            <a:xfrm>
              <a:off x="769680" y="5478840"/>
              <a:ext cx="188640" cy="102348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accent1">
                <a:lumMod val="75000"/>
                <a:alpha val="40000"/>
              </a:schemeClr>
            </a:solidFill>
            <a:ln w="0">
              <a:noFill/>
            </a:ln>
          </p:spPr>
          <p:style>
            <a:lnRef idx="0"/>
            <a:fillRef idx="0"/>
            <a:effectRef idx="0"/>
            <a:fontRef idx="minor"/>
          </p:style>
        </p:sp>
        <p:sp>
          <p:nvSpPr>
            <p:cNvPr id="78" name="Freeform 19"/>
            <p:cNvSpPr/>
            <p:nvPr/>
          </p:nvSpPr>
          <p:spPr>
            <a:xfrm>
              <a:off x="775440" y="1398960"/>
              <a:ext cx="2074680" cy="404676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accent1">
                <a:lumMod val="75000"/>
                <a:alpha val="40000"/>
              </a:schemeClr>
            </a:solidFill>
            <a:ln w="0">
              <a:noFill/>
            </a:ln>
          </p:spPr>
          <p:style>
            <a:lnRef idx="0"/>
            <a:fillRef idx="0"/>
            <a:effectRef idx="0"/>
            <a:fontRef idx="minor"/>
          </p:style>
        </p:sp>
        <p:sp>
          <p:nvSpPr>
            <p:cNvPr id="79" name="Freeform 20"/>
            <p:cNvSpPr/>
            <p:nvPr/>
          </p:nvSpPr>
          <p:spPr>
            <a:xfrm>
              <a:off x="922680" y="6530040"/>
              <a:ext cx="160560" cy="33588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accent1">
                <a:lumMod val="75000"/>
                <a:alpha val="40000"/>
              </a:schemeClr>
            </a:solidFill>
            <a:ln w="0">
              <a:noFill/>
            </a:ln>
          </p:spPr>
          <p:style>
            <a:lnRef idx="0"/>
            <a:fillRef idx="0"/>
            <a:effectRef idx="0"/>
            <a:fontRef idx="minor"/>
          </p:style>
        </p:sp>
        <p:sp>
          <p:nvSpPr>
            <p:cNvPr id="80" name="Freeform 21"/>
            <p:cNvSpPr/>
            <p:nvPr/>
          </p:nvSpPr>
          <p:spPr>
            <a:xfrm>
              <a:off x="769680" y="5359320"/>
              <a:ext cx="36000" cy="22032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accent1">
                <a:lumMod val="75000"/>
                <a:alpha val="40000"/>
              </a:schemeClr>
            </a:solidFill>
            <a:ln w="0">
              <a:noFill/>
            </a:ln>
          </p:spPr>
          <p:style>
            <a:lnRef idx="0"/>
            <a:fillRef idx="0"/>
            <a:effectRef idx="0"/>
            <a:fontRef idx="minor"/>
          </p:style>
        </p:sp>
        <p:sp>
          <p:nvSpPr>
            <p:cNvPr id="81" name="Freeform 22"/>
            <p:cNvSpPr/>
            <p:nvPr/>
          </p:nvSpPr>
          <p:spPr>
            <a:xfrm>
              <a:off x="849960" y="6244560"/>
              <a:ext cx="237240" cy="62100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accent1">
                <a:lumMod val="75000"/>
                <a:alpha val="40000"/>
              </a:schemeClr>
            </a:solidFill>
            <a:ln w="0">
              <a:noFill/>
            </a:ln>
          </p:spPr>
          <p:style>
            <a:lnRef idx="0"/>
            <a:fillRef idx="0"/>
            <a:effectRef idx="0"/>
            <a:fontRef idx="minor"/>
          </p:style>
        </p:sp>
      </p:grpSp>
      <p:grpSp>
        <p:nvGrpSpPr>
          <p:cNvPr id="82" name="Group 9"/>
          <p:cNvGrpSpPr/>
          <p:nvPr/>
        </p:nvGrpSpPr>
        <p:grpSpPr>
          <a:xfrm>
            <a:off x="27360" y="0"/>
            <a:ext cx="2355120" cy="6851880"/>
            <a:chOff x="27360" y="0"/>
            <a:chExt cx="2355120" cy="6851880"/>
          </a:xfrm>
        </p:grpSpPr>
        <p:sp>
          <p:nvSpPr>
            <p:cNvPr id="83" name="Freeform 27"/>
            <p:cNvSpPr/>
            <p:nvPr/>
          </p:nvSpPr>
          <p:spPr>
            <a:xfrm>
              <a:off x="27360" y="0"/>
              <a:ext cx="492840" cy="439956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accent1"/>
            </a:solidFill>
            <a:ln w="0">
              <a:noFill/>
            </a:ln>
          </p:spPr>
          <p:style>
            <a:lnRef idx="0"/>
            <a:fillRef idx="0"/>
            <a:effectRef idx="0"/>
            <a:fontRef idx="minor"/>
          </p:style>
        </p:sp>
        <p:sp>
          <p:nvSpPr>
            <p:cNvPr id="84" name="Freeform 28"/>
            <p:cNvSpPr/>
            <p:nvPr/>
          </p:nvSpPr>
          <p:spPr>
            <a:xfrm>
              <a:off x="550440" y="4316400"/>
              <a:ext cx="421920" cy="157932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accent1"/>
            </a:solidFill>
            <a:ln w="0">
              <a:noFill/>
            </a:ln>
          </p:spPr>
          <p:style>
            <a:lnRef idx="0"/>
            <a:fillRef idx="0"/>
            <a:effectRef idx="0"/>
            <a:fontRef idx="minor"/>
          </p:style>
        </p:sp>
        <p:sp>
          <p:nvSpPr>
            <p:cNvPr id="85" name="Freeform 29"/>
            <p:cNvSpPr/>
            <p:nvPr/>
          </p:nvSpPr>
          <p:spPr>
            <a:xfrm>
              <a:off x="1006200" y="5862600"/>
              <a:ext cx="429480" cy="98928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accent1"/>
            </a:solidFill>
            <a:ln w="0">
              <a:noFill/>
            </a:ln>
          </p:spPr>
          <p:style>
            <a:lnRef idx="0"/>
            <a:fillRef idx="0"/>
            <a:effectRef idx="0"/>
            <a:fontRef idx="minor"/>
          </p:style>
        </p:sp>
        <p:sp>
          <p:nvSpPr>
            <p:cNvPr id="86" name="Freeform 30"/>
            <p:cNvSpPr/>
            <p:nvPr/>
          </p:nvSpPr>
          <p:spPr>
            <a:xfrm>
              <a:off x="521640" y="4364280"/>
              <a:ext cx="550440" cy="223452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accent1"/>
            </a:solidFill>
            <a:ln w="0">
              <a:noFill/>
            </a:ln>
          </p:spPr>
          <p:style>
            <a:lnRef idx="0"/>
            <a:fillRef idx="0"/>
            <a:effectRef idx="0"/>
            <a:fontRef idx="minor"/>
          </p:style>
        </p:sp>
        <p:sp>
          <p:nvSpPr>
            <p:cNvPr id="87" name="Freeform 31"/>
            <p:cNvSpPr/>
            <p:nvPr/>
          </p:nvSpPr>
          <p:spPr>
            <a:xfrm>
              <a:off x="468000" y="1289160"/>
              <a:ext cx="172800" cy="302580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accent1"/>
            </a:solidFill>
            <a:ln w="0">
              <a:noFill/>
            </a:ln>
          </p:spPr>
          <p:style>
            <a:lnRef idx="0"/>
            <a:fillRef idx="0"/>
            <a:effectRef idx="0"/>
            <a:fontRef idx="minor"/>
          </p:style>
        </p:sp>
        <p:sp>
          <p:nvSpPr>
            <p:cNvPr id="88" name="Freeform 32"/>
            <p:cNvSpPr/>
            <p:nvPr/>
          </p:nvSpPr>
          <p:spPr>
            <a:xfrm>
              <a:off x="1111680" y="6571440"/>
              <a:ext cx="132840" cy="28008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accent1"/>
            </a:solidFill>
            <a:ln w="0">
              <a:noFill/>
            </a:ln>
          </p:spPr>
          <p:style>
            <a:lnRef idx="0"/>
            <a:fillRef idx="0"/>
            <a:effectRef idx="0"/>
            <a:fontRef idx="minor"/>
          </p:style>
        </p:sp>
        <p:sp>
          <p:nvSpPr>
            <p:cNvPr id="89" name="Freeform 33"/>
            <p:cNvSpPr/>
            <p:nvPr/>
          </p:nvSpPr>
          <p:spPr>
            <a:xfrm>
              <a:off x="502560" y="4107600"/>
              <a:ext cx="81000" cy="51012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accent1"/>
            </a:solidFill>
            <a:ln w="0">
              <a:noFill/>
            </a:ln>
          </p:spPr>
          <p:style>
            <a:lnRef idx="0"/>
            <a:fillRef idx="0"/>
            <a:effectRef idx="0"/>
            <a:fontRef idx="minor"/>
          </p:style>
        </p:sp>
        <p:sp>
          <p:nvSpPr>
            <p:cNvPr id="90" name="Freeform 34"/>
            <p:cNvSpPr/>
            <p:nvPr/>
          </p:nvSpPr>
          <p:spPr>
            <a:xfrm>
              <a:off x="973800" y="3145680"/>
              <a:ext cx="1408680" cy="271548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accent1"/>
            </a:solidFill>
            <a:ln w="0">
              <a:noFill/>
            </a:ln>
          </p:spPr>
          <p:style>
            <a:lnRef idx="0"/>
            <a:fillRef idx="0"/>
            <a:effectRef idx="0"/>
            <a:fontRef idx="minor"/>
          </p:style>
        </p:sp>
        <p:sp>
          <p:nvSpPr>
            <p:cNvPr id="91" name="Freeform 35"/>
            <p:cNvSpPr/>
            <p:nvPr/>
          </p:nvSpPr>
          <p:spPr>
            <a:xfrm>
              <a:off x="1073520" y="6600240"/>
              <a:ext cx="119160" cy="25164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accent1"/>
            </a:solidFill>
            <a:ln w="0">
              <a:noFill/>
            </a:ln>
          </p:spPr>
          <p:style>
            <a:lnRef idx="0"/>
            <a:fillRef idx="0"/>
            <a:effectRef idx="0"/>
            <a:fontRef idx="minor"/>
          </p:style>
        </p:sp>
        <p:sp>
          <p:nvSpPr>
            <p:cNvPr id="92" name="Freeform 36"/>
            <p:cNvSpPr/>
            <p:nvPr/>
          </p:nvSpPr>
          <p:spPr>
            <a:xfrm>
              <a:off x="973800" y="5897160"/>
              <a:ext cx="136440" cy="67284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accent1"/>
            </a:solidFill>
            <a:ln w="0">
              <a:noFill/>
            </a:ln>
          </p:spPr>
          <p:style>
            <a:lnRef idx="0"/>
            <a:fillRef idx="0"/>
            <a:effectRef idx="0"/>
            <a:fontRef idx="minor"/>
          </p:style>
        </p:sp>
        <p:sp>
          <p:nvSpPr>
            <p:cNvPr id="93" name="Freeform 37"/>
            <p:cNvSpPr/>
            <p:nvPr/>
          </p:nvSpPr>
          <p:spPr>
            <a:xfrm>
              <a:off x="973800" y="5772600"/>
              <a:ext cx="36720" cy="22644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accent1"/>
            </a:solidFill>
            <a:ln w="0">
              <a:noFill/>
            </a:ln>
          </p:spPr>
          <p:style>
            <a:lnRef idx="0"/>
            <a:fillRef idx="0"/>
            <a:effectRef idx="0"/>
            <a:fontRef idx="minor"/>
          </p:style>
        </p:sp>
        <p:sp>
          <p:nvSpPr>
            <p:cNvPr id="94" name="Freeform 38"/>
            <p:cNvSpPr/>
            <p:nvPr/>
          </p:nvSpPr>
          <p:spPr>
            <a:xfrm>
              <a:off x="1006200" y="6322680"/>
              <a:ext cx="209160" cy="52920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accent1"/>
            </a:solidFill>
            <a:ln w="0">
              <a:noFill/>
            </a:ln>
          </p:spPr>
          <p:style>
            <a:lnRef idx="0"/>
            <a:fillRef idx="0"/>
            <a:effectRef idx="0"/>
            <a:fontRef idx="minor"/>
          </p:style>
        </p:sp>
      </p:grpSp>
      <p:sp>
        <p:nvSpPr>
          <p:cNvPr id="95" name="Rectangle 6"/>
          <p:cNvSpPr/>
          <p:nvPr/>
        </p:nvSpPr>
        <p:spPr>
          <a:xfrm>
            <a:off x="0" y="0"/>
            <a:ext cx="181440" cy="6856560"/>
          </a:xfrm>
          <a:prstGeom prst="rect">
            <a:avLst/>
          </a:prstGeom>
          <a:solidFill>
            <a:schemeClr val="accent1"/>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Freeform 6"/>
          <p:cNvSpPr/>
          <p:nvPr/>
        </p:nvSpPr>
        <p:spPr>
          <a:xfrm>
            <a:off x="0" y="4323960"/>
            <a:ext cx="1743120" cy="77724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fillRef idx="0"/>
          <a:effectRef idx="0"/>
          <a:fontRef idx="minor"/>
        </p:style>
      </p:sp>
      <p:sp>
        <p:nvSpPr>
          <p:cNvPr id="97" name="PlaceHolder 1"/>
          <p:cNvSpPr>
            <a:spLocks noGrp="1"/>
          </p:cNvSpPr>
          <p:nvPr>
            <p:ph type="ftr" idx="4"/>
          </p:nvPr>
        </p:nvSpPr>
        <p:spPr>
          <a:xfrm>
            <a:off x="2589120" y="6135840"/>
            <a:ext cx="761868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98" name="PlaceHolder 2"/>
          <p:cNvSpPr>
            <a:spLocks noGrp="1"/>
          </p:cNvSpPr>
          <p:nvPr>
            <p:ph type="sldNum" idx="5"/>
          </p:nvPr>
        </p:nvSpPr>
        <p:spPr>
          <a:xfrm>
            <a:off x="531720" y="4529520"/>
            <a:ext cx="778320" cy="363600"/>
          </a:xfrm>
          <a:prstGeom prst="rect">
            <a:avLst/>
          </a:prstGeom>
          <a:noFill/>
          <a:ln w="0">
            <a:noFill/>
          </a:ln>
        </p:spPr>
        <p:txBody>
          <a:bodyPr lIns="90000" rIns="90000" tIns="45000" bIns="45000" anchor="ctr">
            <a:noAutofit/>
          </a:bodyPr>
          <a:lstStyle>
            <a:lvl1pPr algn="r">
              <a:lnSpc>
                <a:spcPct val="100000"/>
              </a:lnSpc>
              <a:buNone/>
              <a:defRPr b="0" lang="en-US" sz="2000" spc="-1" strike="noStrike">
                <a:solidFill>
                  <a:srgbClr val="feffff"/>
                </a:solidFill>
                <a:latin typeface="Century Gothic"/>
              </a:defRPr>
            </a:lvl1pPr>
          </a:lstStyle>
          <a:p>
            <a:pPr algn="r">
              <a:lnSpc>
                <a:spcPct val="100000"/>
              </a:lnSpc>
              <a:buNone/>
            </a:pPr>
            <a:fld id="{FD50FFA7-C68F-4FA2-9F39-9C1E324EBE32}" type="slidenum">
              <a:rPr b="0" lang="en-US" sz="2000" spc="-1" strike="noStrike">
                <a:solidFill>
                  <a:srgbClr val="feffff"/>
                </a:solidFill>
                <a:latin typeface="Century Gothic"/>
              </a:rPr>
              <a:t>&lt;number&gt;</a:t>
            </a:fld>
            <a:endParaRPr b="0" lang="en-IN" sz="2000" spc="-1" strike="noStrike">
              <a:latin typeface="Times New Roman"/>
            </a:endParaRPr>
          </a:p>
        </p:txBody>
      </p:sp>
      <p:sp>
        <p:nvSpPr>
          <p:cNvPr id="99" name="PlaceHolder 3"/>
          <p:cNvSpPr>
            <a:spLocks noGrp="1"/>
          </p:cNvSpPr>
          <p:nvPr>
            <p:ph type="dt" idx="6"/>
          </p:nvPr>
        </p:nvSpPr>
        <p:spPr>
          <a:xfrm>
            <a:off x="10361520" y="6130440"/>
            <a:ext cx="1144800" cy="3690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0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hyperlink" Target="https://github.com/Cloudslab/cloudsim" TargetMode="External"/><Relationship Id="rId2" Type="http://schemas.openxmlformats.org/officeDocument/2006/relationships/hyperlink" Target="https://drive.google.com/file/d/1p_mEGiTeCCTv3l83cKPKY-h3PZh7DfhD/view?pli=1" TargetMode="External"/><Relationship Id="rId3"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What is Docker?</a:t>
            </a:r>
            <a:br>
              <a:rPr sz="3600"/>
            </a:br>
            <a:endParaRPr b="0" lang="en-IN" sz="3600" spc="-1" strike="noStrike">
              <a:latin typeface="Arial"/>
            </a:endParaRPr>
          </a:p>
        </p:txBody>
      </p:sp>
      <p:sp>
        <p:nvSpPr>
          <p:cNvPr id="139" name="PlaceHolder 2"/>
          <p:cNvSpPr>
            <a:spLocks noGrp="1"/>
          </p:cNvSpPr>
          <p:nvPr>
            <p:ph/>
          </p:nvPr>
        </p:nvSpPr>
        <p:spPr>
          <a:xfrm>
            <a:off x="2589120" y="1806840"/>
            <a:ext cx="8913960" cy="4102920"/>
          </a:xfrm>
          <a:prstGeom prst="rect">
            <a:avLst/>
          </a:prstGeom>
          <a:noFill/>
          <a:ln w="0">
            <a:noFill/>
          </a:ln>
        </p:spPr>
        <p:txBody>
          <a:bodyPr lIns="90000" rIns="90000" tIns="45000" bIns="45000" anchor="t">
            <a:noAutofit/>
          </a:bodyPr>
          <a:p>
            <a:pPr>
              <a:lnSpc>
                <a:spcPct val="100000"/>
              </a:lnSpc>
              <a:spcBef>
                <a:spcPts val="1001"/>
              </a:spcBef>
              <a:buNone/>
            </a:pPr>
            <a:r>
              <a:rPr b="0" lang="en-GB" sz="1800" spc="-1" strike="noStrike">
                <a:solidFill>
                  <a:srgbClr val="ffffff"/>
                </a:solidFill>
                <a:latin typeface="Century Gothic"/>
              </a:rPr>
              <a:t>Docker is a software platform that allows you to build, deploy, and run applications quickly. Docker packages software into standardized units called containers that have everything the software needs to run including libraries, system tools, code, and runtime.</a:t>
            </a:r>
            <a:endParaRPr b="0" lang="en-IN" sz="1800" spc="-1" strike="noStrike">
              <a:latin typeface="Arial"/>
            </a:endParaRPr>
          </a:p>
          <a:p>
            <a:pPr>
              <a:lnSpc>
                <a:spcPct val="100000"/>
              </a:lnSpc>
              <a:spcBef>
                <a:spcPts val="1001"/>
              </a:spcBef>
              <a:buNone/>
            </a:pPr>
            <a:endParaRPr b="0" lang="en-IN" sz="1800" spc="-1" strike="noStrike">
              <a:latin typeface="Arial"/>
            </a:endParaRPr>
          </a:p>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Docker is a configuration management tool that is used to automate the deployment of software in lightweight containers. These containers help applications to work efficiently in different environments.</a:t>
            </a:r>
            <a:endParaRPr b="0" lang="en-IN" sz="1800" spc="-1" strike="noStrike">
              <a:latin typeface="Arial"/>
            </a:endParaRPr>
          </a:p>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Docker container is a software package that has all the dependencies required to run an application.</a:t>
            </a:r>
            <a:endParaRPr b="0" lang="en-IN" sz="1800" spc="-1" strike="noStrike">
              <a:latin typeface="Arial"/>
            </a:endParaRPr>
          </a:p>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Note: A Docker Image is a template of instructions used to create containers.</a:t>
            </a:r>
            <a:endParaRPr b="0" lang="en-IN" sz="1800" spc="-1" strike="noStrike">
              <a:latin typeface="Arial"/>
            </a:endParaRPr>
          </a:p>
          <a:p>
            <a:pPr>
              <a:lnSpc>
                <a:spcPct val="100000"/>
              </a:lnSpc>
              <a:spcBef>
                <a:spcPts val="1001"/>
              </a:spcBef>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2593080" y="624240"/>
            <a:ext cx="8910360" cy="77220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Continue:</a:t>
            </a:r>
            <a:endParaRPr b="0" lang="en-IN" sz="3600" spc="-1" strike="noStrike">
              <a:latin typeface="Arial"/>
            </a:endParaRPr>
          </a:p>
        </p:txBody>
      </p:sp>
      <p:sp>
        <p:nvSpPr>
          <p:cNvPr id="161" name="PlaceHolder 2"/>
          <p:cNvSpPr>
            <a:spLocks noGrp="1"/>
          </p:cNvSpPr>
          <p:nvPr>
            <p:ph/>
          </p:nvPr>
        </p:nvSpPr>
        <p:spPr>
          <a:xfrm>
            <a:off x="2589120" y="1397880"/>
            <a:ext cx="8913960" cy="451188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Then go to Run with Docker and copied the below mentioned commands.</a:t>
            </a:r>
            <a:endParaRPr b="0" lang="en-IN" sz="1800" spc="-1" strike="noStrike">
              <a:latin typeface="Arial"/>
            </a:endParaRPr>
          </a:p>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Build Locally:</a:t>
            </a:r>
            <a:endParaRPr b="0" lang="en-IN" sz="1800" spc="-1" strike="noStrike">
              <a:latin typeface="Arial"/>
            </a:endParaRPr>
          </a:p>
          <a:p>
            <a:pPr>
              <a:lnSpc>
                <a:spcPct val="100000"/>
              </a:lnSpc>
              <a:spcBef>
                <a:spcPts val="1001"/>
              </a:spcBef>
              <a:buNone/>
              <a:tabLst>
                <a:tab algn="l" pos="0"/>
              </a:tabLst>
            </a:pPr>
            <a:r>
              <a:rPr b="0" lang="en-GB" sz="1800" spc="-1" strike="noStrike">
                <a:solidFill>
                  <a:srgbClr val="ffffff"/>
                </a:solidFill>
                <a:latin typeface="Century Gothic"/>
              </a:rPr>
              <a:t>                </a:t>
            </a:r>
            <a:r>
              <a:rPr b="0" lang="en-GB" sz="1800" spc="-1" strike="noStrike">
                <a:solidFill>
                  <a:srgbClr val="ffffff"/>
                </a:solidFill>
                <a:latin typeface="Century Gothic"/>
              </a:rPr>
              <a:t>docker build -t minesweeper .</a:t>
            </a:r>
            <a:endParaRPr b="0" lang="en-IN" sz="1800" spc="-1" strike="noStrike">
              <a:latin typeface="Arial"/>
            </a:endParaRPr>
          </a:p>
          <a:p>
            <a:pPr marL="343080" indent="-343080">
              <a:lnSpc>
                <a:spcPct val="100000"/>
              </a:lnSpc>
              <a:spcBef>
                <a:spcPts val="1001"/>
              </a:spcBef>
              <a:buClr>
                <a:srgbClr val="de32de"/>
              </a:buClr>
              <a:buFont typeface="Wingdings 3" charset="2"/>
              <a:buChar char=""/>
              <a:tabLst>
                <a:tab algn="l" pos="0"/>
              </a:tabLst>
            </a:pPr>
            <a:r>
              <a:rPr b="0" lang="en-GB" sz="1800" spc="-1" strike="noStrike">
                <a:solidFill>
                  <a:srgbClr val="ffffff"/>
                </a:solidFill>
                <a:latin typeface="Century Gothic"/>
              </a:rPr>
              <a:t>Download image from dockerhub.com:</a:t>
            </a:r>
            <a:endParaRPr b="0" lang="en-IN" sz="1800" spc="-1" strike="noStrike">
              <a:latin typeface="Arial"/>
            </a:endParaRPr>
          </a:p>
          <a:p>
            <a:pPr>
              <a:lnSpc>
                <a:spcPct val="100000"/>
              </a:lnSpc>
              <a:spcBef>
                <a:spcPts val="1001"/>
              </a:spcBef>
              <a:buNone/>
              <a:tabLst>
                <a:tab algn="l" pos="0"/>
              </a:tabLst>
            </a:pPr>
            <a:r>
              <a:rPr b="0" lang="en-GB" sz="1800" spc="-1" strike="noStrike">
                <a:solidFill>
                  <a:srgbClr val="ffffff"/>
                </a:solidFill>
                <a:latin typeface="Century Gothic"/>
              </a:rPr>
              <a:t>                </a:t>
            </a:r>
            <a:r>
              <a:rPr b="0" lang="en-GB" sz="1800" spc="-1" strike="noStrike">
                <a:solidFill>
                  <a:srgbClr val="ffffff"/>
                </a:solidFill>
                <a:latin typeface="Century Gothic"/>
              </a:rPr>
              <a:t>docker run -it --rm -p 5000:5000 nadav42/minesweeper</a:t>
            </a:r>
            <a:endParaRPr b="0" lang="en-IN" sz="1800" spc="-1" strike="noStrike">
              <a:latin typeface="Arial"/>
            </a:endParaRPr>
          </a:p>
        </p:txBody>
      </p:sp>
      <p:pic>
        <p:nvPicPr>
          <p:cNvPr id="162" name="Picture 4" descr=""/>
          <p:cNvPicPr/>
          <p:nvPr/>
        </p:nvPicPr>
        <p:blipFill>
          <a:blip r:embed="rId1"/>
          <a:stretch/>
        </p:blipFill>
        <p:spPr>
          <a:xfrm>
            <a:off x="2340000" y="3728520"/>
            <a:ext cx="8045280" cy="3128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2593080" y="624240"/>
            <a:ext cx="8910360" cy="8726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Continue :</a:t>
            </a:r>
            <a:endParaRPr b="0" lang="en-IN" sz="3600" spc="-1" strike="noStrike">
              <a:latin typeface="Arial"/>
            </a:endParaRPr>
          </a:p>
        </p:txBody>
      </p:sp>
      <p:sp>
        <p:nvSpPr>
          <p:cNvPr id="164" name="PlaceHolder 2"/>
          <p:cNvSpPr>
            <a:spLocks noGrp="1"/>
          </p:cNvSpPr>
          <p:nvPr>
            <p:ph/>
          </p:nvPr>
        </p:nvSpPr>
        <p:spPr>
          <a:xfrm>
            <a:off x="2589120" y="1531440"/>
            <a:ext cx="8913960" cy="437832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Paste these commands on command prompt</a:t>
            </a:r>
            <a:endParaRPr b="0" lang="en-IN" sz="1800" spc="-1" strike="noStrike">
              <a:latin typeface="Arial"/>
            </a:endParaRPr>
          </a:p>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After running build and download Docker image.</a:t>
            </a:r>
            <a:endParaRPr b="0" lang="en-IN" sz="1800" spc="-1" strike="noStrike">
              <a:latin typeface="Arial"/>
            </a:endParaRPr>
          </a:p>
          <a:p>
            <a:pPr marL="343080" indent="-343080">
              <a:lnSpc>
                <a:spcPct val="100000"/>
              </a:lnSpc>
              <a:spcBef>
                <a:spcPts val="1001"/>
              </a:spcBef>
              <a:buNone/>
              <a:tabLst>
                <a:tab algn="l" pos="0"/>
              </a:tabLst>
            </a:pPr>
            <a:endParaRPr b="0" lang="en-IN" sz="1800" spc="-1" strike="noStrike">
              <a:latin typeface="Arial"/>
            </a:endParaRPr>
          </a:p>
        </p:txBody>
      </p:sp>
      <p:pic>
        <p:nvPicPr>
          <p:cNvPr id="165" name="Picture 2" descr=""/>
          <p:cNvPicPr/>
          <p:nvPr/>
        </p:nvPicPr>
        <p:blipFill>
          <a:blip r:embed="rId1"/>
          <a:stretch/>
        </p:blipFill>
        <p:spPr>
          <a:xfrm>
            <a:off x="2943000" y="2478960"/>
            <a:ext cx="7213320" cy="379476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2593080" y="624240"/>
            <a:ext cx="8910360" cy="83736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Results:</a:t>
            </a:r>
            <a:endParaRPr b="0" lang="en-IN" sz="3600" spc="-1" strike="noStrike">
              <a:latin typeface="Arial"/>
            </a:endParaRPr>
          </a:p>
        </p:txBody>
      </p:sp>
      <p:sp>
        <p:nvSpPr>
          <p:cNvPr id="167" name="PlaceHolder 2"/>
          <p:cNvSpPr>
            <a:spLocks noGrp="1"/>
          </p:cNvSpPr>
          <p:nvPr>
            <p:ph/>
          </p:nvPr>
        </p:nvSpPr>
        <p:spPr>
          <a:xfrm>
            <a:off x="2589120" y="1371600"/>
            <a:ext cx="8913960" cy="453816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Go to chrome and then type </a:t>
            </a:r>
            <a:endParaRPr b="0" lang="en-IN" sz="1800" spc="-1" strike="noStrike">
              <a:latin typeface="Arial"/>
            </a:endParaRPr>
          </a:p>
          <a:p>
            <a:pPr>
              <a:lnSpc>
                <a:spcPct val="100000"/>
              </a:lnSpc>
              <a:spcBef>
                <a:spcPts val="1001"/>
              </a:spcBef>
              <a:buNone/>
              <a:tabLst>
                <a:tab algn="l" pos="0"/>
              </a:tabLst>
            </a:pPr>
            <a:r>
              <a:rPr b="0" lang="en-GB" sz="1800" spc="-1" strike="noStrike">
                <a:solidFill>
                  <a:srgbClr val="ffffff"/>
                </a:solidFill>
                <a:latin typeface="Century Gothic"/>
              </a:rPr>
              <a:t>Localhost:5000 in search bar.</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pic>
        <p:nvPicPr>
          <p:cNvPr id="168" name="Picture 3" descr=""/>
          <p:cNvPicPr/>
          <p:nvPr/>
        </p:nvPicPr>
        <p:blipFill>
          <a:blip r:embed="rId1"/>
          <a:stretch/>
        </p:blipFill>
        <p:spPr>
          <a:xfrm>
            <a:off x="2589120" y="2210400"/>
            <a:ext cx="8776800" cy="42192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Result of Minesweeper game on localhost:</a:t>
            </a:r>
            <a:endParaRPr b="0" lang="en-IN" sz="3600" spc="-1" strike="noStrike">
              <a:latin typeface="Arial"/>
            </a:endParaRPr>
          </a:p>
        </p:txBody>
      </p:sp>
      <p:sp>
        <p:nvSpPr>
          <p:cNvPr id="170" name="PlaceHolder 2"/>
          <p:cNvSpPr>
            <a:spLocks noGrp="1"/>
          </p:cNvSpPr>
          <p:nvPr>
            <p:ph/>
          </p:nvPr>
        </p:nvSpPr>
        <p:spPr>
          <a:xfrm>
            <a:off x="2589120" y="2133720"/>
            <a:ext cx="8630280" cy="3776040"/>
          </a:xfrm>
          <a:prstGeom prst="rect">
            <a:avLst/>
          </a:prstGeom>
          <a:noFill/>
          <a:ln w="0">
            <a:noFill/>
          </a:ln>
        </p:spPr>
        <p:txBody>
          <a:bodyPr lIns="90000" rIns="90000" tIns="45000" bIns="45000" anchor="t">
            <a:noAutofit/>
          </a:bodyPr>
          <a:p>
            <a:endParaRPr b="0" lang="en-IN" sz="3200" spc="-1" strike="noStrike">
              <a:latin typeface="Arial"/>
            </a:endParaRPr>
          </a:p>
        </p:txBody>
      </p:sp>
      <p:pic>
        <p:nvPicPr>
          <p:cNvPr id="171" name="Picture 3" descr=""/>
          <p:cNvPicPr/>
          <p:nvPr/>
        </p:nvPicPr>
        <p:blipFill>
          <a:blip r:embed="rId1"/>
          <a:stretch/>
        </p:blipFill>
        <p:spPr>
          <a:xfrm>
            <a:off x="2589120" y="1905120"/>
            <a:ext cx="8813160" cy="42897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2593080" y="624240"/>
            <a:ext cx="8910360" cy="11642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Stop the game:</a:t>
            </a:r>
            <a:endParaRPr b="0" lang="en-IN" sz="3600" spc="-1" strike="noStrike">
              <a:latin typeface="Arial"/>
            </a:endParaRPr>
          </a:p>
        </p:txBody>
      </p:sp>
      <p:sp>
        <p:nvSpPr>
          <p:cNvPr id="173" name="PlaceHolder 2"/>
          <p:cNvSpPr>
            <a:spLocks noGrp="1"/>
          </p:cNvSpPr>
          <p:nvPr>
            <p:ph/>
          </p:nvPr>
        </p:nvSpPr>
        <p:spPr>
          <a:xfrm>
            <a:off x="2589120" y="1789560"/>
            <a:ext cx="8913960" cy="412020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Type ctrl+c on command prompt.</a:t>
            </a:r>
            <a:endParaRPr b="0" lang="en-IN" sz="1800" spc="-1" strike="noStrike">
              <a:latin typeface="Arial"/>
            </a:endParaRPr>
          </a:p>
        </p:txBody>
      </p:sp>
      <p:pic>
        <p:nvPicPr>
          <p:cNvPr id="174" name="Picture 2" descr=""/>
          <p:cNvPicPr/>
          <p:nvPr/>
        </p:nvPicPr>
        <p:blipFill>
          <a:blip r:embed="rId1"/>
          <a:stretch/>
        </p:blipFill>
        <p:spPr>
          <a:xfrm>
            <a:off x="2519280" y="2291400"/>
            <a:ext cx="8385840" cy="4254480"/>
          </a:xfrm>
          <a:prstGeom prst="rect">
            <a:avLst/>
          </a:prstGeom>
          <a:ln w="9525">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Working on Docker Desktop:</a:t>
            </a:r>
            <a:endParaRPr b="0" lang="en-IN" sz="3600" spc="-1" strike="noStrike">
              <a:latin typeface="Arial"/>
            </a:endParaRPr>
          </a:p>
        </p:txBody>
      </p:sp>
      <p:sp>
        <p:nvSpPr>
          <p:cNvPr id="176" name="PlaceHolder 2"/>
          <p:cNvSpPr>
            <a:spLocks noGrp="1"/>
          </p:cNvSpPr>
          <p:nvPr>
            <p:ph/>
          </p:nvPr>
        </p:nvSpPr>
        <p:spPr>
          <a:xfrm>
            <a:off x="2589120" y="1658880"/>
            <a:ext cx="8913960" cy="93924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Search on Docker’s Desktop: Minessweeper.</a:t>
            </a:r>
            <a:endParaRPr b="0" lang="en-IN" sz="1800" spc="-1" strike="noStrike">
              <a:latin typeface="Arial"/>
            </a:endParaRPr>
          </a:p>
        </p:txBody>
      </p:sp>
      <p:pic>
        <p:nvPicPr>
          <p:cNvPr id="177" name="Picture 3" descr=""/>
          <p:cNvPicPr/>
          <p:nvPr/>
        </p:nvPicPr>
        <p:blipFill>
          <a:blip r:embed="rId1"/>
          <a:stretch/>
        </p:blipFill>
        <p:spPr>
          <a:xfrm>
            <a:off x="2589120" y="2129400"/>
            <a:ext cx="8580960" cy="4132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2593080" y="624240"/>
            <a:ext cx="8910360" cy="92880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Continue:</a:t>
            </a:r>
            <a:endParaRPr b="0" lang="en-IN" sz="3600" spc="-1" strike="noStrike">
              <a:latin typeface="Arial"/>
            </a:endParaRPr>
          </a:p>
        </p:txBody>
      </p:sp>
      <p:sp>
        <p:nvSpPr>
          <p:cNvPr id="179" name="PlaceHolder 2"/>
          <p:cNvSpPr>
            <a:spLocks noGrp="1"/>
          </p:cNvSpPr>
          <p:nvPr>
            <p:ph/>
          </p:nvPr>
        </p:nvSpPr>
        <p:spPr>
          <a:xfrm>
            <a:off x="2589120" y="1554480"/>
            <a:ext cx="8913960" cy="435528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Click on Run and in optional settings, type host port i.e. 5000.</a:t>
            </a:r>
            <a:endParaRPr b="0" lang="en-IN" sz="1800" spc="-1" strike="noStrike">
              <a:latin typeface="Arial"/>
            </a:endParaRPr>
          </a:p>
        </p:txBody>
      </p:sp>
      <p:pic>
        <p:nvPicPr>
          <p:cNvPr id="180" name="Picture 3" descr=""/>
          <p:cNvPicPr/>
          <p:nvPr/>
        </p:nvPicPr>
        <p:blipFill>
          <a:blip r:embed="rId1"/>
          <a:stretch/>
        </p:blipFill>
        <p:spPr>
          <a:xfrm>
            <a:off x="2589120" y="2142360"/>
            <a:ext cx="7977240" cy="3995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Results:</a:t>
            </a:r>
            <a:endParaRPr b="0" lang="en-IN" sz="3600" spc="-1" strike="noStrike">
              <a:latin typeface="Arial"/>
            </a:endParaRPr>
          </a:p>
        </p:txBody>
      </p:sp>
      <p:sp>
        <p:nvSpPr>
          <p:cNvPr id="182" name="PlaceHolder 2"/>
          <p:cNvSpPr>
            <a:spLocks noGrp="1"/>
          </p:cNvSpPr>
          <p:nvPr>
            <p:ph/>
          </p:nvPr>
        </p:nvSpPr>
        <p:spPr>
          <a:xfrm>
            <a:off x="2589120" y="1306440"/>
            <a:ext cx="8913960" cy="86040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Shown on Docker Desktop.</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pic>
        <p:nvPicPr>
          <p:cNvPr id="183" name="Picture 4" descr=""/>
          <p:cNvPicPr/>
          <p:nvPr/>
        </p:nvPicPr>
        <p:blipFill>
          <a:blip r:embed="rId1"/>
          <a:stretch/>
        </p:blipFill>
        <p:spPr>
          <a:xfrm>
            <a:off x="2560680" y="1737360"/>
            <a:ext cx="8942400" cy="46033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2593080" y="624240"/>
            <a:ext cx="8910360" cy="78516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Result of Minesweeper game</a:t>
            </a:r>
            <a:endParaRPr b="0" lang="en-IN" sz="3600" spc="-1" strike="noStrike">
              <a:latin typeface="Arial"/>
            </a:endParaRPr>
          </a:p>
        </p:txBody>
      </p:sp>
      <p:sp>
        <p:nvSpPr>
          <p:cNvPr id="185" name="PlaceHolder 2"/>
          <p:cNvSpPr>
            <a:spLocks noGrp="1"/>
          </p:cNvSpPr>
          <p:nvPr>
            <p:ph/>
          </p:nvPr>
        </p:nvSpPr>
        <p:spPr>
          <a:xfrm>
            <a:off x="2589120" y="1672200"/>
            <a:ext cx="8913960" cy="79524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on localhost:5000</a:t>
            </a:r>
            <a:endParaRPr b="0" lang="en-IN" sz="1800" spc="-1" strike="noStrike">
              <a:latin typeface="Arial"/>
            </a:endParaRPr>
          </a:p>
        </p:txBody>
      </p:sp>
      <p:pic>
        <p:nvPicPr>
          <p:cNvPr id="186" name="Picture 4" descr=""/>
          <p:cNvPicPr/>
          <p:nvPr/>
        </p:nvPicPr>
        <p:blipFill>
          <a:blip r:embed="rId1"/>
          <a:stretch/>
        </p:blipFill>
        <p:spPr>
          <a:xfrm>
            <a:off x="2589120" y="2194560"/>
            <a:ext cx="8395200" cy="40348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2593080" y="624240"/>
            <a:ext cx="8910360" cy="95508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Docker Hub:</a:t>
            </a:r>
            <a:endParaRPr b="0" lang="en-IN" sz="3600" spc="-1" strike="noStrike">
              <a:latin typeface="Arial"/>
            </a:endParaRPr>
          </a:p>
        </p:txBody>
      </p:sp>
      <p:sp>
        <p:nvSpPr>
          <p:cNvPr id="188" name="PlaceHolder 2"/>
          <p:cNvSpPr>
            <a:spLocks noGrp="1"/>
          </p:cNvSpPr>
          <p:nvPr>
            <p:ph/>
          </p:nvPr>
        </p:nvSpPr>
        <p:spPr>
          <a:xfrm>
            <a:off x="2589120" y="1397880"/>
            <a:ext cx="8913960" cy="50796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Go to docker hub official site and search for Python Image.</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pic>
        <p:nvPicPr>
          <p:cNvPr id="189" name="Picture 3" descr=""/>
          <p:cNvPicPr/>
          <p:nvPr/>
        </p:nvPicPr>
        <p:blipFill>
          <a:blip r:embed="rId1"/>
          <a:stretch/>
        </p:blipFill>
        <p:spPr>
          <a:xfrm>
            <a:off x="2589120" y="2053800"/>
            <a:ext cx="7449120" cy="4241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2593080" y="947520"/>
            <a:ext cx="8910360" cy="956160"/>
          </a:xfrm>
          <a:prstGeom prst="rect">
            <a:avLst/>
          </a:prstGeom>
          <a:noFill/>
          <a:ln w="0">
            <a:noFill/>
          </a:ln>
        </p:spPr>
        <p:txBody>
          <a:bodyPr lIns="90000" rIns="90000" tIns="45000" bIns="45000" anchor="t">
            <a:normAutofit fontScale="79000"/>
          </a:bodyPr>
          <a:p>
            <a:pPr>
              <a:lnSpc>
                <a:spcPct val="100000"/>
              </a:lnSpc>
              <a:buNone/>
            </a:pPr>
            <a:r>
              <a:rPr b="0" lang="en-GB" sz="3600" spc="-1" strike="noStrike">
                <a:solidFill>
                  <a:srgbClr val="ffffff"/>
                </a:solidFill>
                <a:latin typeface="Century Gothic"/>
              </a:rPr>
              <a:t>What is a Dockerfile?</a:t>
            </a:r>
            <a:br>
              <a:rPr sz="3600"/>
            </a:br>
            <a:endParaRPr b="0" lang="en-IN" sz="3600" spc="-1" strike="noStrike">
              <a:latin typeface="Arial"/>
            </a:endParaRPr>
          </a:p>
        </p:txBody>
      </p:sp>
      <p:sp>
        <p:nvSpPr>
          <p:cNvPr id="141" name="PlaceHolder 2"/>
          <p:cNvSpPr>
            <a:spLocks noGrp="1"/>
          </p:cNvSpPr>
          <p:nvPr>
            <p:ph/>
          </p:nvPr>
        </p:nvSpPr>
        <p:spPr>
          <a:xfrm>
            <a:off x="2589120" y="2133720"/>
            <a:ext cx="8913960" cy="377604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Docker Image:</a:t>
            </a:r>
            <a:endParaRPr b="0" lang="en-IN" sz="1800" spc="-1" strike="noStrike">
              <a:latin typeface="Arial"/>
            </a:endParaRPr>
          </a:p>
          <a:p>
            <a:pPr marL="343080" indent="-343080">
              <a:lnSpc>
                <a:spcPct val="100000"/>
              </a:lnSpc>
              <a:spcBef>
                <a:spcPts val="1001"/>
              </a:spcBef>
              <a:buNone/>
              <a:tabLst>
                <a:tab algn="l" pos="0"/>
              </a:tabLst>
            </a:pPr>
            <a:r>
              <a:rPr b="0" lang="en-GB" sz="1800" spc="-1" strike="noStrike">
                <a:solidFill>
                  <a:srgbClr val="ffffff"/>
                </a:solidFill>
                <a:latin typeface="Century Gothic"/>
              </a:rPr>
              <a:t>     </a:t>
            </a:r>
            <a:r>
              <a:rPr b="0" lang="en-GB" sz="1800" spc="-1" strike="noStrike">
                <a:solidFill>
                  <a:srgbClr val="ffffff"/>
                </a:solidFill>
                <a:latin typeface="Century Gothic"/>
              </a:rPr>
              <a:t>A Docker Image is a read-only file with a bunch of instructions. When these instructions are executed, it creates a Docker container.</a:t>
            </a:r>
            <a:endParaRPr b="0" lang="en-IN" sz="1800" spc="-1" strike="noStrike">
              <a:latin typeface="Arial"/>
            </a:endParaRPr>
          </a:p>
          <a:p>
            <a:pPr marL="343080" indent="-343080">
              <a:lnSpc>
                <a:spcPct val="100000"/>
              </a:lnSpc>
              <a:spcBef>
                <a:spcPts val="1001"/>
              </a:spcBef>
              <a:buClr>
                <a:srgbClr val="de32de"/>
              </a:buClr>
              <a:buFont typeface="Wingdings 3" charset="2"/>
              <a:buChar char=""/>
              <a:tabLst>
                <a:tab algn="l" pos="0"/>
              </a:tabLst>
            </a:pPr>
            <a:r>
              <a:rPr b="0" lang="en-GB" sz="1800" spc="-1" strike="noStrike">
                <a:solidFill>
                  <a:srgbClr val="ffffff"/>
                </a:solidFill>
                <a:latin typeface="Century Gothic"/>
              </a:rPr>
              <a:t>Dockerfile:</a:t>
            </a:r>
            <a:endParaRPr b="0" lang="en-IN" sz="1800" spc="-1" strike="noStrike">
              <a:latin typeface="Arial"/>
            </a:endParaRPr>
          </a:p>
          <a:p>
            <a:pPr marL="343080" indent="-343080">
              <a:lnSpc>
                <a:spcPct val="100000"/>
              </a:lnSpc>
              <a:spcBef>
                <a:spcPts val="1001"/>
              </a:spcBef>
              <a:buNone/>
              <a:tabLst>
                <a:tab algn="l" pos="0"/>
              </a:tabLst>
            </a:pPr>
            <a:r>
              <a:rPr b="0" lang="en-GB" sz="1800" spc="-1" strike="noStrike">
                <a:solidFill>
                  <a:srgbClr val="ffffff"/>
                </a:solidFill>
                <a:latin typeface="Century Gothic"/>
              </a:rPr>
              <a:t>     </a:t>
            </a:r>
            <a:r>
              <a:rPr b="0" lang="en-GB" sz="1800" spc="-1" strike="noStrike">
                <a:solidFill>
                  <a:srgbClr val="ffffff"/>
                </a:solidFill>
                <a:latin typeface="Century Gothic"/>
              </a:rPr>
              <a:t>Dockerfile is a simple text file that consists of instructions to build Docker images.</a:t>
            </a:r>
            <a:endParaRPr b="0" lang="en-IN" sz="1800" spc="-1" strike="noStrike">
              <a:latin typeface="Arial"/>
            </a:endParaRPr>
          </a:p>
          <a:p>
            <a:pPr marL="343080" indent="-343080">
              <a:lnSpc>
                <a:spcPct val="100000"/>
              </a:lnSpc>
              <a:spcBef>
                <a:spcPts val="1001"/>
              </a:spcBef>
              <a:buNone/>
              <a:tabLst>
                <a:tab algn="l" pos="0"/>
              </a:tabLst>
            </a:pPr>
            <a:endParaRPr b="0" lang="en-IN" sz="1800" spc="-1" strike="noStrike">
              <a:latin typeface="Arial"/>
            </a:endParaRPr>
          </a:p>
          <a:p>
            <a:pPr marL="343080" indent="-343080">
              <a:lnSpc>
                <a:spcPct val="100000"/>
              </a:lnSpc>
              <a:spcBef>
                <a:spcPts val="1001"/>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2593080" y="624240"/>
            <a:ext cx="8910360" cy="8636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Continue:</a:t>
            </a:r>
            <a:endParaRPr b="0" lang="en-IN" sz="3600" spc="-1" strike="noStrike">
              <a:latin typeface="Arial"/>
            </a:endParaRPr>
          </a:p>
        </p:txBody>
      </p:sp>
      <p:sp>
        <p:nvSpPr>
          <p:cNvPr id="191" name="PlaceHolder 2"/>
          <p:cNvSpPr>
            <a:spLocks noGrp="1"/>
          </p:cNvSpPr>
          <p:nvPr>
            <p:ph/>
          </p:nvPr>
        </p:nvSpPr>
        <p:spPr>
          <a:xfrm>
            <a:off x="2589120" y="1593720"/>
            <a:ext cx="8913960" cy="431604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Copy the command “docker pull python” and docker run –it python from docker hub and run it on command prompt.</a:t>
            </a:r>
            <a:endParaRPr b="0" lang="en-IN" sz="1800" spc="-1" strike="noStrike">
              <a:latin typeface="Arial"/>
            </a:endParaRPr>
          </a:p>
        </p:txBody>
      </p:sp>
      <p:pic>
        <p:nvPicPr>
          <p:cNvPr id="192" name="Picture 4" descr=""/>
          <p:cNvPicPr/>
          <p:nvPr/>
        </p:nvPicPr>
        <p:blipFill>
          <a:blip r:embed="rId1"/>
          <a:stretch/>
        </p:blipFill>
        <p:spPr>
          <a:xfrm>
            <a:off x="2826720" y="2442600"/>
            <a:ext cx="7922520" cy="40482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gn="ctr">
              <a:buNone/>
            </a:pPr>
            <a:endParaRPr b="0" lang="en-IN" sz="4400" spc="-1" strike="noStrike">
              <a:latin typeface="Arial"/>
            </a:endParaRPr>
          </a:p>
        </p:txBody>
      </p:sp>
      <p:pic>
        <p:nvPicPr>
          <p:cNvPr id="194" name="Content Placeholder 3" descr=""/>
          <p:cNvPicPr/>
          <p:nvPr/>
        </p:nvPicPr>
        <p:blipFill>
          <a:blip r:embed="rId1"/>
          <a:stretch/>
        </p:blipFill>
        <p:spPr>
          <a:xfrm>
            <a:off x="2703960" y="2133720"/>
            <a:ext cx="8006040" cy="37767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900000" y="738000"/>
            <a:ext cx="10799640" cy="61196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GB" sz="4000" spc="-1" strike="noStrike">
                <a:solidFill>
                  <a:srgbClr val="ffffff"/>
                </a:solidFill>
                <a:latin typeface="Times New Roman"/>
                <a:ea typeface="Noto Sans CJK SC"/>
              </a:rPr>
              <a:t>                               </a:t>
            </a:r>
            <a:r>
              <a:rPr b="0" lang="en-GB" sz="4000" spc="-1" strike="noStrike">
                <a:solidFill>
                  <a:srgbClr val="ffffff"/>
                </a:solidFill>
                <a:latin typeface="Times New Roman"/>
                <a:ea typeface="Noto Sans CJK SC"/>
              </a:rPr>
              <a:t>CloudSim</a:t>
            </a:r>
            <a:endParaRPr b="0" lang="en-IN" sz="4000" spc="-1" strike="noStrike">
              <a:latin typeface="Arial"/>
            </a:endParaRPr>
          </a:p>
          <a:p>
            <a:pPr algn="just">
              <a:lnSpc>
                <a:spcPct val="100000"/>
              </a:lnSpc>
              <a:buNone/>
            </a:pPr>
            <a:endParaRPr b="0" lang="en-IN" sz="1400" spc="-1" strike="noStrike">
              <a:latin typeface="Arial"/>
            </a:endParaRPr>
          </a:p>
          <a:p>
            <a:pPr algn="just">
              <a:lnSpc>
                <a:spcPct val="100000"/>
              </a:lnSpc>
              <a:buNone/>
            </a:pPr>
            <a:endParaRPr b="0" lang="en-IN" sz="1400" spc="-1" strike="noStrike">
              <a:latin typeface="Arial"/>
            </a:endParaRPr>
          </a:p>
          <a:p>
            <a:pPr marL="216000" indent="-216000" algn="just">
              <a:lnSpc>
                <a:spcPct val="100000"/>
              </a:lnSpc>
              <a:buClr>
                <a:srgbClr val="ffffff"/>
              </a:buClr>
              <a:buSzPct val="45000"/>
              <a:buFont typeface="Wingdings" charset="2"/>
              <a:buChar char=""/>
            </a:pPr>
            <a:r>
              <a:rPr b="0" lang="en-GB" sz="2400" spc="-1" strike="noStrike">
                <a:solidFill>
                  <a:srgbClr val="ffffff"/>
                </a:solidFill>
                <a:latin typeface="Century Gothic"/>
                <a:ea typeface="Noto Sans CJK SC"/>
              </a:rPr>
              <a:t>CloudSim is a simulation toolkit that supports the modelling and simulation of the core functionality of the cloud, like job/task queue, processing of events, creation of cloud entities (datacenter, datacenter brokers, etc), communication between different entities, implementation of broker policies, etc.</a:t>
            </a:r>
            <a:endParaRPr b="0" lang="en-IN" sz="2400" spc="-1" strike="noStrike">
              <a:latin typeface="Arial"/>
            </a:endParaRPr>
          </a:p>
          <a:p>
            <a:pPr algn="just">
              <a:lnSpc>
                <a:spcPct val="100000"/>
              </a:lnSpc>
              <a:buNone/>
            </a:pPr>
            <a:endParaRPr b="0" lang="en-IN" sz="2400" spc="-1" strike="noStrike">
              <a:latin typeface="Arial"/>
            </a:endParaRPr>
          </a:p>
          <a:p>
            <a:pPr marL="216000" indent="-216000" algn="just">
              <a:lnSpc>
                <a:spcPct val="100000"/>
              </a:lnSpc>
              <a:buClr>
                <a:srgbClr val="ffffff"/>
              </a:buClr>
              <a:buSzPct val="45000"/>
              <a:buFont typeface="Wingdings" charset="2"/>
              <a:buChar char=""/>
            </a:pPr>
            <a:r>
              <a:rPr b="0" lang="en-GB" sz="2600" spc="-1" strike="noStrike">
                <a:solidFill>
                  <a:srgbClr val="ffffff"/>
                </a:solidFill>
                <a:latin typeface="Times New Roman"/>
                <a:ea typeface="Noto Sans CJK SC"/>
              </a:rPr>
              <a:t>This simulation toolkit is an API that allows a developer to run any server hardware model as a software simulation, to analyse its behaviour for real-world workloads. Therefore, it is clear that it allows a researcher to simulate the Infrastructure as a Service (IaaS) layer.</a:t>
            </a:r>
            <a:endParaRPr b="0" lang="en-IN" sz="2600" spc="-1" strike="noStrike">
              <a:latin typeface="Arial"/>
            </a:endParaRPr>
          </a:p>
          <a:p>
            <a:pPr algn="just">
              <a:lnSpc>
                <a:spcPct val="100000"/>
              </a:lnSpc>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
          <p:cNvSpPr/>
          <p:nvPr/>
        </p:nvSpPr>
        <p:spPr>
          <a:xfrm>
            <a:off x="540000" y="720000"/>
            <a:ext cx="10979640" cy="5759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2400" spc="-1" strike="noStrike">
                <a:latin typeface="Arial"/>
              </a:rPr>
              <a:t>This includes software models of data centers, hosts, storage, virtual machines, Cloud datacentre brokers, allocation &amp; scheduling policies for the virtual machines as well as tasks, power management policies including migrations and consolidation of the virtual machines over different hosts, defining the workload attributes for its execution simulation over the cloud systems, etc.</a:t>
            </a:r>
            <a:endParaRPr b="0" lang="en-IN" sz="2400" spc="-1" strike="noStrike">
              <a:latin typeface="Arial"/>
            </a:endParaRPr>
          </a:p>
          <a:p>
            <a:pPr>
              <a:lnSpc>
                <a:spcPct val="100000"/>
              </a:lnSpc>
              <a:buNone/>
            </a:pPr>
            <a:endParaRPr b="0" lang="en-IN" sz="2400" spc="-1" strike="noStrike">
              <a:latin typeface="Arial"/>
            </a:endParaRPr>
          </a:p>
          <a:p>
            <a:pPr marL="216000" indent="-216000">
              <a:lnSpc>
                <a:spcPct val="100000"/>
              </a:lnSpc>
              <a:buClr>
                <a:srgbClr val="ffffff"/>
              </a:buClr>
              <a:buSzPct val="45000"/>
              <a:buFont typeface="Wingdings" charset="2"/>
              <a:buChar char=""/>
            </a:pPr>
            <a:r>
              <a:rPr b="0" lang="en-IN" sz="2400" spc="-1" strike="noStrike">
                <a:latin typeface="Arial"/>
              </a:rPr>
              <a:t>Specification required: The cloudsim is a software simulation toolkit and is developed using Java programming language, Therefore, any computer system with a dual-core processor, 2 GB RAM, and 1 GB storage is good enough to simulate the cloud-based systems using the cloudsim as this is required to support the JRE working.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
          <p:cNvSpPr/>
          <p:nvPr/>
        </p:nvSpPr>
        <p:spPr>
          <a:xfrm>
            <a:off x="720000" y="505800"/>
            <a:ext cx="10439640" cy="56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600" spc="-1" strike="noStrike">
                <a:latin typeface="Arial"/>
              </a:rPr>
              <a:t>How to download Cloudsim?</a:t>
            </a:r>
            <a:endParaRPr b="0" lang="en-IN" sz="2600" spc="-1" strike="noStrike">
              <a:latin typeface="Arial"/>
            </a:endParaRPr>
          </a:p>
          <a:p>
            <a:pPr>
              <a:lnSpc>
                <a:spcPct val="100000"/>
              </a:lnSpc>
              <a:buNone/>
            </a:pPr>
            <a:endParaRPr b="0" lang="en-IN" sz="2600" spc="-1" strike="noStrike">
              <a:latin typeface="Arial"/>
            </a:endParaRPr>
          </a:p>
          <a:p>
            <a:pPr marL="216000" indent="-216000">
              <a:lnSpc>
                <a:spcPct val="100000"/>
              </a:lnSpc>
              <a:buClr>
                <a:srgbClr val="ffffff"/>
              </a:buClr>
              <a:buSzPct val="45000"/>
              <a:buFont typeface="Wingdings" charset="2"/>
              <a:buChar char=""/>
            </a:pPr>
            <a:r>
              <a:rPr b="0" lang="en-IN" sz="2600" spc="-1" strike="noStrike">
                <a:latin typeface="Arial"/>
                <a:ea typeface="Noto Sans CJK SC"/>
              </a:rPr>
              <a:t>Cloudsim project source code, as well as compiled jars files, are published through the GitHub project page: </a:t>
            </a:r>
            <a:r>
              <a:rPr b="0" lang="en-IN" sz="2600" spc="-1" strike="noStrike" u="sng">
                <a:solidFill>
                  <a:srgbClr val="f55cf9"/>
                </a:solidFill>
                <a:uFillTx/>
                <a:latin typeface="Arial"/>
                <a:ea typeface="Noto Sans CJK SC"/>
                <a:hlinkClick r:id="rId1"/>
              </a:rPr>
              <a:t>https://github.com/Cloudslab/cloudsim</a:t>
            </a:r>
            <a:r>
              <a:rPr b="0" lang="en-IN" sz="2600" spc="-1" strike="noStrike">
                <a:latin typeface="Arial"/>
                <a:ea typeface="Noto Sans CJK SC"/>
              </a:rPr>
              <a:t>.</a:t>
            </a:r>
            <a:endParaRPr b="0" lang="en-IN" sz="2600" spc="-1" strike="noStrike">
              <a:latin typeface="Arial"/>
            </a:endParaRPr>
          </a:p>
          <a:p>
            <a:pPr marL="216000" indent="-216000">
              <a:lnSpc>
                <a:spcPct val="100000"/>
              </a:lnSpc>
              <a:buClr>
                <a:srgbClr val="ffffff"/>
              </a:buClr>
              <a:buSzPct val="45000"/>
              <a:buFont typeface="Wingdings" charset="2"/>
              <a:buChar char=""/>
            </a:pPr>
            <a:r>
              <a:rPr b="0" lang="en-IN" sz="2600" spc="-1" strike="noStrike">
                <a:latin typeface="Arial"/>
                <a:ea typeface="Noto Sans CJK SC"/>
              </a:rPr>
              <a:t>Files used :</a:t>
            </a:r>
            <a:endParaRPr b="0" lang="en-IN" sz="2600" spc="-1" strike="noStrike">
              <a:latin typeface="Arial"/>
            </a:endParaRPr>
          </a:p>
          <a:p>
            <a:pPr>
              <a:lnSpc>
                <a:spcPct val="100000"/>
              </a:lnSpc>
              <a:buNone/>
            </a:pPr>
            <a:r>
              <a:rPr b="0" lang="en-IN" sz="2600" spc="-1" strike="noStrike" u="sng">
                <a:solidFill>
                  <a:srgbClr val="f55cf9"/>
                </a:solidFill>
                <a:uFillTx/>
                <a:latin typeface="Arial"/>
                <a:ea typeface="Noto Sans CJK SC"/>
                <a:hlinkClick r:id="rId2"/>
              </a:rPr>
              <a:t>https://drive.google.com/file/d/1p_mEGiTeCCTv3l83cKPKY-h3PZh7DfhD/view?pli=1</a:t>
            </a:r>
            <a:endParaRPr b="0" lang="en-IN" sz="2600" spc="-1" strike="noStrike">
              <a:latin typeface="Arial"/>
            </a:endParaRPr>
          </a:p>
          <a:p>
            <a:pPr>
              <a:lnSpc>
                <a:spcPct val="100000"/>
              </a:lnSpc>
              <a:buNone/>
            </a:pPr>
            <a:endParaRPr b="0" lang="en-IN" sz="2600" spc="-1" strike="noStrike">
              <a:latin typeface="Arial"/>
            </a:endParaRPr>
          </a:p>
          <a:p>
            <a:pPr marL="216000" indent="-216000">
              <a:lnSpc>
                <a:spcPct val="100000"/>
              </a:lnSpc>
              <a:buClr>
                <a:srgbClr val="ffffff"/>
              </a:buClr>
              <a:buSzPct val="45000"/>
              <a:buFont typeface="Wingdings" charset="2"/>
              <a:buChar char=""/>
            </a:pPr>
            <a:r>
              <a:rPr b="0" lang="en-IN" sz="2600" spc="-1" strike="noStrike">
                <a:latin typeface="Arial"/>
                <a:ea typeface="Noto Sans CJK SC"/>
              </a:rPr>
              <a:t>Softwares used:- Eclipse 2022-12 :</a:t>
            </a:r>
            <a:endParaRPr b="0" lang="en-IN" sz="2600" spc="-1" strike="noStrike">
              <a:latin typeface="Arial"/>
            </a:endParaRPr>
          </a:p>
          <a:p>
            <a:pPr>
              <a:lnSpc>
                <a:spcPct val="100000"/>
              </a:lnSpc>
              <a:buNone/>
            </a:pPr>
            <a:r>
              <a:rPr b="0" lang="en-IN" sz="2600" spc="-1" strike="noStrike">
                <a:latin typeface="Arial"/>
                <a:ea typeface="Noto Sans CJK SC"/>
              </a:rPr>
              <a:t>https://www.eclipse.org/downloads/</a:t>
            </a:r>
            <a:endParaRPr b="0" lang="en-IN" sz="2600" spc="-1" strike="noStrike">
              <a:latin typeface="Arial"/>
            </a:endParaRPr>
          </a:p>
          <a:p>
            <a:pPr>
              <a:lnSpc>
                <a:spcPct val="100000"/>
              </a:lnSpc>
              <a:buNone/>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
          <p:cNvSpPr/>
          <p:nvPr/>
        </p:nvSpPr>
        <p:spPr>
          <a:xfrm>
            <a:off x="180000" y="737640"/>
            <a:ext cx="11159640" cy="5382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1" lang="en-IN" sz="2600" spc="-1" strike="noStrike">
                <a:latin typeface="Arial"/>
                <a:ea typeface="Noto Sans CJK SC"/>
              </a:rPr>
              <a:t>Cloud Bus</a:t>
            </a:r>
            <a:r>
              <a:rPr b="0" lang="en-IN" sz="2600" spc="-1" strike="noStrike">
                <a:latin typeface="Arial"/>
                <a:ea typeface="Noto Sans CJK SC"/>
              </a:rPr>
              <a:t> links nodes of a distributed system with a lightweight message broker. This can then be used to broadcast state changes (e.g. configuration changes) or other management instructions. AMQP and Kafka broker implementations are included with the project.</a:t>
            </a:r>
            <a:endParaRPr b="0" lang="en-IN" sz="2600" spc="-1" strike="noStrike">
              <a:latin typeface="Arial"/>
            </a:endParaRPr>
          </a:p>
          <a:p>
            <a:pPr marL="216000" indent="-216000">
              <a:lnSpc>
                <a:spcPct val="100000"/>
              </a:lnSpc>
              <a:buClr>
                <a:srgbClr val="ffffff"/>
              </a:buClr>
              <a:buSzPct val="45000"/>
              <a:buFont typeface="Wingdings" charset="2"/>
              <a:buChar char=""/>
            </a:pPr>
            <a:r>
              <a:rPr b="0" lang="en-IN" sz="2600" spc="-1" strike="noStrike">
                <a:latin typeface="Arial"/>
                <a:ea typeface="Noto Sans CJK SC"/>
              </a:rPr>
              <a:t>A </a:t>
            </a:r>
            <a:r>
              <a:rPr b="1" lang="en-IN" sz="2600" spc="-1" strike="noStrike">
                <a:latin typeface="Times New Roman"/>
                <a:ea typeface="Noto Sans CJK SC"/>
              </a:rPr>
              <a:t>cloudlet</a:t>
            </a:r>
            <a:r>
              <a:rPr b="0" lang="en-IN" sz="2600" spc="-1" strike="noStrike">
                <a:latin typeface="Arial"/>
                <a:ea typeface="Noto Sans CJK SC"/>
              </a:rPr>
              <a:t> is a small-scale data center or cluster of computers designed to quickly provide cloud computing services to mobile devices, such as smartphones, tablets and wearable devices, within close geographical proximity.</a:t>
            </a:r>
            <a:endParaRPr b="0" lang="en-IN" sz="2600" spc="-1" strike="noStrike">
              <a:latin typeface="Arial"/>
            </a:endParaRPr>
          </a:p>
          <a:p>
            <a:pPr marL="216000" indent="-216000" algn="just">
              <a:lnSpc>
                <a:spcPct val="100000"/>
              </a:lnSpc>
              <a:buClr>
                <a:srgbClr val="ffffff"/>
              </a:buClr>
              <a:buSzPct val="45000"/>
              <a:buFont typeface="Wingdings" charset="2"/>
              <a:buChar char=""/>
            </a:pPr>
            <a:r>
              <a:rPr b="1" lang="en-IN" sz="2600" spc="-1" strike="noStrike">
                <a:latin typeface="Times New Roman"/>
                <a:ea typeface="Noto Sans CJK SC"/>
              </a:rPr>
              <a:t>Cloud Broker</a:t>
            </a:r>
            <a:r>
              <a:rPr b="0" lang="en-IN" sz="2600" spc="-1" strike="noStrike">
                <a:latin typeface="Arial"/>
                <a:ea typeface="Noto Sans CJK SC"/>
              </a:rPr>
              <a:t> is an entity that manages the use, performance, and delivery of cloud services and negotiates relationships between Cloud Providers and Cloud Consumers.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CloudSim</a:t>
            </a:r>
            <a:endParaRPr b="0" lang="en-IN" sz="3600" spc="-1" strike="noStrike">
              <a:latin typeface="Arial"/>
            </a:endParaRPr>
          </a:p>
        </p:txBody>
      </p:sp>
      <p:sp>
        <p:nvSpPr>
          <p:cNvPr id="200" name="PlaceHolder 2"/>
          <p:cNvSpPr>
            <a:spLocks noGrp="1"/>
          </p:cNvSpPr>
          <p:nvPr>
            <p:ph/>
          </p:nvPr>
        </p:nvSpPr>
        <p:spPr>
          <a:xfrm>
            <a:off x="2589120" y="1410120"/>
            <a:ext cx="8913960" cy="449964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Extract CloudSim 3.0.3</a:t>
            </a:r>
            <a:endParaRPr b="0" lang="en-IN" sz="1800" spc="-1" strike="noStrike">
              <a:latin typeface="Arial"/>
            </a:endParaRPr>
          </a:p>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Install Eclipse IDE </a:t>
            </a:r>
            <a:endParaRPr b="0" lang="en-IN" sz="1800" spc="-1" strike="noStrike">
              <a:latin typeface="Arial"/>
            </a:endParaRPr>
          </a:p>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Install JDK</a:t>
            </a:r>
            <a:endParaRPr b="0" lang="en-IN" sz="1800" spc="-1" strike="noStrike">
              <a:latin typeface="Arial"/>
            </a:endParaRPr>
          </a:p>
        </p:txBody>
      </p:sp>
      <p:pic>
        <p:nvPicPr>
          <p:cNvPr id="201" name="Picture 2" descr=""/>
          <p:cNvPicPr/>
          <p:nvPr/>
        </p:nvPicPr>
        <p:blipFill>
          <a:blip r:embed="rId1"/>
          <a:stretch/>
        </p:blipFill>
        <p:spPr>
          <a:xfrm>
            <a:off x="5761080" y="1083240"/>
            <a:ext cx="5500080" cy="5187240"/>
          </a:xfrm>
          <a:prstGeom prst="rect">
            <a:avLst/>
          </a:prstGeom>
          <a:ln w="9525">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2593080" y="624240"/>
            <a:ext cx="8910360" cy="991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Launch Cloudsim</a:t>
            </a:r>
            <a:endParaRPr b="0" lang="en-IN" sz="3600" spc="-1" strike="noStrike">
              <a:latin typeface="Arial"/>
            </a:endParaRPr>
          </a:p>
        </p:txBody>
      </p:sp>
      <p:sp>
        <p:nvSpPr>
          <p:cNvPr id="203" name="PlaceHolder 2"/>
          <p:cNvSpPr>
            <a:spLocks noGrp="1"/>
          </p:cNvSpPr>
          <p:nvPr>
            <p:ph/>
          </p:nvPr>
        </p:nvSpPr>
        <p:spPr>
          <a:xfrm>
            <a:off x="2589120" y="1550160"/>
            <a:ext cx="8913960" cy="435960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Open Eclipse IDE </a:t>
            </a:r>
            <a:endParaRPr b="0" lang="en-IN" sz="1800" spc="-1" strike="noStrike">
              <a:latin typeface="Arial"/>
            </a:endParaRPr>
          </a:p>
          <a:p>
            <a:pPr marL="343080" indent="-343080">
              <a:lnSpc>
                <a:spcPct val="100000"/>
              </a:lnSpc>
              <a:spcBef>
                <a:spcPts val="1001"/>
              </a:spcBef>
              <a:buClr>
                <a:srgbClr val="de32de"/>
              </a:buClr>
              <a:buFont typeface="Wingdings 3" charset="2"/>
              <a:buAutoNum type="arabicPeriod"/>
            </a:pPr>
            <a:r>
              <a:rPr b="0" lang="en-GB" sz="1800" spc="-1" strike="noStrike">
                <a:solidFill>
                  <a:srgbClr val="ffffff"/>
                </a:solidFill>
                <a:latin typeface="Century Gothic"/>
              </a:rPr>
              <a:t>File </a:t>
            </a:r>
            <a:endParaRPr b="0" lang="en-IN" sz="1800" spc="-1" strike="noStrike">
              <a:latin typeface="Arial"/>
            </a:endParaRPr>
          </a:p>
          <a:p>
            <a:pPr marL="343080" indent="-343080">
              <a:lnSpc>
                <a:spcPct val="100000"/>
              </a:lnSpc>
              <a:spcBef>
                <a:spcPts val="1001"/>
              </a:spcBef>
              <a:buClr>
                <a:srgbClr val="de32de"/>
              </a:buClr>
              <a:buFont typeface="Wingdings 3" charset="2"/>
              <a:buAutoNum type="arabicPeriod"/>
            </a:pPr>
            <a:r>
              <a:rPr b="0" lang="en-GB" sz="1800" spc="-1" strike="noStrike">
                <a:solidFill>
                  <a:srgbClr val="ffffff"/>
                </a:solidFill>
                <a:latin typeface="Century Gothic"/>
              </a:rPr>
              <a:t>New </a:t>
            </a:r>
            <a:endParaRPr b="0" lang="en-IN" sz="1800" spc="-1" strike="noStrike">
              <a:latin typeface="Arial"/>
            </a:endParaRPr>
          </a:p>
          <a:p>
            <a:pPr marL="343080" indent="-343080">
              <a:lnSpc>
                <a:spcPct val="100000"/>
              </a:lnSpc>
              <a:spcBef>
                <a:spcPts val="1001"/>
              </a:spcBef>
              <a:buClr>
                <a:srgbClr val="de32de"/>
              </a:buClr>
              <a:buFont typeface="Wingdings 3" charset="2"/>
              <a:buAutoNum type="arabicPeriod"/>
            </a:pPr>
            <a:r>
              <a:rPr b="0" lang="en-GB" sz="1800" spc="-1" strike="noStrike">
                <a:solidFill>
                  <a:srgbClr val="ffffff"/>
                </a:solidFill>
                <a:latin typeface="Century Gothic"/>
              </a:rPr>
              <a:t>Java Project      </a:t>
            </a:r>
            <a:endParaRPr b="0" lang="en-IN" sz="1800" spc="-1" strike="noStrike">
              <a:latin typeface="Arial"/>
            </a:endParaRPr>
          </a:p>
          <a:p>
            <a:pPr marL="343080" indent="-343080">
              <a:lnSpc>
                <a:spcPct val="100000"/>
              </a:lnSpc>
              <a:spcBef>
                <a:spcPts val="1001"/>
              </a:spcBef>
              <a:buNone/>
              <a:tabLst>
                <a:tab algn="l" pos="0"/>
              </a:tabLst>
            </a:pPr>
            <a:r>
              <a:rPr b="0" lang="en-GB" sz="1800" spc="-1" strike="noStrike">
                <a:solidFill>
                  <a:srgbClr val="ffffff"/>
                </a:solidFill>
                <a:latin typeface="Century Gothic"/>
              </a:rPr>
              <a:t>    </a:t>
            </a:r>
            <a:endParaRPr b="0" lang="en-IN" sz="1800" spc="-1" strike="noStrike">
              <a:latin typeface="Arial"/>
            </a:endParaRPr>
          </a:p>
        </p:txBody>
      </p:sp>
      <p:pic>
        <p:nvPicPr>
          <p:cNvPr id="204" name="Picture 3" descr=""/>
          <p:cNvPicPr/>
          <p:nvPr/>
        </p:nvPicPr>
        <p:blipFill>
          <a:blip r:embed="rId1"/>
          <a:stretch/>
        </p:blipFill>
        <p:spPr>
          <a:xfrm>
            <a:off x="5409360" y="1476360"/>
            <a:ext cx="6152760" cy="4884840"/>
          </a:xfrm>
          <a:prstGeom prst="rect">
            <a:avLst/>
          </a:prstGeom>
          <a:ln w="9525">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Continue:</a:t>
            </a:r>
            <a:endParaRPr b="0" lang="en-IN" sz="3600" spc="-1" strike="noStrike">
              <a:latin typeface="Arial"/>
            </a:endParaRPr>
          </a:p>
        </p:txBody>
      </p:sp>
      <p:sp>
        <p:nvSpPr>
          <p:cNvPr id="206" name="PlaceHolder 2"/>
          <p:cNvSpPr>
            <a:spLocks noGrp="1"/>
          </p:cNvSpPr>
          <p:nvPr>
            <p:ph/>
          </p:nvPr>
        </p:nvSpPr>
        <p:spPr>
          <a:xfrm>
            <a:off x="1561320" y="1616760"/>
            <a:ext cx="5272920" cy="4293000"/>
          </a:xfrm>
          <a:prstGeom prst="rect">
            <a:avLst/>
          </a:prstGeom>
          <a:noFill/>
          <a:ln w="0">
            <a:noFill/>
          </a:ln>
        </p:spPr>
        <p:txBody>
          <a:bodyPr lIns="90000" rIns="90000" tIns="45000" bIns="45000" anchor="t">
            <a:noAutofit/>
          </a:bodyPr>
          <a:p>
            <a:pPr marL="343080" indent="-343080">
              <a:lnSpc>
                <a:spcPct val="100000"/>
              </a:lnSpc>
              <a:spcBef>
                <a:spcPts val="1001"/>
              </a:spcBef>
              <a:buNone/>
              <a:tabLst>
                <a:tab algn="l" pos="0"/>
              </a:tabLst>
            </a:pPr>
            <a:r>
              <a:rPr b="0" lang="en-GB" sz="1800" spc="-1" strike="noStrike">
                <a:solidFill>
                  <a:srgbClr val="ffffff"/>
                </a:solidFill>
                <a:latin typeface="Century Gothic"/>
              </a:rPr>
              <a:t>4. Project Name: Cloudsim</a:t>
            </a:r>
            <a:endParaRPr b="0" lang="en-IN" sz="1800" spc="-1" strike="noStrike">
              <a:latin typeface="Arial"/>
            </a:endParaRPr>
          </a:p>
          <a:p>
            <a:pPr marL="343080" indent="-343080">
              <a:lnSpc>
                <a:spcPct val="100000"/>
              </a:lnSpc>
              <a:spcBef>
                <a:spcPts val="1001"/>
              </a:spcBef>
              <a:buNone/>
              <a:tabLst>
                <a:tab algn="l" pos="0"/>
              </a:tabLst>
            </a:pPr>
            <a:r>
              <a:rPr b="0" lang="en-GB" sz="1800" spc="-1" strike="noStrike">
                <a:solidFill>
                  <a:srgbClr val="ffffff"/>
                </a:solidFill>
                <a:latin typeface="Century Gothic"/>
              </a:rPr>
              <a:t>Use Default Location (choose untick )</a:t>
            </a:r>
            <a:endParaRPr b="0" lang="en-IN" sz="1800" spc="-1" strike="noStrike">
              <a:latin typeface="Arial"/>
            </a:endParaRPr>
          </a:p>
          <a:p>
            <a:pPr marL="343080" indent="-343080">
              <a:lnSpc>
                <a:spcPct val="100000"/>
              </a:lnSpc>
              <a:spcBef>
                <a:spcPts val="1001"/>
              </a:spcBef>
              <a:buNone/>
              <a:tabLst>
                <a:tab algn="l" pos="0"/>
              </a:tabLst>
            </a:pPr>
            <a:r>
              <a:rPr b="0" lang="en-GB" sz="1800" spc="-1" strike="noStrike">
                <a:solidFill>
                  <a:srgbClr val="ffffff"/>
                </a:solidFill>
                <a:latin typeface="Century Gothic"/>
              </a:rPr>
              <a:t>5. Go to browse and add CloudSim 3.0.3</a:t>
            </a:r>
            <a:endParaRPr b="0" lang="en-IN" sz="1800" spc="-1" strike="noStrike">
              <a:latin typeface="Arial"/>
            </a:endParaRPr>
          </a:p>
          <a:p>
            <a:pPr marL="343080" indent="-343080">
              <a:lnSpc>
                <a:spcPct val="100000"/>
              </a:lnSpc>
              <a:spcBef>
                <a:spcPts val="1001"/>
              </a:spcBef>
              <a:buNone/>
              <a:tabLst>
                <a:tab algn="l" pos="0"/>
              </a:tabLst>
            </a:pPr>
            <a:r>
              <a:rPr b="0" lang="en-GB" sz="1800" spc="-1" strike="noStrike">
                <a:solidFill>
                  <a:srgbClr val="ffffff"/>
                </a:solidFill>
                <a:latin typeface="Century Gothic"/>
              </a:rPr>
              <a:t>6. Next</a:t>
            </a:r>
            <a:endParaRPr b="0" lang="en-IN" sz="1800" spc="-1" strike="noStrike">
              <a:latin typeface="Arial"/>
            </a:endParaRPr>
          </a:p>
        </p:txBody>
      </p:sp>
      <p:pic>
        <p:nvPicPr>
          <p:cNvPr id="207" name="Picture 3" descr=""/>
          <p:cNvPicPr/>
          <p:nvPr/>
        </p:nvPicPr>
        <p:blipFill>
          <a:blip r:embed="rId1"/>
          <a:stretch/>
        </p:blipFill>
        <p:spPr>
          <a:xfrm>
            <a:off x="6501240" y="1204200"/>
            <a:ext cx="5051520" cy="5209200"/>
          </a:xfrm>
          <a:prstGeom prst="rect">
            <a:avLst/>
          </a:prstGeom>
          <a:ln w="9525">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2593080" y="624240"/>
            <a:ext cx="8910360" cy="92448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Continue</a:t>
            </a:r>
            <a:endParaRPr b="0" lang="en-IN" sz="3600" spc="-1" strike="noStrike">
              <a:latin typeface="Arial"/>
            </a:endParaRPr>
          </a:p>
        </p:txBody>
      </p:sp>
      <p:sp>
        <p:nvSpPr>
          <p:cNvPr id="209" name="PlaceHolder 2"/>
          <p:cNvSpPr>
            <a:spLocks noGrp="1"/>
          </p:cNvSpPr>
          <p:nvPr>
            <p:ph/>
          </p:nvPr>
        </p:nvSpPr>
        <p:spPr>
          <a:xfrm>
            <a:off x="2589120" y="1460880"/>
            <a:ext cx="8913960" cy="4448880"/>
          </a:xfrm>
          <a:prstGeom prst="rect">
            <a:avLst/>
          </a:prstGeom>
          <a:noFill/>
          <a:ln w="0">
            <a:noFill/>
          </a:ln>
        </p:spPr>
        <p:txBody>
          <a:bodyPr lIns="90000" rIns="90000" tIns="45000" bIns="45000" anchor="t">
            <a:noAutofit/>
          </a:bodyPr>
          <a:p>
            <a:pPr marL="343080" indent="-343080">
              <a:lnSpc>
                <a:spcPct val="100000"/>
              </a:lnSpc>
              <a:spcBef>
                <a:spcPts val="1001"/>
              </a:spcBef>
              <a:buNone/>
              <a:tabLst>
                <a:tab algn="l" pos="0"/>
              </a:tabLst>
            </a:pPr>
            <a:r>
              <a:rPr b="0" lang="en-GB" sz="1800" spc="-1" strike="noStrike">
                <a:solidFill>
                  <a:srgbClr val="ffffff"/>
                </a:solidFill>
                <a:latin typeface="Century Gothic"/>
              </a:rPr>
              <a:t>7. Libraries</a:t>
            </a:r>
            <a:endParaRPr b="0" lang="en-IN" sz="1800" spc="-1" strike="noStrike">
              <a:latin typeface="Arial"/>
            </a:endParaRPr>
          </a:p>
          <a:p>
            <a:pPr marL="343080" indent="-343080">
              <a:lnSpc>
                <a:spcPct val="100000"/>
              </a:lnSpc>
              <a:spcBef>
                <a:spcPts val="1001"/>
              </a:spcBef>
              <a:buNone/>
              <a:tabLst>
                <a:tab algn="l" pos="0"/>
              </a:tabLst>
            </a:pPr>
            <a:r>
              <a:rPr b="0" lang="en-GB" sz="1800" spc="-1" strike="noStrike">
                <a:solidFill>
                  <a:srgbClr val="ffffff"/>
                </a:solidFill>
                <a:latin typeface="Century Gothic"/>
              </a:rPr>
              <a:t>8. Add External Jars</a:t>
            </a:r>
            <a:endParaRPr b="0" lang="en-IN" sz="1800" spc="-1" strike="noStrike">
              <a:latin typeface="Arial"/>
            </a:endParaRPr>
          </a:p>
          <a:p>
            <a:pPr marL="343080" indent="-343080">
              <a:lnSpc>
                <a:spcPct val="100000"/>
              </a:lnSpc>
              <a:spcBef>
                <a:spcPts val="1001"/>
              </a:spcBef>
              <a:buNone/>
              <a:tabLst>
                <a:tab algn="l" pos="0"/>
              </a:tabLst>
            </a:pPr>
            <a:r>
              <a:rPr b="0" lang="en-GB" sz="1800" spc="-1" strike="noStrike">
                <a:solidFill>
                  <a:srgbClr val="ffffff"/>
                </a:solidFill>
                <a:latin typeface="Century Gothic"/>
              </a:rPr>
              <a:t>9. Select Common maths </a:t>
            </a:r>
            <a:endParaRPr b="0" lang="en-IN" sz="1800" spc="-1" strike="noStrike">
              <a:latin typeface="Arial"/>
            </a:endParaRPr>
          </a:p>
          <a:p>
            <a:pPr marL="343080" indent="-343080">
              <a:lnSpc>
                <a:spcPct val="100000"/>
              </a:lnSpc>
              <a:spcBef>
                <a:spcPts val="1001"/>
              </a:spcBef>
              <a:buNone/>
              <a:tabLst>
                <a:tab algn="l" pos="0"/>
              </a:tabLst>
            </a:pPr>
            <a:r>
              <a:rPr b="0" lang="en-GB" sz="1800" spc="-1" strike="noStrike">
                <a:solidFill>
                  <a:srgbClr val="ffffff"/>
                </a:solidFill>
                <a:latin typeface="Century Gothic"/>
              </a:rPr>
              <a:t>10. Finish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
          <p:cNvSpPr/>
          <p:nvPr/>
        </p:nvSpPr>
        <p:spPr>
          <a:xfrm>
            <a:off x="540000" y="1357920"/>
            <a:ext cx="10439280" cy="1881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A container is a standard unit of software that packages up code and all its dependencies so the application runs quickly and reliably from one computing environment to another.</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Docker Desktop is an application that makes it easy to build, share, and run containerized applications on Mac, Linux, and Windows. It provides a graphical user interface (GUI) for managing containers, images, and volumes, as well as a command-line interface (CLI) for more advanced users.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
          <p:cNvSpPr/>
          <p:nvPr/>
        </p:nvSpPr>
        <p:spPr>
          <a:xfrm>
            <a:off x="720000" y="360000"/>
            <a:ext cx="11206440" cy="593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400" spc="-1" strike="noStrike">
                <a:latin typeface="Arial"/>
              </a:rPr>
              <a:t>Cloudsim examples :</a:t>
            </a:r>
            <a:endParaRPr b="0" lang="en-IN" sz="2400" spc="-1" strike="noStrike">
              <a:latin typeface="Arial"/>
            </a:endParaRPr>
          </a:p>
          <a:p>
            <a:pPr>
              <a:lnSpc>
                <a:spcPct val="100000"/>
              </a:lnSpc>
              <a:buNone/>
            </a:pPr>
            <a:r>
              <a:rPr b="0" lang="en-IN" sz="2400" spc="-1" strike="noStrike">
                <a:latin typeface="Arial"/>
              </a:rPr>
              <a:t>Example 1:</a:t>
            </a:r>
            <a:endParaRPr b="0" lang="en-IN" sz="2400" spc="-1" strike="noStrike">
              <a:latin typeface="Arial"/>
            </a:endParaRPr>
          </a:p>
          <a:p>
            <a:pPr>
              <a:lnSpc>
                <a:spcPct val="100000"/>
              </a:lnSpc>
              <a:buNone/>
            </a:pPr>
            <a:r>
              <a:rPr b="0" lang="en-IN" sz="2400" spc="-1" strike="noStrike">
                <a:latin typeface="Arial"/>
              </a:rPr>
              <a:t>A simple example showing how to create a datacenter with one host and run one cloudlet on it.</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latin typeface="Arial"/>
              </a:rPr>
              <a:t>Example 2:</a:t>
            </a:r>
            <a:endParaRPr b="0" lang="en-IN" sz="2400" spc="-1" strike="noStrike">
              <a:latin typeface="Arial"/>
            </a:endParaRPr>
          </a:p>
          <a:p>
            <a:pPr>
              <a:lnSpc>
                <a:spcPct val="100000"/>
              </a:lnSpc>
              <a:buNone/>
            </a:pPr>
            <a:r>
              <a:rPr b="0" lang="en-IN" sz="2400" spc="-1" strike="noStrike">
                <a:latin typeface="Arial"/>
              </a:rPr>
              <a:t>A simple example showing how to create a datacenter with one host and run two cloudlets on it. The cloudlets run in VMs with the same MIPS equirements. * The cloudlets will take the same time to complete the execution.</a:t>
            </a:r>
            <a:endParaRPr b="0" lang="en-IN" sz="2400" spc="-1" strike="noStrike">
              <a:latin typeface="Arial"/>
            </a:endParaRPr>
          </a:p>
          <a:p>
            <a:pPr>
              <a:lnSpc>
                <a:spcPct val="100000"/>
              </a:lnSpc>
              <a:buNone/>
            </a:pPr>
            <a:r>
              <a:rPr b="0" lang="en-IN" sz="2400" spc="-1" strike="noStrike">
                <a:latin typeface="Arial"/>
              </a:rPr>
              <a:t>2VMs, in same dc, at same host</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latin typeface="Arial"/>
              </a:rPr>
              <a:t>Example 3:</a:t>
            </a:r>
            <a:endParaRPr b="0" lang="en-IN" sz="2400" spc="-1" strike="noStrike">
              <a:latin typeface="Arial"/>
            </a:endParaRPr>
          </a:p>
          <a:p>
            <a:pPr>
              <a:lnSpc>
                <a:spcPct val="100000"/>
              </a:lnSpc>
              <a:buNone/>
            </a:pPr>
            <a:r>
              <a:rPr b="0" lang="en-IN" sz="2400" spc="-1" strike="noStrike">
                <a:latin typeface="Arial"/>
              </a:rPr>
              <a:t>A simple example showing how to create a datacenter with two hosts and run two cloudlets on it. The cloudlets run in * VMs with different MIPS requirements. The cloudlets will take different time to complete the execution depending on the requested VM performance. </a:t>
            </a:r>
            <a:endParaRPr b="0" lang="en-IN" sz="2400" spc="-1" strike="noStrike">
              <a:latin typeface="Arial"/>
            </a:endParaRPr>
          </a:p>
          <a:p>
            <a:pPr>
              <a:lnSpc>
                <a:spcPct val="100000"/>
              </a:lnSpc>
              <a:buNone/>
            </a:pPr>
            <a:r>
              <a:rPr b="0" lang="en-IN" sz="2400" spc="-1" strike="noStrike">
                <a:latin typeface="Arial"/>
              </a:rPr>
              <a:t>2vms on dc0, but both at diff host, cloudlet=2,</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
          <p:cNvSpPr/>
          <p:nvPr/>
        </p:nvSpPr>
        <p:spPr>
          <a:xfrm>
            <a:off x="540000" y="540000"/>
            <a:ext cx="10619640" cy="6207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400" spc="-1" strike="noStrike">
                <a:latin typeface="Arial"/>
              </a:rPr>
              <a:t>Example 4.</a:t>
            </a:r>
            <a:endParaRPr b="0" lang="en-IN" sz="2400" spc="-1" strike="noStrike">
              <a:latin typeface="Arial"/>
            </a:endParaRPr>
          </a:p>
          <a:p>
            <a:pPr>
              <a:lnSpc>
                <a:spcPct val="100000"/>
              </a:lnSpc>
              <a:buNone/>
            </a:pPr>
            <a:r>
              <a:rPr b="0" lang="en-IN" sz="2400" spc="-1" strike="noStrike">
                <a:latin typeface="Arial"/>
              </a:rPr>
              <a:t>A simple example showing how to create two datacenters with one host each and run two cloudlets on them.</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latin typeface="Arial"/>
              </a:rPr>
              <a:t>Example 5.</a:t>
            </a:r>
            <a:endParaRPr b="0" lang="en-IN" sz="2400" spc="-1" strike="noStrike">
              <a:latin typeface="Arial"/>
            </a:endParaRPr>
          </a:p>
          <a:p>
            <a:pPr>
              <a:lnSpc>
                <a:spcPct val="100000"/>
              </a:lnSpc>
              <a:buNone/>
            </a:pPr>
            <a:r>
              <a:rPr b="0" lang="en-IN" sz="2400" spc="-1" strike="noStrike">
                <a:latin typeface="Arial"/>
              </a:rPr>
              <a:t>A simple example showing how to create two datacenters with one host each and run cloudlets of two users on them.</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latin typeface="Arial"/>
              </a:rPr>
              <a:t>Example 6.</a:t>
            </a:r>
            <a:endParaRPr b="0" lang="en-IN" sz="2400" spc="-1" strike="noStrike">
              <a:latin typeface="Arial"/>
            </a:endParaRPr>
          </a:p>
          <a:p>
            <a:pPr>
              <a:lnSpc>
                <a:spcPct val="100000"/>
              </a:lnSpc>
              <a:buNone/>
            </a:pPr>
            <a:r>
              <a:rPr b="0" lang="en-IN" sz="2400" spc="-1" strike="noStrike">
                <a:latin typeface="Arial"/>
              </a:rPr>
              <a:t>* An example showing how to create scalable simulations.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latin typeface="Arial"/>
              </a:rPr>
              <a:t>Example 7. An example showing how to pause and resume the simulation, and create simulation entities (a DatacenterBroker in this example) dynamically.</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latin typeface="Arial"/>
              </a:rPr>
              <a:t>Example 8. An example showing how to create simulation entities (a DatacenterBroker in this example) in run-time using</a:t>
            </a:r>
            <a:endParaRPr b="0" lang="en-IN" sz="2400" spc="-1" strike="noStrike">
              <a:latin typeface="Arial"/>
            </a:endParaRPr>
          </a:p>
          <a:p>
            <a:pPr>
              <a:lnSpc>
                <a:spcPct val="100000"/>
              </a:lnSpc>
              <a:buNone/>
            </a:pPr>
            <a:r>
              <a:rPr b="0" lang="en-IN" sz="2400" spc="-1" strike="noStrike">
                <a:latin typeface="Arial"/>
              </a:rPr>
              <a:t>* a globar manager entity (GlobalBroker).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2589120" y="875160"/>
            <a:ext cx="8913960" cy="860040"/>
          </a:xfrm>
          <a:prstGeom prst="rect">
            <a:avLst/>
          </a:prstGeom>
          <a:noFill/>
          <a:ln w="0">
            <a:noFill/>
          </a:ln>
        </p:spPr>
        <p:txBody>
          <a:bodyPr lIns="0" rIns="0" tIns="0" bIns="0" anchor="b">
            <a:normAutofit/>
          </a:bodyPr>
          <a:p>
            <a:pPr>
              <a:lnSpc>
                <a:spcPct val="100000"/>
              </a:lnSpc>
              <a:buNone/>
            </a:pPr>
            <a:r>
              <a:rPr b="0" lang="en-GB" sz="5400" spc="-1" strike="noStrike">
                <a:solidFill>
                  <a:srgbClr val="ffffff"/>
                </a:solidFill>
                <a:latin typeface="Century Gothic"/>
              </a:rPr>
              <a:t>Docker Desktop</a:t>
            </a:r>
            <a:endParaRPr b="0" lang="en-IN" sz="5400" spc="-1" strike="noStrike">
              <a:latin typeface="Arial"/>
            </a:endParaRPr>
          </a:p>
        </p:txBody>
      </p:sp>
      <p:sp>
        <p:nvSpPr>
          <p:cNvPr id="144" name="PlaceHolder 2"/>
          <p:cNvSpPr>
            <a:spLocks noGrp="1"/>
          </p:cNvSpPr>
          <p:nvPr>
            <p:ph type="subTitle"/>
          </p:nvPr>
        </p:nvSpPr>
        <p:spPr>
          <a:xfrm>
            <a:off x="2077200" y="1855080"/>
            <a:ext cx="9425880" cy="1056600"/>
          </a:xfrm>
          <a:prstGeom prst="rect">
            <a:avLst/>
          </a:prstGeom>
          <a:noFill/>
          <a:ln w="0">
            <a:noFill/>
          </a:ln>
        </p:spPr>
        <p:txBody>
          <a:bodyPr lIns="0" rIns="0" tIns="0" bIns="0" anchor="t">
            <a:noAutofit/>
          </a:bodyPr>
          <a:p>
            <a:pPr marL="343080" indent="-343080">
              <a:lnSpc>
                <a:spcPct val="100000"/>
              </a:lnSpc>
              <a:spcBef>
                <a:spcPts val="1001"/>
              </a:spcBef>
              <a:buClr>
                <a:srgbClr val="de32de"/>
              </a:buClr>
              <a:buFont typeface="Wingdings 3" charset="2"/>
              <a:buAutoNum type="arabicPeriod"/>
            </a:pPr>
            <a:r>
              <a:rPr b="0" lang="en-GB" sz="1800" spc="-1" strike="noStrike">
                <a:solidFill>
                  <a:srgbClr val="ffffff"/>
                </a:solidFill>
                <a:latin typeface="Century Gothic"/>
              </a:rPr>
              <a:t>Go to Googlr chrome:- </a:t>
            </a:r>
            <a:endParaRPr b="0" lang="en-IN" sz="1800" spc="-1" strike="noStrike">
              <a:latin typeface="Arial"/>
            </a:endParaRPr>
          </a:p>
          <a:p>
            <a:pPr>
              <a:lnSpc>
                <a:spcPct val="100000"/>
              </a:lnSpc>
              <a:spcBef>
                <a:spcPts val="1001"/>
              </a:spcBef>
              <a:buNone/>
              <a:tabLst>
                <a:tab algn="l" pos="0"/>
              </a:tabLst>
            </a:pPr>
            <a:r>
              <a:rPr b="0" lang="en-GB" sz="1800" spc="-1" strike="noStrike">
                <a:solidFill>
                  <a:srgbClr val="ffffff"/>
                </a:solidFill>
                <a:latin typeface="Century Gothic"/>
              </a:rPr>
              <a:t>Download: Docker Desktop Installer.exe</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pic>
        <p:nvPicPr>
          <p:cNvPr id="145" name="Picture 3" descr=""/>
          <p:cNvPicPr/>
          <p:nvPr/>
        </p:nvPicPr>
        <p:blipFill>
          <a:blip r:embed="rId1"/>
          <a:stretch/>
        </p:blipFill>
        <p:spPr>
          <a:xfrm>
            <a:off x="2077200" y="2805120"/>
            <a:ext cx="9272880" cy="3450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Thinks to be noted </a:t>
            </a:r>
            <a:endParaRPr b="0" lang="en-IN" sz="3600" spc="-1" strike="noStrike">
              <a:latin typeface="Arial"/>
            </a:endParaRPr>
          </a:p>
        </p:txBody>
      </p:sp>
      <p:sp>
        <p:nvSpPr>
          <p:cNvPr id="147" name="PlaceHolder 2"/>
          <p:cNvSpPr>
            <a:spLocks noGrp="1"/>
          </p:cNvSpPr>
          <p:nvPr>
            <p:ph/>
          </p:nvPr>
        </p:nvSpPr>
        <p:spPr>
          <a:xfrm>
            <a:off x="2589120" y="1410840"/>
            <a:ext cx="8913960" cy="449892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System’s compatibility</a:t>
            </a:r>
            <a:endParaRPr b="0" lang="en-IN" sz="1800" spc="-1" strike="noStrike">
              <a:latin typeface="Arial"/>
            </a:endParaRPr>
          </a:p>
          <a:p>
            <a:pPr>
              <a:lnSpc>
                <a:spcPct val="100000"/>
              </a:lnSpc>
              <a:spcBef>
                <a:spcPts val="1001"/>
              </a:spcBef>
              <a:buNone/>
              <a:tabLst>
                <a:tab algn="l" pos="0"/>
              </a:tabLst>
            </a:pPr>
            <a:r>
              <a:rPr b="0" lang="en-GB" sz="1800" spc="-1" strike="noStrike">
                <a:solidFill>
                  <a:srgbClr val="ffffff"/>
                </a:solidFill>
                <a:latin typeface="Century Gothic"/>
              </a:rPr>
              <a:t>Docker Desktop runs on windows version 10 or above 10.</a:t>
            </a:r>
            <a:endParaRPr b="0" lang="en-IN" sz="1800" spc="-1" strike="noStrike">
              <a:latin typeface="Arial"/>
            </a:endParaRPr>
          </a:p>
          <a:p>
            <a:pPr marL="343080" indent="-343080">
              <a:lnSpc>
                <a:spcPct val="100000"/>
              </a:lnSpc>
              <a:spcBef>
                <a:spcPts val="1001"/>
              </a:spcBef>
              <a:buClr>
                <a:srgbClr val="de32de"/>
              </a:buClr>
              <a:buFont typeface="Wingdings 3" charset="2"/>
              <a:buChar char=""/>
              <a:tabLst>
                <a:tab algn="l" pos="0"/>
              </a:tabLst>
            </a:pPr>
            <a:r>
              <a:rPr b="0" lang="en-GB" sz="1800" spc="-1" strike="noStrike">
                <a:solidFill>
                  <a:srgbClr val="ffffff"/>
                </a:solidFill>
                <a:latin typeface="Century Gothic"/>
              </a:rPr>
              <a:t>Virtualization is enabled. </a:t>
            </a:r>
            <a:endParaRPr b="0" lang="en-IN" sz="1800" spc="-1" strike="noStrike">
              <a:latin typeface="Arial"/>
            </a:endParaRPr>
          </a:p>
          <a:p>
            <a:pPr>
              <a:lnSpc>
                <a:spcPct val="100000"/>
              </a:lnSpc>
              <a:spcBef>
                <a:spcPts val="1001"/>
              </a:spcBef>
              <a:buNone/>
              <a:tabLst>
                <a:tab algn="l" pos="0"/>
              </a:tabLst>
            </a:pPr>
            <a:r>
              <a:rPr b="0" lang="en-GB" sz="1800" spc="-1" strike="noStrike">
                <a:solidFill>
                  <a:srgbClr val="ffffff"/>
                </a:solidFill>
                <a:latin typeface="Century Gothic"/>
              </a:rPr>
              <a:t>Virtualization is enabled by rebooting your system.</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Docker Steps on Windows:</a:t>
            </a:r>
            <a:endParaRPr b="0" lang="en-IN" sz="3600" spc="-1" strike="noStrike">
              <a:latin typeface="Arial"/>
            </a:endParaRPr>
          </a:p>
        </p:txBody>
      </p:sp>
      <p:sp>
        <p:nvSpPr>
          <p:cNvPr id="149" name="PlaceHolder 2"/>
          <p:cNvSpPr>
            <a:spLocks noGrp="1"/>
          </p:cNvSpPr>
          <p:nvPr>
            <p:ph/>
          </p:nvPr>
        </p:nvSpPr>
        <p:spPr>
          <a:xfrm>
            <a:off x="1645920" y="1905120"/>
            <a:ext cx="4335480" cy="400464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AutoNum type="arabicPeriod"/>
            </a:pPr>
            <a:r>
              <a:rPr b="0" lang="en-GB" sz="1800" spc="-1" strike="noStrike">
                <a:solidFill>
                  <a:srgbClr val="ffffff"/>
                </a:solidFill>
                <a:latin typeface="Century Gothic"/>
              </a:rPr>
              <a:t>Open Control Panel.</a:t>
            </a:r>
            <a:endParaRPr b="0" lang="en-IN" sz="1800" spc="-1" strike="noStrike">
              <a:latin typeface="Arial"/>
            </a:endParaRPr>
          </a:p>
          <a:p>
            <a:pPr marL="343080" indent="-343080">
              <a:lnSpc>
                <a:spcPct val="100000"/>
              </a:lnSpc>
              <a:spcBef>
                <a:spcPts val="1001"/>
              </a:spcBef>
              <a:buClr>
                <a:srgbClr val="de32de"/>
              </a:buClr>
              <a:buFont typeface="Wingdings 3" charset="2"/>
              <a:buAutoNum type="arabicPeriod"/>
            </a:pPr>
            <a:r>
              <a:rPr b="0" lang="en-GB" sz="1800" spc="-1" strike="noStrike">
                <a:solidFill>
                  <a:srgbClr val="ffffff"/>
                </a:solidFill>
                <a:latin typeface="Century Gothic"/>
              </a:rPr>
              <a:t>Open Programs and Features.</a:t>
            </a:r>
            <a:endParaRPr b="0" lang="en-IN" sz="1800" spc="-1" strike="noStrike">
              <a:latin typeface="Arial"/>
            </a:endParaRPr>
          </a:p>
          <a:p>
            <a:pPr marL="343080" indent="-343080">
              <a:lnSpc>
                <a:spcPct val="100000"/>
              </a:lnSpc>
              <a:spcBef>
                <a:spcPts val="1001"/>
              </a:spcBef>
              <a:buClr>
                <a:srgbClr val="de32de"/>
              </a:buClr>
              <a:buFont typeface="Wingdings 3" charset="2"/>
              <a:buAutoNum type="arabicPeriod"/>
            </a:pPr>
            <a:r>
              <a:rPr b="0" lang="en-GB" sz="1800" spc="-1" strike="noStrike">
                <a:solidFill>
                  <a:srgbClr val="ffffff"/>
                </a:solidFill>
                <a:latin typeface="Century Gothic"/>
              </a:rPr>
              <a:t>Click on Turn Windows features on or off.</a:t>
            </a:r>
            <a:endParaRPr b="0" lang="en-IN" sz="1800" spc="-1" strike="noStrike">
              <a:latin typeface="Arial"/>
            </a:endParaRPr>
          </a:p>
          <a:p>
            <a:pPr marL="343080" indent="-343080">
              <a:lnSpc>
                <a:spcPct val="100000"/>
              </a:lnSpc>
              <a:spcBef>
                <a:spcPts val="1001"/>
              </a:spcBef>
              <a:buClr>
                <a:srgbClr val="de32de"/>
              </a:buClr>
              <a:buFont typeface="Wingdings 3" charset="2"/>
              <a:buAutoNum type="arabicPeriod"/>
            </a:pPr>
            <a:r>
              <a:rPr b="0" lang="en-GB" sz="1800" spc="-1" strike="noStrike">
                <a:solidFill>
                  <a:srgbClr val="ffffff"/>
                </a:solidFill>
                <a:latin typeface="Century Gothic"/>
              </a:rPr>
              <a:t>Select windows sub system for Linux </a:t>
            </a:r>
            <a:endParaRPr b="0" lang="en-IN" sz="1800" spc="-1" strike="noStrike">
              <a:latin typeface="Arial"/>
            </a:endParaRPr>
          </a:p>
          <a:p>
            <a:pPr marL="343080" indent="-343080">
              <a:lnSpc>
                <a:spcPct val="100000"/>
              </a:lnSpc>
              <a:spcBef>
                <a:spcPts val="1001"/>
              </a:spcBef>
              <a:buClr>
                <a:srgbClr val="de32de"/>
              </a:buClr>
              <a:buFont typeface="Wingdings 3" charset="2"/>
              <a:buAutoNum type="arabicPeriod"/>
            </a:pPr>
            <a:r>
              <a:rPr b="0" lang="en-GB" sz="1800" spc="-1" strike="noStrike">
                <a:solidFill>
                  <a:srgbClr val="ffffff"/>
                </a:solidFill>
                <a:latin typeface="Century Gothic"/>
              </a:rPr>
              <a:t>At last click on restart system.</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pic>
        <p:nvPicPr>
          <p:cNvPr id="150" name="Picture 3" descr=""/>
          <p:cNvPicPr/>
          <p:nvPr/>
        </p:nvPicPr>
        <p:blipFill>
          <a:blip r:embed="rId1"/>
          <a:stretch/>
        </p:blipFill>
        <p:spPr>
          <a:xfrm>
            <a:off x="5982840" y="1347840"/>
            <a:ext cx="5556600" cy="5119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2593080" y="624240"/>
            <a:ext cx="8910360" cy="127944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Continue:</a:t>
            </a:r>
            <a:endParaRPr b="0" lang="en-IN" sz="3600" spc="-1" strike="noStrike">
              <a:latin typeface="Arial"/>
            </a:endParaRPr>
          </a:p>
        </p:txBody>
      </p:sp>
      <p:sp>
        <p:nvSpPr>
          <p:cNvPr id="152" name="PlaceHolder 2"/>
          <p:cNvSpPr>
            <a:spLocks noGrp="1"/>
          </p:cNvSpPr>
          <p:nvPr>
            <p:ph/>
          </p:nvPr>
        </p:nvSpPr>
        <p:spPr>
          <a:xfrm>
            <a:off x="2589120" y="1332360"/>
            <a:ext cx="8913960" cy="457740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Go to windows Power Shell and type </a:t>
            </a:r>
            <a:endParaRPr b="0" lang="en-IN" sz="1800" spc="-1" strike="noStrike">
              <a:latin typeface="Arial"/>
            </a:endParaRPr>
          </a:p>
          <a:p>
            <a:pPr>
              <a:lnSpc>
                <a:spcPct val="100000"/>
              </a:lnSpc>
              <a:spcBef>
                <a:spcPts val="1001"/>
              </a:spcBef>
              <a:buNone/>
              <a:tabLst>
                <a:tab algn="l" pos="0"/>
              </a:tabLst>
            </a:pPr>
            <a:r>
              <a:rPr b="0" lang="en-GB" sz="1800" spc="-1" strike="noStrike">
                <a:solidFill>
                  <a:srgbClr val="ffffff"/>
                </a:solidFill>
                <a:latin typeface="Century Gothic"/>
              </a:rPr>
              <a:t>  </a:t>
            </a:r>
            <a:r>
              <a:rPr b="0" lang="en-GB" sz="1800" spc="-1" strike="noStrike">
                <a:solidFill>
                  <a:srgbClr val="ffffff"/>
                </a:solidFill>
                <a:latin typeface="Century Gothic"/>
              </a:rPr>
              <a:t>wsl --update</a:t>
            </a:r>
            <a:endParaRPr b="0" lang="en-IN" sz="1800" spc="-1" strike="noStrike">
              <a:latin typeface="Arial"/>
            </a:endParaRPr>
          </a:p>
        </p:txBody>
      </p:sp>
      <p:pic>
        <p:nvPicPr>
          <p:cNvPr id="153" name="Picture 4" descr=""/>
          <p:cNvPicPr/>
          <p:nvPr/>
        </p:nvPicPr>
        <p:blipFill>
          <a:blip r:embed="rId1"/>
          <a:stretch/>
        </p:blipFill>
        <p:spPr>
          <a:xfrm>
            <a:off x="2085480" y="2312280"/>
            <a:ext cx="9225720" cy="4021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2593080" y="624240"/>
            <a:ext cx="8910360" cy="99432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Working with Docker Containers:</a:t>
            </a:r>
            <a:endParaRPr b="0" lang="en-IN" sz="3600" spc="-1" strike="noStrike">
              <a:latin typeface="Arial"/>
            </a:endParaRPr>
          </a:p>
        </p:txBody>
      </p:sp>
      <p:sp>
        <p:nvSpPr>
          <p:cNvPr id="155" name="PlaceHolder 2"/>
          <p:cNvSpPr>
            <a:spLocks noGrp="1"/>
          </p:cNvSpPr>
          <p:nvPr>
            <p:ph/>
          </p:nvPr>
        </p:nvSpPr>
        <p:spPr>
          <a:xfrm>
            <a:off x="2589120" y="1619640"/>
            <a:ext cx="8913960" cy="429012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Search from Google Chrome:</a:t>
            </a:r>
            <a:endParaRPr b="0" lang="en-IN" sz="1800" spc="-1" strike="noStrike">
              <a:latin typeface="Arial"/>
            </a:endParaRPr>
          </a:p>
          <a:p>
            <a:pPr>
              <a:lnSpc>
                <a:spcPct val="100000"/>
              </a:lnSpc>
              <a:spcBef>
                <a:spcPts val="1001"/>
              </a:spcBef>
              <a:buNone/>
              <a:tabLst>
                <a:tab algn="l" pos="0"/>
              </a:tabLst>
            </a:pPr>
            <a:r>
              <a:rPr b="0" lang="en-GB" sz="1800" spc="-1" strike="noStrike">
                <a:solidFill>
                  <a:srgbClr val="ffffff"/>
                </a:solidFill>
                <a:latin typeface="Century Gothic"/>
              </a:rPr>
              <a:t>HUB.docker.com/r/nadav42/minesweeper</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pic>
        <p:nvPicPr>
          <p:cNvPr id="156" name="Picture 3" descr=""/>
          <p:cNvPicPr/>
          <p:nvPr/>
        </p:nvPicPr>
        <p:blipFill>
          <a:blip r:embed="rId1"/>
          <a:stretch/>
        </p:blipFill>
        <p:spPr>
          <a:xfrm>
            <a:off x="1829160" y="2481840"/>
            <a:ext cx="9517320" cy="4100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2593080" y="624240"/>
            <a:ext cx="8910360" cy="839520"/>
          </a:xfrm>
          <a:prstGeom prst="rect">
            <a:avLst/>
          </a:prstGeom>
          <a:noFill/>
          <a:ln w="0">
            <a:noFill/>
          </a:ln>
        </p:spPr>
        <p:txBody>
          <a:bodyPr lIns="90000" rIns="90000" tIns="45000" bIns="45000" anchor="t">
            <a:noAutofit/>
          </a:bodyPr>
          <a:p>
            <a:pPr>
              <a:lnSpc>
                <a:spcPct val="100000"/>
              </a:lnSpc>
              <a:buNone/>
            </a:pPr>
            <a:r>
              <a:rPr b="0" lang="en-GB" sz="3600" spc="-1" strike="noStrike">
                <a:solidFill>
                  <a:srgbClr val="ffffff"/>
                </a:solidFill>
                <a:latin typeface="Century Gothic"/>
              </a:rPr>
              <a:t>Docker Pull Command</a:t>
            </a:r>
            <a:endParaRPr b="0" lang="en-IN" sz="3600" spc="-1" strike="noStrike">
              <a:latin typeface="Arial"/>
            </a:endParaRPr>
          </a:p>
        </p:txBody>
      </p:sp>
      <p:sp>
        <p:nvSpPr>
          <p:cNvPr id="158" name="PlaceHolder 2"/>
          <p:cNvSpPr>
            <a:spLocks noGrp="1"/>
          </p:cNvSpPr>
          <p:nvPr>
            <p:ph/>
          </p:nvPr>
        </p:nvSpPr>
        <p:spPr>
          <a:xfrm>
            <a:off x="2589120" y="1520280"/>
            <a:ext cx="8913960" cy="4389480"/>
          </a:xfrm>
          <a:prstGeom prst="rect">
            <a:avLst/>
          </a:prstGeom>
          <a:noFill/>
          <a:ln w="0">
            <a:noFill/>
          </a:ln>
        </p:spPr>
        <p:txBody>
          <a:bodyPr lIns="90000" rIns="90000" tIns="45000" bIns="45000" anchor="t">
            <a:noAutofit/>
          </a:bodyPr>
          <a:p>
            <a:pPr marL="343080" indent="-343080">
              <a:lnSpc>
                <a:spcPct val="100000"/>
              </a:lnSpc>
              <a:spcBef>
                <a:spcPts val="1001"/>
              </a:spcBef>
              <a:buClr>
                <a:srgbClr val="de32de"/>
              </a:buClr>
              <a:buFont typeface="Wingdings 3" charset="2"/>
              <a:buChar char=""/>
            </a:pPr>
            <a:r>
              <a:rPr b="0" lang="en-GB" sz="1800" spc="-1" strike="noStrike">
                <a:solidFill>
                  <a:srgbClr val="ffffff"/>
                </a:solidFill>
                <a:latin typeface="Century Gothic"/>
              </a:rPr>
              <a:t>Copy “docker pull nadav42/minesweeper” from Docker Hub and paste it on command prompt.</a:t>
            </a:r>
            <a:endParaRPr b="0" lang="en-IN" sz="1800" spc="-1" strike="noStrike">
              <a:latin typeface="Arial"/>
            </a:endParaRPr>
          </a:p>
        </p:txBody>
      </p:sp>
      <p:pic>
        <p:nvPicPr>
          <p:cNvPr id="159" name="Picture 3" descr=""/>
          <p:cNvPicPr/>
          <p:nvPr/>
        </p:nvPicPr>
        <p:blipFill>
          <a:blip r:embed="rId1"/>
          <a:stretch/>
        </p:blipFill>
        <p:spPr>
          <a:xfrm>
            <a:off x="2788560" y="2423880"/>
            <a:ext cx="7279560" cy="4030560"/>
          </a:xfrm>
          <a:prstGeom prst="rect">
            <a:avLst/>
          </a:prstGeom>
          <a:ln w="9525">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4799</TotalTime>
  <Application>LibreOffice/7.3.7.2$Linux_X86_64 LibreOffice_project/30$Build-2</Application>
  <AppVersion>15.0000</AppVersion>
  <Words>455</Words>
  <Paragraphs>78</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2023-06-24T09:03:10Z</dcterms:created>
  <dc:creator>tamana paula</dc:creator>
  <dc:description/>
  <dc:language>en-IN</dc:language>
  <cp:lastModifiedBy/>
  <dcterms:modified xsi:type="dcterms:W3CDTF">2023-11-01T13:39:16Z</dcterms:modified>
  <cp:revision>58</cp:revision>
  <dc:subject/>
  <dc:title>Docker Desktop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24</vt:i4>
  </property>
</Properties>
</file>