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76" r:id="rId3"/>
    <p:sldId id="256" r:id="rId4"/>
    <p:sldId id="269" r:id="rId5"/>
    <p:sldId id="260" r:id="rId6"/>
    <p:sldId id="261" r:id="rId7"/>
    <p:sldId id="257" r:id="rId8"/>
    <p:sldId id="273" r:id="rId9"/>
    <p:sldId id="258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343" autoAdjust="0"/>
  </p:normalViewPr>
  <p:slideViewPr>
    <p:cSldViewPr snapToGrid="0">
      <p:cViewPr varScale="1">
        <p:scale>
          <a:sx n="85" d="100"/>
          <a:sy n="85" d="100"/>
        </p:scale>
        <p:origin x="-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Docker</a:t>
            </a:r>
            <a:r>
              <a:rPr lang="en-GB" dirty="0" smtClean="0"/>
              <a:t>?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6766"/>
            <a:ext cx="8915400" cy="4104456"/>
          </a:xfrm>
        </p:spPr>
        <p:txBody>
          <a:bodyPr/>
          <a:lstStyle/>
          <a:p>
            <a:r>
              <a:rPr lang="en-GB" dirty="0" err="1" smtClean="0"/>
              <a:t>Docker</a:t>
            </a:r>
            <a:r>
              <a:rPr lang="en-GB" dirty="0" smtClean="0"/>
              <a:t> is a configuration management tool that is used to automate the deployment of software in lightweight containers. These containers help applications to work efficiently in different environments.</a:t>
            </a:r>
          </a:p>
          <a:p>
            <a:r>
              <a:rPr lang="en-GB" dirty="0" err="1" smtClean="0"/>
              <a:t>Docker</a:t>
            </a:r>
            <a:r>
              <a:rPr lang="en-GB" dirty="0" smtClean="0"/>
              <a:t> container is a software package that has all the dependencies required to run an application.</a:t>
            </a:r>
          </a:p>
          <a:p>
            <a:r>
              <a:rPr lang="en-GB" dirty="0" smtClean="0"/>
              <a:t>Note: A </a:t>
            </a:r>
            <a:r>
              <a:rPr lang="en-GB" dirty="0" err="1" smtClean="0"/>
              <a:t>Docker</a:t>
            </a:r>
            <a:r>
              <a:rPr lang="en-GB" dirty="0" smtClean="0"/>
              <a:t> Image is a template of instructions used to create containers.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4184"/>
          </a:xfrm>
        </p:spPr>
        <p:txBody>
          <a:bodyPr/>
          <a:lstStyle/>
          <a:p>
            <a:r>
              <a:rPr lang="en-GB" dirty="0" smtClean="0"/>
              <a:t>Continue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1345"/>
            <a:ext cx="8915400" cy="4379877"/>
          </a:xfrm>
        </p:spPr>
        <p:txBody>
          <a:bodyPr/>
          <a:lstStyle/>
          <a:p>
            <a:r>
              <a:rPr lang="en-GB" dirty="0" smtClean="0"/>
              <a:t>Paste these commands on command prompt</a:t>
            </a:r>
          </a:p>
          <a:p>
            <a:r>
              <a:rPr lang="en-GB" dirty="0" smtClean="0"/>
              <a:t>After running build and download </a:t>
            </a:r>
            <a:r>
              <a:rPr lang="en-GB" dirty="0" err="1" smtClean="0"/>
              <a:t>Docker</a:t>
            </a:r>
            <a:r>
              <a:rPr lang="en-GB" dirty="0" smtClean="0"/>
              <a:t> image.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2823" y="2478794"/>
            <a:ext cx="7214728" cy="379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en-GB" dirty="0" smtClean="0"/>
              <a:t>Results: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GB" dirty="0" smtClean="0"/>
              <a:t>Go to chrome and then type </a:t>
            </a:r>
          </a:p>
          <a:p>
            <a:pPr marL="0" indent="0">
              <a:buNone/>
            </a:pPr>
            <a:r>
              <a:rPr lang="en-GB" dirty="0" smtClean="0"/>
              <a:t>Localhost:5000 in search bar.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10530"/>
            <a:ext cx="8778242" cy="42207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741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 of Minesweeper game on localhost: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631782" cy="377762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814662" cy="42911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762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65501"/>
          </a:xfrm>
        </p:spPr>
        <p:txBody>
          <a:bodyPr/>
          <a:lstStyle/>
          <a:p>
            <a:r>
              <a:rPr lang="en-GB" dirty="0" smtClean="0"/>
              <a:t>Stop the game: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89611"/>
            <a:ext cx="8915400" cy="4121611"/>
          </a:xfrm>
        </p:spPr>
        <p:txBody>
          <a:bodyPr/>
          <a:lstStyle/>
          <a:p>
            <a:r>
              <a:rPr lang="en-GB" dirty="0" smtClean="0"/>
              <a:t>Type ctrl+c on command prompt.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9420" y="2291507"/>
            <a:ext cx="8387279" cy="425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6910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on Docker Desktop: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8984"/>
            <a:ext cx="8915400" cy="940526"/>
          </a:xfrm>
        </p:spPr>
        <p:txBody>
          <a:bodyPr/>
          <a:lstStyle/>
          <a:p>
            <a:r>
              <a:rPr lang="en-GB" dirty="0" smtClean="0"/>
              <a:t>Search on Docker’s Desktop: Minessweeper.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29247"/>
            <a:ext cx="8582297" cy="4134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16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0370"/>
          </a:xfrm>
        </p:spPr>
        <p:txBody>
          <a:bodyPr/>
          <a:lstStyle/>
          <a:p>
            <a:r>
              <a:rPr lang="en-GB" dirty="0" smtClean="0"/>
              <a:t>Continue: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4480"/>
            <a:ext cx="8915400" cy="4356742"/>
          </a:xfrm>
        </p:spPr>
        <p:txBody>
          <a:bodyPr/>
          <a:lstStyle/>
          <a:p>
            <a:r>
              <a:rPr lang="en-GB" dirty="0" smtClean="0"/>
              <a:t>Click on Run and in optional settings, type host port i.e. 5000.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42308"/>
            <a:ext cx="7978640" cy="39972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738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6565"/>
            <a:ext cx="8915400" cy="861869"/>
          </a:xfrm>
        </p:spPr>
        <p:txBody>
          <a:bodyPr/>
          <a:lstStyle/>
          <a:p>
            <a:r>
              <a:rPr lang="en-GB" dirty="0" smtClean="0"/>
              <a:t>Shown on Docker Desktop.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37" y="1737499"/>
            <a:ext cx="8943975" cy="46046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2150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r>
              <a:rPr lang="en-GB" dirty="0" smtClean="0"/>
              <a:t>Result of Minesweeper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2046"/>
            <a:ext cx="8915400" cy="796834"/>
          </a:xfrm>
        </p:spPr>
        <p:txBody>
          <a:bodyPr/>
          <a:lstStyle/>
          <a:p>
            <a:r>
              <a:rPr lang="en-GB" dirty="0"/>
              <a:t>on localhost:5000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94559"/>
            <a:ext cx="8396651" cy="40364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69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6496"/>
          </a:xfrm>
        </p:spPr>
        <p:txBody>
          <a:bodyPr/>
          <a:lstStyle/>
          <a:p>
            <a:r>
              <a:rPr lang="en-GB" dirty="0" smtClean="0"/>
              <a:t>Docker Hub: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7726"/>
            <a:ext cx="8915400" cy="509451"/>
          </a:xfrm>
        </p:spPr>
        <p:txBody>
          <a:bodyPr/>
          <a:lstStyle/>
          <a:p>
            <a:r>
              <a:rPr lang="en-GB" dirty="0" smtClean="0"/>
              <a:t>Go to docker hub official site and search for Python Image.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053776"/>
            <a:ext cx="7450455" cy="4242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142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5056"/>
          </a:xfrm>
        </p:spPr>
        <p:txBody>
          <a:bodyPr/>
          <a:lstStyle/>
          <a:p>
            <a:r>
              <a:rPr lang="en-GB" dirty="0" smtClean="0"/>
              <a:t>Continue: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3669"/>
            <a:ext cx="8915400" cy="4317553"/>
          </a:xfrm>
        </p:spPr>
        <p:txBody>
          <a:bodyPr/>
          <a:lstStyle/>
          <a:p>
            <a:r>
              <a:rPr lang="en-GB" dirty="0" smtClean="0"/>
              <a:t>Copy the command “Docker pull python” and Docker run –it python from docker hub and run it on command prompt.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48" y="2442753"/>
            <a:ext cx="7923984" cy="40494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105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47450"/>
            <a:ext cx="8911687" cy="95754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a </a:t>
            </a:r>
            <a:r>
              <a:rPr lang="en-GB" dirty="0" err="1" smtClean="0"/>
              <a:t>Dockerfile</a:t>
            </a:r>
            <a:r>
              <a:rPr lang="en-GB" dirty="0" smtClean="0"/>
              <a:t>?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Docker</a:t>
            </a:r>
            <a:r>
              <a:rPr lang="en-GB" dirty="0" smtClean="0"/>
              <a:t> Image:</a:t>
            </a:r>
          </a:p>
          <a:p>
            <a:pPr>
              <a:buNone/>
            </a:pPr>
            <a:r>
              <a:rPr lang="en-GB" dirty="0" smtClean="0"/>
              <a:t>     A </a:t>
            </a:r>
            <a:r>
              <a:rPr lang="en-GB" dirty="0" err="1" smtClean="0"/>
              <a:t>Docker</a:t>
            </a:r>
            <a:r>
              <a:rPr lang="en-GB" dirty="0" smtClean="0"/>
              <a:t> Image is a read-only file with a bunch of instructions. When these instructions are executed, it creates a </a:t>
            </a:r>
            <a:r>
              <a:rPr lang="en-GB" dirty="0" err="1" smtClean="0"/>
              <a:t>Docker</a:t>
            </a:r>
            <a:r>
              <a:rPr lang="en-GB" dirty="0" smtClean="0"/>
              <a:t> container.</a:t>
            </a:r>
          </a:p>
          <a:p>
            <a:r>
              <a:rPr lang="en-GB" dirty="0" err="1" smtClean="0"/>
              <a:t>Dockerfile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Dockerfile</a:t>
            </a:r>
            <a:r>
              <a:rPr lang="en-GB" dirty="0" smtClean="0"/>
              <a:t> is a simple text file that consists of instructions to build </a:t>
            </a:r>
            <a:r>
              <a:rPr lang="en-GB" dirty="0" err="1" smtClean="0"/>
              <a:t>Docker</a:t>
            </a:r>
            <a:r>
              <a:rPr lang="en-GB" dirty="0" smtClean="0"/>
              <a:t> images.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011" y="2133600"/>
            <a:ext cx="8007532" cy="3778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605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CloudSim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159"/>
            <a:ext cx="8915400" cy="4501063"/>
          </a:xfrm>
        </p:spPr>
        <p:txBody>
          <a:bodyPr/>
          <a:lstStyle/>
          <a:p>
            <a:r>
              <a:rPr lang="en-GB" dirty="0" smtClean="0"/>
              <a:t>Extract </a:t>
            </a:r>
            <a:r>
              <a:rPr lang="en-GB" dirty="0" err="1" smtClean="0"/>
              <a:t>CloudSim</a:t>
            </a:r>
            <a:r>
              <a:rPr lang="en-GB" dirty="0" smtClean="0"/>
              <a:t> 3.0.3</a:t>
            </a:r>
          </a:p>
          <a:p>
            <a:r>
              <a:rPr lang="en-GB" dirty="0" smtClean="0"/>
              <a:t>Install Eclipse IDE </a:t>
            </a:r>
          </a:p>
          <a:p>
            <a:r>
              <a:rPr lang="en-GB" dirty="0" smtClean="0"/>
              <a:t>Install JDK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1188" y="1083321"/>
            <a:ext cx="5501544" cy="518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2817"/>
          </a:xfrm>
        </p:spPr>
        <p:txBody>
          <a:bodyPr/>
          <a:lstStyle/>
          <a:p>
            <a:r>
              <a:rPr lang="en-GB" dirty="0" smtClean="0"/>
              <a:t>Launch </a:t>
            </a:r>
            <a:r>
              <a:rPr lang="en-GB" dirty="0" err="1" smtClean="0"/>
              <a:t>Cloudsim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0020"/>
            <a:ext cx="8915400" cy="4361202"/>
          </a:xfrm>
        </p:spPr>
        <p:txBody>
          <a:bodyPr/>
          <a:lstStyle/>
          <a:p>
            <a:r>
              <a:rPr lang="en-GB" dirty="0" smtClean="0"/>
              <a:t>Open Eclipse IDE </a:t>
            </a:r>
          </a:p>
          <a:p>
            <a:pPr>
              <a:buAutoNum type="arabicPeriod"/>
            </a:pPr>
            <a:r>
              <a:rPr lang="en-GB" dirty="0" smtClean="0"/>
              <a:t>File </a:t>
            </a:r>
          </a:p>
          <a:p>
            <a:pPr>
              <a:buAutoNum type="arabicPeriod"/>
            </a:pPr>
            <a:r>
              <a:rPr lang="en-GB" dirty="0" smtClean="0"/>
              <a:t>New </a:t>
            </a:r>
          </a:p>
          <a:p>
            <a:pPr>
              <a:buAutoNum type="arabicPeriod"/>
            </a:pPr>
            <a:r>
              <a:rPr lang="en-GB" dirty="0" smtClean="0"/>
              <a:t>Java Project      </a:t>
            </a:r>
          </a:p>
          <a:p>
            <a:pPr>
              <a:buNone/>
            </a:pPr>
            <a:r>
              <a:rPr lang="en-GB" dirty="0" smtClean="0"/>
              <a:t>    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9502" y="1476492"/>
            <a:ext cx="6154312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171" y="1616927"/>
            <a:ext cx="5274527" cy="4294295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4. Project Name: </a:t>
            </a:r>
            <a:r>
              <a:rPr lang="en-GB" dirty="0" err="1" smtClean="0"/>
              <a:t>Cloudsim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Use Default Location (choose </a:t>
            </a:r>
            <a:r>
              <a:rPr lang="en-GB" dirty="0" err="1" smtClean="0"/>
              <a:t>untick</a:t>
            </a:r>
            <a:r>
              <a:rPr lang="en-GB" dirty="0" smtClean="0"/>
              <a:t> )</a:t>
            </a:r>
          </a:p>
          <a:p>
            <a:pPr>
              <a:buNone/>
            </a:pPr>
            <a:r>
              <a:rPr lang="en-GB" dirty="0" smtClean="0"/>
              <a:t>5. Go to browse and add </a:t>
            </a:r>
            <a:r>
              <a:rPr lang="en-GB" dirty="0" err="1" smtClean="0"/>
              <a:t>CloudSim</a:t>
            </a:r>
            <a:r>
              <a:rPr lang="en-GB" dirty="0" smtClean="0"/>
              <a:t> 3.0.3</a:t>
            </a:r>
          </a:p>
          <a:p>
            <a:pPr>
              <a:buNone/>
            </a:pPr>
            <a:r>
              <a:rPr lang="en-GB" dirty="0" smtClean="0"/>
              <a:t>6. Next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1159" y="1204331"/>
            <a:ext cx="5053129" cy="521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5910"/>
          </a:xfrm>
        </p:spPr>
        <p:txBody>
          <a:bodyPr/>
          <a:lstStyle/>
          <a:p>
            <a:r>
              <a:rPr lang="en-GB" dirty="0" smtClean="0"/>
              <a:t>Continue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0810"/>
            <a:ext cx="8915400" cy="445041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7. Libraries</a:t>
            </a:r>
          </a:p>
          <a:p>
            <a:pPr>
              <a:buNone/>
            </a:pPr>
            <a:r>
              <a:rPr lang="en-GB" dirty="0" smtClean="0"/>
              <a:t>8. Add External Jars</a:t>
            </a:r>
          </a:p>
          <a:p>
            <a:pPr>
              <a:buNone/>
            </a:pPr>
            <a:r>
              <a:rPr lang="en-GB" dirty="0" smtClean="0"/>
              <a:t>9. Select Common maths </a:t>
            </a:r>
          </a:p>
          <a:p>
            <a:pPr>
              <a:buNone/>
            </a:pPr>
            <a:r>
              <a:rPr lang="en-GB" dirty="0" smtClean="0"/>
              <a:t>10. Finish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75213"/>
            <a:ext cx="8915399" cy="8613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Docker Desktop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312" y="1854927"/>
            <a:ext cx="9427300" cy="105809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GB" dirty="0" smtClean="0"/>
              <a:t>Go to Googlr chrome:- </a:t>
            </a:r>
          </a:p>
          <a:p>
            <a:r>
              <a:rPr lang="en-GB" dirty="0" smtClean="0"/>
              <a:t>Download: Docker Desktop Installer.exe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12" y="2805249"/>
            <a:ext cx="9274311" cy="34518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726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Thinks to be noted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789"/>
            <a:ext cx="8915400" cy="4500433"/>
          </a:xfrm>
        </p:spPr>
        <p:txBody>
          <a:bodyPr/>
          <a:lstStyle/>
          <a:p>
            <a:r>
              <a:rPr lang="en-GB" dirty="0" smtClean="0"/>
              <a:t>System’s compatibility</a:t>
            </a:r>
          </a:p>
          <a:p>
            <a:pPr marL="0" indent="0">
              <a:buNone/>
            </a:pPr>
            <a:r>
              <a:rPr lang="en-GB" dirty="0" smtClean="0"/>
              <a:t>Docker Desktop runs on windows version 10 or above 10.</a:t>
            </a:r>
          </a:p>
          <a:p>
            <a:r>
              <a:rPr lang="en-GB" dirty="0" smtClean="0"/>
              <a:t>Virtualization is enabled. </a:t>
            </a:r>
          </a:p>
          <a:p>
            <a:pPr marL="0" indent="0">
              <a:buNone/>
            </a:pPr>
            <a:r>
              <a:rPr lang="en-GB" dirty="0" smtClean="0"/>
              <a:t>Virtualization is enabled by rebooting your system.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4323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Steps on Windows: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905000"/>
            <a:ext cx="4336869" cy="4006222"/>
          </a:xfrm>
        </p:spPr>
        <p:txBody>
          <a:bodyPr/>
          <a:lstStyle/>
          <a:p>
            <a:pPr>
              <a:buAutoNum type="arabicPeriod"/>
            </a:pPr>
            <a:r>
              <a:rPr lang="en-GB" dirty="0" smtClean="0"/>
              <a:t>Open Control Panel.</a:t>
            </a:r>
          </a:p>
          <a:p>
            <a:pPr>
              <a:buAutoNum type="arabicPeriod"/>
            </a:pPr>
            <a:r>
              <a:rPr lang="en-GB" dirty="0"/>
              <a:t>O</a:t>
            </a:r>
            <a:r>
              <a:rPr lang="en-GB" dirty="0" smtClean="0"/>
              <a:t>pen Programs and Features.</a:t>
            </a:r>
          </a:p>
          <a:p>
            <a:pPr>
              <a:buAutoNum type="arabicPeriod"/>
            </a:pPr>
            <a:r>
              <a:rPr lang="en-GB" dirty="0" smtClean="0"/>
              <a:t>Click on Turn Windows features on or off.</a:t>
            </a:r>
          </a:p>
          <a:p>
            <a:pPr>
              <a:buAutoNum type="arabicPeriod"/>
            </a:pPr>
            <a:r>
              <a:rPr lang="en-GB" dirty="0" smtClean="0"/>
              <a:t>Select windows sub system for Linux </a:t>
            </a:r>
          </a:p>
          <a:p>
            <a:pPr>
              <a:buAutoNum type="arabicPeriod"/>
            </a:pPr>
            <a:r>
              <a:rPr lang="en-GB" dirty="0" smtClean="0"/>
              <a:t>At last click on restart system.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789" y="1347791"/>
            <a:ext cx="5558193" cy="51206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513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2411"/>
            <a:ext cx="8915400" cy="4578811"/>
          </a:xfrm>
        </p:spPr>
        <p:txBody>
          <a:bodyPr/>
          <a:lstStyle/>
          <a:p>
            <a:r>
              <a:rPr lang="en-GB" dirty="0" smtClean="0"/>
              <a:t>Go to windows Power Shell and type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wsl --update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30" y="2312404"/>
            <a:ext cx="9227003" cy="40230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180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5684"/>
          </a:xfrm>
        </p:spPr>
        <p:txBody>
          <a:bodyPr/>
          <a:lstStyle/>
          <a:p>
            <a:r>
              <a:rPr lang="en-GB" dirty="0" smtClean="0"/>
              <a:t>Working with Docker Containers: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9794"/>
            <a:ext cx="8915400" cy="4291428"/>
          </a:xfrm>
        </p:spPr>
        <p:txBody>
          <a:bodyPr/>
          <a:lstStyle/>
          <a:p>
            <a:r>
              <a:rPr lang="en-GB" dirty="0" smtClean="0"/>
              <a:t>Search from Google Chrome:</a:t>
            </a:r>
          </a:p>
          <a:p>
            <a:pPr marL="0" indent="0">
              <a:buNone/>
            </a:pPr>
            <a:r>
              <a:rPr lang="en-GB" dirty="0" smtClean="0"/>
              <a:t>HUB.docker.com/r/nadav42/minesweeper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16" y="2481943"/>
            <a:ext cx="9518741" cy="41017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274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1133"/>
          </a:xfrm>
        </p:spPr>
        <p:txBody>
          <a:bodyPr/>
          <a:lstStyle/>
          <a:p>
            <a:r>
              <a:rPr lang="en-GB" dirty="0" err="1" smtClean="0"/>
              <a:t>Docker</a:t>
            </a:r>
            <a:r>
              <a:rPr lang="en-GB" dirty="0" smtClean="0"/>
              <a:t> Pull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0328"/>
            <a:ext cx="8915400" cy="4390894"/>
          </a:xfrm>
        </p:spPr>
        <p:txBody>
          <a:bodyPr/>
          <a:lstStyle/>
          <a:p>
            <a:r>
              <a:rPr lang="en-GB" dirty="0" smtClean="0"/>
              <a:t>Copy “</a:t>
            </a:r>
            <a:r>
              <a:rPr lang="en-GB" dirty="0" err="1" smtClean="0"/>
              <a:t>docker</a:t>
            </a:r>
            <a:r>
              <a:rPr lang="en-GB" dirty="0" smtClean="0"/>
              <a:t> pull nadav42/minesweeper” from </a:t>
            </a:r>
            <a:r>
              <a:rPr lang="en-GB" dirty="0" err="1" smtClean="0"/>
              <a:t>Docker</a:t>
            </a:r>
            <a:r>
              <a:rPr lang="en-GB" dirty="0" smtClean="0"/>
              <a:t> Hub and paste it on command prompt.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8588" y="2423710"/>
            <a:ext cx="7280829" cy="403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3616"/>
          </a:xfrm>
        </p:spPr>
        <p:txBody>
          <a:bodyPr/>
          <a:lstStyle/>
          <a:p>
            <a:r>
              <a:rPr lang="en-GB" dirty="0" smtClean="0"/>
              <a:t>Continue: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7726"/>
            <a:ext cx="8915400" cy="4513496"/>
          </a:xfrm>
        </p:spPr>
        <p:txBody>
          <a:bodyPr/>
          <a:lstStyle/>
          <a:p>
            <a:r>
              <a:rPr lang="en-GB" dirty="0" smtClean="0"/>
              <a:t>Then go to Run with Docker and copied the below mentioned commands.</a:t>
            </a:r>
          </a:p>
          <a:p>
            <a:r>
              <a:rPr lang="en-GB" dirty="0"/>
              <a:t>Build </a:t>
            </a:r>
            <a:r>
              <a:rPr lang="en-GB" dirty="0" smtClean="0"/>
              <a:t>Locally:</a:t>
            </a:r>
          </a:p>
          <a:p>
            <a:pPr marL="0" indent="0">
              <a:buNone/>
            </a:pPr>
            <a:r>
              <a:rPr lang="en-GB" dirty="0" smtClean="0"/>
              <a:t>                docker </a:t>
            </a:r>
            <a:r>
              <a:rPr lang="en-GB" dirty="0"/>
              <a:t>build -t </a:t>
            </a:r>
            <a:r>
              <a:rPr lang="en-GB" dirty="0" smtClean="0"/>
              <a:t>minesweeper.</a:t>
            </a:r>
            <a:r>
              <a:rPr lang="en-GB" dirty="0"/>
              <a:t> </a:t>
            </a:r>
            <a:endParaRPr lang="en-GB" dirty="0" smtClean="0"/>
          </a:p>
          <a:p>
            <a:r>
              <a:rPr lang="en-GB" dirty="0"/>
              <a:t>Download image from dockerhub.com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                docker </a:t>
            </a:r>
            <a:r>
              <a:rPr lang="en-GB" dirty="0"/>
              <a:t>run -it --rm -p 5000:5000 nadav42/minesweeper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78" y="3427546"/>
            <a:ext cx="8046721" cy="31300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78684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1851</TotalTime>
  <Words>455</Words>
  <Application>Microsoft Office PowerPoint</Application>
  <PresentationFormat>Custom</PresentationFormat>
  <Paragraphs>78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Wisp</vt:lpstr>
      <vt:lpstr>What is Docker? </vt:lpstr>
      <vt:lpstr>What is a Dockerfile? </vt:lpstr>
      <vt:lpstr>Docker Desktop</vt:lpstr>
      <vt:lpstr>Thinks to be noted </vt:lpstr>
      <vt:lpstr>Docker Steps on Windows:</vt:lpstr>
      <vt:lpstr>Continue:</vt:lpstr>
      <vt:lpstr>Working with Docker Containers:</vt:lpstr>
      <vt:lpstr>Docker Pull Command</vt:lpstr>
      <vt:lpstr>Continue:</vt:lpstr>
      <vt:lpstr>Continue :</vt:lpstr>
      <vt:lpstr>Results:</vt:lpstr>
      <vt:lpstr>Result of Minesweeper game on localhost:</vt:lpstr>
      <vt:lpstr>Stop the game:</vt:lpstr>
      <vt:lpstr>Working on Docker Desktop:</vt:lpstr>
      <vt:lpstr>Continue:</vt:lpstr>
      <vt:lpstr>Results:</vt:lpstr>
      <vt:lpstr>Result of Minesweeper game</vt:lpstr>
      <vt:lpstr>Docker Hub:</vt:lpstr>
      <vt:lpstr>Continue:</vt:lpstr>
      <vt:lpstr>Slide 20</vt:lpstr>
      <vt:lpstr>CloudSim</vt:lpstr>
      <vt:lpstr>Launch Cloudsim</vt:lpstr>
      <vt:lpstr>Continue:</vt:lpstr>
      <vt:lpstr>Continue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Desktop</dc:title>
  <dc:creator>tamana paula</dc:creator>
  <cp:lastModifiedBy>tamana paula</cp:lastModifiedBy>
  <cp:revision>39</cp:revision>
  <dcterms:created xsi:type="dcterms:W3CDTF">2023-06-24T09:03:10Z</dcterms:created>
  <dcterms:modified xsi:type="dcterms:W3CDTF">2023-07-12T10:59:47Z</dcterms:modified>
</cp:coreProperties>
</file>