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472" r:id="rId3"/>
    <p:sldId id="411" r:id="rId4"/>
    <p:sldId id="410" r:id="rId5"/>
    <p:sldId id="413" r:id="rId6"/>
    <p:sldId id="412" r:id="rId7"/>
    <p:sldId id="415" r:id="rId8"/>
    <p:sldId id="414" r:id="rId9"/>
    <p:sldId id="417" r:id="rId10"/>
    <p:sldId id="416" r:id="rId11"/>
    <p:sldId id="422" r:id="rId12"/>
    <p:sldId id="419" r:id="rId13"/>
    <p:sldId id="418" r:id="rId14"/>
    <p:sldId id="423" r:id="rId15"/>
    <p:sldId id="424" r:id="rId16"/>
    <p:sldId id="425" r:id="rId17"/>
    <p:sldId id="428" r:id="rId18"/>
    <p:sldId id="427" r:id="rId19"/>
    <p:sldId id="426" r:id="rId20"/>
    <p:sldId id="429" r:id="rId21"/>
    <p:sldId id="430" r:id="rId22"/>
    <p:sldId id="431" r:id="rId23"/>
    <p:sldId id="432" r:id="rId24"/>
    <p:sldId id="434" r:id="rId25"/>
    <p:sldId id="433" r:id="rId26"/>
    <p:sldId id="436" r:id="rId27"/>
    <p:sldId id="435" r:id="rId28"/>
    <p:sldId id="437" r:id="rId29"/>
    <p:sldId id="439" r:id="rId30"/>
    <p:sldId id="438" r:id="rId31"/>
    <p:sldId id="455" r:id="rId32"/>
    <p:sldId id="454" r:id="rId33"/>
    <p:sldId id="456" r:id="rId34"/>
    <p:sldId id="457" r:id="rId35"/>
    <p:sldId id="458" r:id="rId36"/>
    <p:sldId id="448" r:id="rId37"/>
    <p:sldId id="459" r:id="rId38"/>
    <p:sldId id="447" r:id="rId39"/>
    <p:sldId id="460" r:id="rId40"/>
    <p:sldId id="461" r:id="rId41"/>
    <p:sldId id="442" r:id="rId42"/>
    <p:sldId id="462" r:id="rId43"/>
    <p:sldId id="446" r:id="rId44"/>
    <p:sldId id="463" r:id="rId45"/>
    <p:sldId id="445" r:id="rId46"/>
    <p:sldId id="444" r:id="rId47"/>
    <p:sldId id="464" r:id="rId48"/>
    <p:sldId id="443" r:id="rId49"/>
    <p:sldId id="466" r:id="rId50"/>
    <p:sldId id="467" r:id="rId51"/>
    <p:sldId id="465" r:id="rId52"/>
    <p:sldId id="470" r:id="rId53"/>
    <p:sldId id="469" r:id="rId54"/>
    <p:sldId id="471" r:id="rId55"/>
    <p:sldId id="46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3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322A-3FD3-4B91-B07B-C8424AF806C1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01EB-5E62-4F7A-93D1-D8ECA3489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F01EB-5E62-4F7A-93D1-D8ECA34891A3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9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F0F4-BAD7-4985-97F0-6EACE8078AE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7BF6-EDCD-4E82-A8A5-8F7AA6E6CB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HOL-2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78740"/>
            <a:ext cx="8119110" cy="5215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010" y="5447030"/>
            <a:ext cx="3154045" cy="1209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0825"/>
            <a:ext cx="8068310" cy="6299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6" y="476672"/>
            <a:ext cx="8721482" cy="6824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18" y="1567640"/>
            <a:ext cx="8748869" cy="3678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10" y="274955"/>
            <a:ext cx="8183245" cy="5851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4955"/>
            <a:ext cx="8041640" cy="52851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5650" y="5843905"/>
            <a:ext cx="634809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84150"/>
            <a:ext cx="7649845" cy="51390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505" y="5517515"/>
            <a:ext cx="5963285" cy="1102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404665"/>
            <a:ext cx="8452376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32080"/>
            <a:ext cx="8229600" cy="53930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25" y="5650865"/>
            <a:ext cx="7830185" cy="1071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274955"/>
            <a:ext cx="8265160" cy="53886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1550" y="6021705"/>
            <a:ext cx="644779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Virtual Machines and Using Templates</a:t>
            </a:r>
          </a:p>
          <a:p>
            <a:r>
              <a:rPr lang="en-US" dirty="0"/>
              <a:t>Using Search to Find Objects Quickly</a:t>
            </a:r>
          </a:p>
          <a:p>
            <a:r>
              <a:rPr lang="en-US" dirty="0"/>
              <a:t>VMware Tagging | Assign Tag</a:t>
            </a:r>
          </a:p>
          <a:p>
            <a:r>
              <a:rPr lang="en-US" dirty="0"/>
              <a:t>vSphere Availability</a:t>
            </a:r>
          </a:p>
          <a:p>
            <a:r>
              <a:rPr lang="en-US" dirty="0"/>
              <a:t>Distributed Resource scheduler (DRS) </a:t>
            </a:r>
          </a:p>
        </p:txBody>
      </p:sp>
    </p:spTree>
    <p:extLst>
      <p:ext uri="{BB962C8B-B14F-4D97-AF65-F5344CB8AC3E}">
        <p14:creationId xmlns:p14="http://schemas.microsoft.com/office/powerpoint/2010/main" val="83415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" y="275590"/>
            <a:ext cx="8298180" cy="5850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0"/>
            <a:ext cx="8229600" cy="34340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Using Search to Find Objects Quickly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605" y="274320"/>
            <a:ext cx="7875270" cy="4029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195" y="4548505"/>
            <a:ext cx="7800340" cy="1741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505" y="229870"/>
            <a:ext cx="8136255" cy="4927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2585" y="5229225"/>
            <a:ext cx="7871460" cy="6546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460" y="144145"/>
            <a:ext cx="8020050" cy="46748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895" y="4865370"/>
            <a:ext cx="4116070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4955"/>
            <a:ext cx="8172450" cy="58508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404664"/>
            <a:ext cx="8180070" cy="58354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50" y="229870"/>
            <a:ext cx="8401050" cy="36779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260" y="3933190"/>
            <a:ext cx="6334760" cy="10140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170" y="476672"/>
            <a:ext cx="8359176" cy="509418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en-US" dirty="0" smtClean="0"/>
              <a:t>VMware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0"/>
            <a:ext cx="8229600" cy="35864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Cloning Virtual Machines and Using Templates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Tags and attributes allow you to attach metadata to objects in the vSphere inventory to make it easier to sort and search for these objects.</a:t>
            </a:r>
          </a:p>
          <a:p>
            <a:pPr algn="just"/>
            <a:r>
              <a:rPr lang="en-US" dirty="0"/>
              <a:t>A tag is a label that you can apply to objects in the vSphere inventory. When you create a tag, you assign that tag to a category. Categories allow you to group related tags together. When you define a category, you can specify the object types for its tags, and whether more than one tag in the category can be applied to an object.</a:t>
            </a:r>
          </a:p>
          <a:p>
            <a:pPr algn="just"/>
            <a:r>
              <a:rPr lang="en-US" dirty="0"/>
              <a:t>For example, if you wanted to tag your virtual machines by guest operating system type, you can create a category called operating system. You can specify that it applies to virtual machines only and that only a single tag can be applied to a virtual machine at any time. The tags in this category might be Windows, Linux, and Mac OS.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05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2656"/>
            <a:ext cx="657778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8639"/>
            <a:ext cx="6696744" cy="61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6840760" cy="65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73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88640"/>
            <a:ext cx="795877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7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2"/>
            <a:ext cx="7848872" cy="68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0647"/>
            <a:ext cx="7920880" cy="63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3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49289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Assign Tag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0613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2656"/>
            <a:ext cx="6408712" cy="63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0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12931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2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Cloning a virtual machine can save time if you are deploying many similar virtual machines. You can create, configure, and install software on a single</a:t>
            </a:r>
          </a:p>
          <a:p>
            <a:pPr algn="just"/>
            <a:r>
              <a:rPr lang="en-US" dirty="0"/>
              <a:t>virtual machine. You can clone it multiple times, rather than creating and configuring each virtual machine individually.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798122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vSphere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i="1" dirty="0"/>
              <a:t>vSphere Availability </a:t>
            </a:r>
            <a:r>
              <a:rPr lang="en-US" dirty="0"/>
              <a:t>describes solutions that provide business continuity, including how to establish vSphere</a:t>
            </a:r>
            <a:r>
              <a:rPr lang="en-US" baseline="30000" dirty="0"/>
              <a:t>®</a:t>
            </a:r>
            <a:r>
              <a:rPr lang="en-US" dirty="0"/>
              <a:t> High Availability (HA) and vSphere Fault Tolerance</a:t>
            </a:r>
            <a:r>
              <a:rPr lang="en-US" dirty="0" smtClean="0"/>
              <a:t>.</a:t>
            </a:r>
          </a:p>
          <a:p>
            <a:r>
              <a:rPr lang="en-US" dirty="0"/>
              <a:t>vSphere HA provides high availability for virtual machines by pooling the virtual machines and the hosts they reside on into a cluster. Hosts in the cluster are monitored and in the event of a failure, the virtual machines on a failed host are restarted on alternate hosts.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https://docs.vmware.com/en/VMware-vSphere/6.7/com.vmware.vsphere.avail.doc/GUID-33A65FF7-DA22-4DC5-8B18-5A7F97CCA536.html</a:t>
            </a:r>
          </a:p>
        </p:txBody>
      </p:sp>
    </p:spTree>
    <p:extLst>
      <p:ext uri="{BB962C8B-B14F-4D97-AF65-F5344CB8AC3E}">
        <p14:creationId xmlns:p14="http://schemas.microsoft.com/office/powerpoint/2010/main" val="2785500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226304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4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0648"/>
            <a:ext cx="7344816" cy="6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91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5" y="764704"/>
            <a:ext cx="884270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0648"/>
            <a:ext cx="804946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3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58946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51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9482"/>
            <a:ext cx="6408712" cy="65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7778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0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412776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OpenSans"/>
              </a:rPr>
              <a:t>Distributed Resource scheduler (DRS) is a type of VMware vSphere cluster that provides load balancing by migrating VMs from a heavily loaded </a:t>
            </a:r>
            <a:r>
              <a:rPr lang="en-US" dirty="0" err="1">
                <a:latin typeface="OpenSans"/>
              </a:rPr>
              <a:t>ESXi</a:t>
            </a:r>
            <a:r>
              <a:rPr lang="en-US" dirty="0">
                <a:latin typeface="OpenSans"/>
              </a:rPr>
              <a:t> host to another host that has enough computing resources, all while the VMs are still running. This approach is used to prevent overloading of </a:t>
            </a:r>
            <a:r>
              <a:rPr lang="en-US" dirty="0" err="1">
                <a:latin typeface="OpenSans"/>
              </a:rPr>
              <a:t>ESXi</a:t>
            </a:r>
            <a:r>
              <a:rPr lang="en-US" dirty="0">
                <a:latin typeface="OpenSans"/>
              </a:rPr>
              <a:t> hosts. Virtual machines can have uneven workloads at different times, and if an </a:t>
            </a:r>
            <a:r>
              <a:rPr lang="en-US" dirty="0" err="1">
                <a:latin typeface="OpenSans"/>
              </a:rPr>
              <a:t>ESXi</a:t>
            </a:r>
            <a:r>
              <a:rPr lang="en-US" dirty="0">
                <a:latin typeface="OpenSans"/>
              </a:rPr>
              <a:t> host is overloaded, performance of all VMs running on that host is reduced.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96" y="404664"/>
            <a:ext cx="5862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OpenSans"/>
              </a:rPr>
              <a:t>Distributed Resource scheduler (DRS)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56301"/>
            <a:ext cx="6048672" cy="26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 A template is a master copy of a virtual machine that you </a:t>
            </a:r>
            <a:r>
              <a:rPr lang="en-US" dirty="0" smtClean="0"/>
              <a:t>can use </a:t>
            </a:r>
            <a:r>
              <a:rPr lang="en-US" dirty="0"/>
              <a:t>to create and provision virtual machines. Creating a template can be useful when you need to deploy multiple virtual machines </a:t>
            </a:r>
            <a:r>
              <a:rPr lang="en-US" dirty="0" smtClean="0"/>
              <a:t>from a </a:t>
            </a:r>
            <a:r>
              <a:rPr lang="en-US" dirty="0"/>
              <a:t>single baseline but want to customize each system independently of the next. A common value point for using templates is to </a:t>
            </a:r>
            <a:r>
              <a:rPr lang="en-US" dirty="0" smtClean="0"/>
              <a:t>save time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have a virtual machine that you will clone frequently, make that virtual machine a template, and deploy your </a:t>
            </a:r>
            <a:r>
              <a:rPr lang="en-US" dirty="0" smtClean="0"/>
              <a:t>virtual machines </a:t>
            </a:r>
            <a:r>
              <a:rPr lang="en-US" dirty="0"/>
              <a:t>from that template.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115" y="260648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metropolislight"/>
              </a:rPr>
              <a:t>Features</a:t>
            </a:r>
            <a:endParaRPr lang="en-US" sz="2400" b="1" i="0" dirty="0">
              <a:effectLst/>
              <a:latin typeface="metropolis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" y="722313"/>
            <a:ext cx="4878394" cy="316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84" y="717490"/>
            <a:ext cx="4292816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88" y="3870378"/>
            <a:ext cx="774119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85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90409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7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-35563"/>
            <a:ext cx="8262032" cy="68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23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" y="620688"/>
            <a:ext cx="903554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" y="476672"/>
            <a:ext cx="898781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7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13285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See you in HOL-3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75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4460"/>
            <a:ext cx="8229600" cy="2611120"/>
          </a:xfrm>
        </p:spPr>
        <p:txBody>
          <a:bodyPr>
            <a:normAutofit/>
          </a:bodyPr>
          <a:lstStyle/>
          <a:p>
            <a:r>
              <a:rPr lang="en-US" sz="3555"/>
              <a:t> Clone an existing Virtual Machine to a Template and deploy a new Virtual Machine from that Template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96752"/>
            <a:ext cx="8359469" cy="5010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59" y="404664"/>
            <a:ext cx="7863237" cy="5976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4955"/>
            <a:ext cx="7987030" cy="52216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85" y="5496560"/>
            <a:ext cx="7879080" cy="124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550</Words>
  <Application>Microsoft Office PowerPoint</Application>
  <PresentationFormat>On-screen Show (4:3)</PresentationFormat>
  <Paragraphs>32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metropolislight</vt:lpstr>
      <vt:lpstr>OpenSans</vt:lpstr>
      <vt:lpstr>Office Theme</vt:lpstr>
      <vt:lpstr>HOL-2</vt:lpstr>
      <vt:lpstr>Agenda</vt:lpstr>
      <vt:lpstr>PowerPoint Presentation</vt:lpstr>
      <vt:lpstr>Cloning</vt:lpstr>
      <vt:lpstr>Template</vt:lpstr>
      <vt:lpstr> Clone an existing Virtual Machine to a Template and deploy a new Virtual Machine from that Template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VMware Tagging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vSphere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3</dc:title>
  <dc:creator>Dell</dc:creator>
  <cp:lastModifiedBy>hp</cp:lastModifiedBy>
  <cp:revision>53</cp:revision>
  <dcterms:created xsi:type="dcterms:W3CDTF">2022-01-18T06:38:00Z</dcterms:created>
  <dcterms:modified xsi:type="dcterms:W3CDTF">2022-02-14T11:06:03Z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D365B25C0EED4F9DBDB4E2121C61D25D</vt:lpwstr>
  </property>
  <property fmtid="{D5CDD505-2E9C-101B-9397-08002B2CF9AE}" pid="3" name="KSOProductBuildVer">
    <vt:lpwstr>1033-11.2.0.10463</vt:lpwstr>
  </property>
</Properties>
</file>