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AD52-7260-82D8-78A3-FCE225B9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3AFA7-84C9-630F-DFE3-8EF3DB962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40E1-A0BA-2792-5F52-000DB063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AD4E-E490-E2F3-A487-458462C4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8513-C37D-1C09-E154-A18FC7E5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53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C842-9013-C64A-F277-1BC8DF43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61FB9-E2C7-C5F9-DCEE-BDB5CFAF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9E88-421C-722C-7413-46E98013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E3AD-51F3-A773-D0F6-ADFE1876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739C-13CF-37FD-3A8D-F468C508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3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CD704-0D4E-9AB9-71CC-F5500229B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3AE8C-7A0A-3D7C-1FC7-DA1D19706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62A4-A5C4-1176-ACA5-86583F56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CBF0-AAAE-E9D9-C367-DEC42179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6626-3075-41DA-7457-C22F435F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7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0A79-E826-9C0E-8C91-96D8EE4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B838-6267-5988-123F-3E387D1F2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3AA4-7FC6-16B8-5886-DEA547E1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ED7E-5A23-5858-E0B0-6C009195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B00F-402B-ACC9-FB5F-3F01D4CE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0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AE30-B063-7BFA-5176-D9D52519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6918-20BB-7B39-9766-DC423F75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9F1A-98EF-E94B-EE58-6D641A1C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9D8E-EBA1-F8C3-59AE-23450AEB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4ECD-C6E8-7411-A6BB-63C620E1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4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34B8-930C-4BCA-695D-E867BF71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F888-8C56-47DE-0AB7-311DC83A4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2CD45-C289-F50E-9229-DBC30818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1F30E-A036-87A4-2B45-3C166A6E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4CA51-B58F-09BC-49C9-64496F07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31C86-AA4C-33A3-19ED-A4C51988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2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5A5A-C9D3-7F2F-6A45-661896AA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98E3-C265-5172-DB95-AE27F5DBA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8A09-8F76-CE73-18A3-0001A91B3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B0666-84CE-895E-D2D5-730600612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D8026-F66A-7556-0980-F18599C55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D518E-484C-95D2-FFEB-37711A91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E8540-5232-120E-DEFA-46380BE6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F5D4C-C13E-E4B7-95F3-2D7073E9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7C2B-E709-AC97-89E3-37DA280F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FA13A-8A1F-DE6B-2525-DED11B30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484F5-1173-EC7F-3506-A75747F5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D8EB2-B85C-743D-2EBD-72A71222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8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A2BB4-6836-036E-CD43-500D51B4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6950-0A63-61FF-39E1-D23C725F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DFFC-1558-C88F-0C48-0E122011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8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5B25-13E0-EB4A-DF01-88895D9D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FA4E-AC96-E044-5401-5C8127C8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BA3AB-6248-E6C6-C213-BD0FD522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79C2A-1E7C-7E80-5B77-D746B354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7C81E-3A4D-8F9C-B473-E2EE1AA8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03EFF-F16B-7DF8-68ED-63ACD322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60E1-A680-87D9-1BE7-A2693CDA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238B6-0F22-6D90-5F27-FE042FB1E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7C578-293D-8C0A-D180-09EB03A3F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2DEE7-1298-D6B1-3DE7-0C87603A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579F3-4C51-B84C-D8B9-DE77A51F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AAEDA-8805-21CD-0C7D-374A642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59E75-4ECB-2DE3-F8D2-B5D31504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1E1DD-A775-AD9D-311C-F3A0D58D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122F-EEDE-D07A-CDBB-A3A0A035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395A-EB6D-4FBA-B123-66D908AF805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F5CF-B45E-824D-21EC-575E63659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91CCC-1DC6-0423-170C-ECB85943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9C67-6591-4BDE-B60B-4D0285398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8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5D27A4-E6BF-3D66-8E0E-D4B25295F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HOL-4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2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7252-8435-CAA1-D760-0D32E2D5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8" y="422353"/>
            <a:ext cx="5349704" cy="567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63C4E-98BB-682B-18D0-9E6DC005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38" y="6099745"/>
            <a:ext cx="4587638" cy="579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D9803-B5AD-F43B-578F-C2290E99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275" y="1254106"/>
            <a:ext cx="5189670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3FF31-31DE-3AED-927D-4AA4C393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7" y="1150422"/>
            <a:ext cx="8367485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0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14623-0208-D1CA-7A59-88D061E6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6325" cy="2236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4C9B7-3F00-3E8D-B510-5DD4D24C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25" y="1735494"/>
            <a:ext cx="9239491" cy="45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2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E28E6-99D0-03EB-BFBD-CBA767C7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7" y="75599"/>
            <a:ext cx="7437765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3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5497C-CC5E-177B-03F8-CAC79458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8" y="359747"/>
            <a:ext cx="8410309" cy="5431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4A806-D96B-3FC6-C781-1DA2C10E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07" y="5791404"/>
            <a:ext cx="595173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1B11C-CF90-FA55-40FE-A830D198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03" y="839240"/>
            <a:ext cx="7033870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9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392BB-930E-7FED-CB9A-24BB1243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9" y="1062785"/>
            <a:ext cx="7178662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4BAAA-6308-0395-3969-F7BC9EAC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7" y="539099"/>
            <a:ext cx="6223355" cy="4583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7092AF-C246-A452-2755-19EA42671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72" y="275015"/>
            <a:ext cx="5464013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D66E2-7E40-E5D8-29D2-A5838371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40" y="1917312"/>
            <a:ext cx="568501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0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10E6E-A185-D335-B29C-EA55E1F1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1" y="-141161"/>
            <a:ext cx="11377646" cy="4377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4FF363-E0F4-D886-B31D-D326A29B5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5" y="4236098"/>
            <a:ext cx="11507197" cy="25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552AA-671B-7DC1-5F06-CA962EF7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0" y="101341"/>
            <a:ext cx="11331922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547B3-A9B5-D832-A9C9-2DE9403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" y="0"/>
            <a:ext cx="11438611" cy="1044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CB13B-F900-4C8C-4E6C-90E854A0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1" y="1044030"/>
            <a:ext cx="11469094" cy="1928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92E3F-8D43-E1EF-FD28-BFBF07A1E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031" y="2927097"/>
            <a:ext cx="7228863" cy="39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56792-CC58-70A5-3E9F-D9C96EF4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89500" cy="237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113F7-B579-9FCD-88FE-E6CC95C5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7949"/>
            <a:ext cx="11027096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7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83BBF-05A1-42AE-BCD4-0D5FC87F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4191" cy="230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1E01E-49A3-C2D8-DB7E-BC7C0A79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439"/>
            <a:ext cx="9445520" cy="45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6DF37-F302-AC19-4274-9CD09C96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37701" cy="3900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4EE02-8130-7E0D-C228-8FEB8CBA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00" y="157326"/>
            <a:ext cx="6053127" cy="39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AA65A-C645-3097-0B43-DF8CF452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2" y="704614"/>
            <a:ext cx="11027096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5A910-B721-B55C-7CA0-029BFA4D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4207" cy="39935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0F1427-75B3-C36D-EE03-633C0585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787"/>
            <a:ext cx="5826970" cy="37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5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Bhattacherjee</dc:creator>
  <cp:lastModifiedBy>Abhishek Bhattacherjee</cp:lastModifiedBy>
  <cp:revision>1</cp:revision>
  <dcterms:created xsi:type="dcterms:W3CDTF">2023-10-03T04:07:28Z</dcterms:created>
  <dcterms:modified xsi:type="dcterms:W3CDTF">2023-10-03T04:07:57Z</dcterms:modified>
</cp:coreProperties>
</file>