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9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11AEA2A-C036-4343-87D9-964E6DAFC373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9"/>
            <p14:sldId id="275"/>
            <p14:sldId id="276"/>
            <p14:sldId id="277"/>
            <p14:sldId id="278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Untitled Section" id="{EAF0FE97-56DC-48A1-AE19-77A7B056D2C1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60248-BF7B-49A5-B24F-C37AB1DD3450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5CD1-367C-40EC-A8FF-27FE28F7F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843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60248-BF7B-49A5-B24F-C37AB1DD3450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5CD1-367C-40EC-A8FF-27FE28F7F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151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60248-BF7B-49A5-B24F-C37AB1DD3450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5CD1-367C-40EC-A8FF-27FE28F7F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497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60248-BF7B-49A5-B24F-C37AB1DD3450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5CD1-367C-40EC-A8FF-27FE28F7F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069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60248-BF7B-49A5-B24F-C37AB1DD3450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5CD1-367C-40EC-A8FF-27FE28F7F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13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60248-BF7B-49A5-B24F-C37AB1DD3450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5CD1-367C-40EC-A8FF-27FE28F7F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26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60248-BF7B-49A5-B24F-C37AB1DD3450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5CD1-367C-40EC-A8FF-27FE28F7F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51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60248-BF7B-49A5-B24F-C37AB1DD3450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5CD1-367C-40EC-A8FF-27FE28F7F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043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60248-BF7B-49A5-B24F-C37AB1DD3450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5CD1-367C-40EC-A8FF-27FE28F7F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401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60248-BF7B-49A5-B24F-C37AB1DD3450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5CD1-367C-40EC-A8FF-27FE28F7F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317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60248-BF7B-49A5-B24F-C37AB1DD3450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5CD1-367C-40EC-A8FF-27FE28F7F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808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60248-BF7B-49A5-B24F-C37AB1DD3450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5CD1-367C-40EC-A8FF-27FE28F7F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989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Migration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61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71550"/>
            <a:ext cx="8136904" cy="5481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797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19163"/>
            <a:ext cx="7848872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021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62075"/>
            <a:ext cx="8064896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204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3" y="1333500"/>
            <a:ext cx="593407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83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8208912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24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vSphere</a:t>
            </a:r>
            <a:r>
              <a:rPr lang="en-US" dirty="0" smtClean="0"/>
              <a:t> Monitoring and Performance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3"/>
            <a:ext cx="8136904" cy="4411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379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92696"/>
            <a:ext cx="8064896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875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92696"/>
            <a:ext cx="7272808" cy="4993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7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2062"/>
            <a:ext cx="8064896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986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513"/>
            <a:ext cx="8136904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38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1328738"/>
            <a:ext cx="7362825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241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04875"/>
            <a:ext cx="7704856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005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1650"/>
            <a:ext cx="7704856" cy="42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612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871538"/>
            <a:ext cx="8352928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972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00125"/>
            <a:ext cx="7992887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324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52613"/>
            <a:ext cx="7416824" cy="4096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626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66863"/>
            <a:ext cx="7992888" cy="4742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28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68760"/>
            <a:ext cx="8136904" cy="4767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785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7338"/>
            <a:ext cx="8352928" cy="4607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599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862013"/>
            <a:ext cx="7560840" cy="513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394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7560840" cy="437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645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842963"/>
            <a:ext cx="7353300" cy="517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137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7275"/>
            <a:ext cx="828092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433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1171575"/>
            <a:ext cx="7219950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775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81100"/>
            <a:ext cx="7632848" cy="5200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787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8"/>
            <a:ext cx="8136904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719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6"/>
            <a:ext cx="7920880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324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33438"/>
            <a:ext cx="8640960" cy="519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795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33474"/>
            <a:ext cx="8280919" cy="5391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624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5</Words>
  <Application>Microsoft Office PowerPoint</Application>
  <PresentationFormat>On-screen Show (4:3)</PresentationFormat>
  <Paragraphs>2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Migration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vSphere Monitoring and Performance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 Black Edition - tum0r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Migration</dc:title>
  <dc:creator>Dell</dc:creator>
  <cp:lastModifiedBy>Dell</cp:lastModifiedBy>
  <cp:revision>11</cp:revision>
  <dcterms:created xsi:type="dcterms:W3CDTF">2022-03-25T04:09:52Z</dcterms:created>
  <dcterms:modified xsi:type="dcterms:W3CDTF">2022-03-25T07:07:16Z</dcterms:modified>
</cp:coreProperties>
</file>