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07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F0BB5"/>
    <a:srgbClr val="5E0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9064" autoAdjust="0"/>
  </p:normalViewPr>
  <p:slideViewPr>
    <p:cSldViewPr>
      <p:cViewPr varScale="1">
        <p:scale>
          <a:sx n="69" d="100"/>
          <a:sy n="69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9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EF96-7144-4BD6-9421-B7C787267BF8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5A1F-F3B2-4AA5-A411-072B8A7D39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A4FDD9-7600-49B1-A0B2-66895FE6A8E1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1"/>
            <a:ext cx="9144000" cy="4939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</a:t>
            </a:r>
          </a:p>
          <a:p>
            <a:pPr algn="ctr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VMWARE INSTALLATION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1524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1"/>
            <a:ext cx="9144000" cy="25237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Dr. Prakash Singh Tanwar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Aft>
                <a:spcPts val="1200"/>
              </a:spcAf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Associate Professor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Lovely Professional University, Phagwara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76800"/>
            <a:ext cx="9144000" cy="16804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Preferred Text Book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Bible: Barrie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Sosinky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16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Edition, Wiley India Pvt. Ltd. 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Fundamentals, Industry Approach &amp; Trends by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Rishabh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Sharma, Wiley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Principles &amp; Paradigms by Raj Kumar Buyya, James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Broberg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Andrzej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Goscinski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Wiley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1162" y="152400"/>
            <a:ext cx="1847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200" y="838200"/>
            <a:ext cx="2133600" cy="365125"/>
          </a:xfrm>
        </p:spPr>
        <p:txBody>
          <a:bodyPr/>
          <a:lstStyle/>
          <a:p>
            <a:fld id="{8490B966-F059-4857-9826-ABD1605A5F57}" type="datetime1">
              <a:rPr lang="en-US" sz="16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pPr/>
              <a:t>7/28/2023</a:t>
            </a:fld>
            <a:endParaRPr lang="en-US" sz="1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152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CSE 427: VIRTUALIZATION &amp; CLOUD COMPUTING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762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94747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3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717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-I: VIRTUALIZATION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101983"/>
            <a:ext cx="4343400" cy="353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VIRTUALIZATION TECHNIQUES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Virtualization Technology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Overview of x86 Architecture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Types of Virtualization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VLAN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SLAN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VSAN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Benefits of VLAN, SLAN, &amp; VSAN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38" y="1726651"/>
            <a:ext cx="4697492" cy="2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490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F2A1B0-ED31-4862-8473-FCE29987A043}"/>
              </a:ext>
            </a:extLst>
          </p:cNvPr>
          <p:cNvSpPr txBox="1"/>
          <p:nvPr/>
        </p:nvSpPr>
        <p:spPr>
          <a:xfrm>
            <a:off x="381000" y="962770"/>
            <a:ext cx="8763000" cy="22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INTRODUCTION TO VIRTUALIZATION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Virtualization creates virtual hardware by cloning physical hardware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It’s an abstraction of computer resources.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multiple resources and vice-versa.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809EB0E-AD4F-4BCD-A8CE-B7224FB0A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8534400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98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F2A1B0-ED31-4862-8473-FCE29987A043}"/>
              </a:ext>
            </a:extLst>
          </p:cNvPr>
          <p:cNvSpPr txBox="1"/>
          <p:nvPr/>
        </p:nvSpPr>
        <p:spPr>
          <a:xfrm>
            <a:off x="381000" y="962770"/>
            <a:ext cx="8763000" cy="22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INTRODUCTION TO VIRTUALIZATION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Virtualization creates virtual hardware by cloning physical hardware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It’s an abstraction of computer resources.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multiple resources and vice-versa.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94BD62-C2E4-4FCA-AFE3-99DEB59A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90800"/>
            <a:ext cx="5181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2750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D2A65C-CA62-4546-A815-A2ED55A7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4" y="885181"/>
            <a:ext cx="4353494" cy="2924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58974F-01A7-41D1-B381-084D239C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51" y="3428999"/>
            <a:ext cx="4534294" cy="29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27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73CD3C-E840-4AC0-A4C0-47756CB7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1000453"/>
            <a:ext cx="4222519" cy="3322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C4C3BF-8800-424A-A8AB-E1D6A5E8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93182"/>
            <a:ext cx="4451119" cy="35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253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4642AE2-830F-4AC6-AA7F-0DDD8D27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1" y="937515"/>
            <a:ext cx="4335780" cy="339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6D4F43-3C78-43AA-BCC9-061A04EC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673" y="3158440"/>
            <a:ext cx="4335780" cy="32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3459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1D0FCA-A136-49D2-92B6-687D270F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5" y="970807"/>
            <a:ext cx="4284437" cy="3296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E041B8-6A2D-4A98-A6A0-A6A0596E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044" y="2752725"/>
            <a:ext cx="46386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9365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0F200F3-76BE-4190-9AAD-D216D67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63606"/>
            <a:ext cx="6172200" cy="48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662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5333</TotalTime>
  <Words>207</Words>
  <Application>Microsoft Office PowerPoint</Application>
  <PresentationFormat>On-screen Show (4:3)</PresentationFormat>
  <Paragraphs>153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Software Engineering</dc:subject>
  <dc:creator>Ajay Kumar Badhan</dc:creator>
  <cp:lastModifiedBy>Tanwar</cp:lastModifiedBy>
  <cp:revision>279</cp:revision>
  <cp:lastPrinted>2022-01-12T03:19:40Z</cp:lastPrinted>
  <dcterms:created xsi:type="dcterms:W3CDTF">2018-06-11T05:09:05Z</dcterms:created>
  <dcterms:modified xsi:type="dcterms:W3CDTF">2023-07-28T11:47:31Z</dcterms:modified>
  <cp:contentStatus/>
</cp:coreProperties>
</file>