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seq2se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708150"/>
            <a:ext cx="68580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532765"/>
            <a:ext cx="3649980" cy="5219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Q2ZDE4MThmYWMzNTVmY2JiM2U1YmM5OTRlMzc0N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李晓华</dc:creator>
  <cp:lastModifiedBy>李晓华</cp:lastModifiedBy>
  <cp:revision>2</cp:revision>
  <dcterms:created xsi:type="dcterms:W3CDTF">2024-11-24T07:05:00Z</dcterms:created>
  <dcterms:modified xsi:type="dcterms:W3CDTF">2024-11-24T09:18:07Z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E13B1F4FFF774FD6861205115E386B9B</vt:lpwstr>
  </property>
  <property fmtid="{D5CDD505-2E9C-101B-9397-08002B2CF9AE}" pid="3" name="KSOProductBuildVer">
    <vt:lpwstr>2052-11.1.0.12165</vt:lpwstr>
  </property>
</Properties>
</file>