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5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602-64CD-4804-BE1C-8026EE46743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9DF5-694F-4274-B402-99417551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22" y="1307635"/>
            <a:ext cx="10342811" cy="2743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Predicting whether there is Heart </a:t>
            </a:r>
            <a:r>
              <a:rPr lang="en-US" dirty="0" err="1">
                <a:solidFill>
                  <a:srgbClr val="00B050"/>
                </a:solidFill>
              </a:rPr>
              <a:t>Diseaase</a:t>
            </a:r>
            <a:r>
              <a:rPr lang="en-US" dirty="0">
                <a:solidFill>
                  <a:srgbClr val="00B050"/>
                </a:solidFill>
              </a:rPr>
              <a:t> or Not Using Machine Learning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730A-7C7D-457D-930A-9B55F9245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9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1707502" y="923731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Introduction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1FD79-F34E-4116-B3F0-BD5EC672D682}"/>
              </a:ext>
            </a:extLst>
          </p:cNvPr>
          <p:cNvSpPr txBox="1"/>
          <p:nvPr/>
        </p:nvSpPr>
        <p:spPr>
          <a:xfrm>
            <a:off x="1772816" y="1987420"/>
            <a:ext cx="73805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WHO announced that cardiovascular diseases is the top one killer over the world. There are seventeen million people died from it every year, especially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we can evaluate the risk of every patient who probably has heart disease, that is, not only patients but also everyone can do something earlier to keep illness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dataset is a real data including important features of patients.</a:t>
            </a:r>
          </a:p>
        </p:txBody>
      </p:sp>
    </p:spTree>
    <p:extLst>
      <p:ext uri="{BB962C8B-B14F-4D97-AF65-F5344CB8AC3E}">
        <p14:creationId xmlns:p14="http://schemas.microsoft.com/office/powerpoint/2010/main" val="631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F89D6-DB43-41E5-8E65-70DD52221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39181"/>
              </p:ext>
            </p:extLst>
          </p:nvPr>
        </p:nvGraphicFramePr>
        <p:xfrm>
          <a:off x="745727" y="1595121"/>
          <a:ext cx="8435980" cy="366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83">
                  <a:extLst>
                    <a:ext uri="{9D8B030D-6E8A-4147-A177-3AD203B41FA5}">
                      <a16:colId xmlns:a16="http://schemas.microsoft.com/office/drawing/2014/main" val="3844553761"/>
                    </a:ext>
                  </a:extLst>
                </a:gridCol>
                <a:gridCol w="4817097">
                  <a:extLst>
                    <a:ext uri="{9D8B030D-6E8A-4147-A177-3AD203B41FA5}">
                      <a16:colId xmlns:a16="http://schemas.microsoft.com/office/drawing/2014/main" val="2454342109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r>
                        <a:rPr lang="en-US" sz="2400" dirty="0"/>
                        <a:t>Model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Cross validation accuracy (%)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9406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Decision-Tree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0848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KNN-Classifier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244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75993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517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SGD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887370" y="556086"/>
            <a:ext cx="3139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Comparision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C0BF3-A595-E065-34DB-7B263576ABD3}"/>
              </a:ext>
            </a:extLst>
          </p:cNvPr>
          <p:cNvSpPr txBox="1"/>
          <p:nvPr/>
        </p:nvSpPr>
        <p:spPr>
          <a:xfrm>
            <a:off x="191104" y="5262879"/>
            <a:ext cx="8990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table it can be observed that the best model is Random forest classifier.</a:t>
            </a:r>
          </a:p>
          <a:p>
            <a:r>
              <a:rPr lang="en-US" dirty="0"/>
              <a:t>The test accuracy obtained on using Random Forest Classifier is 84%. The accuracies </a:t>
            </a:r>
          </a:p>
          <a:p>
            <a:r>
              <a:rPr lang="en-US" dirty="0"/>
              <a:t>for classifying whether there is a heart disease or not are 85</a:t>
            </a:r>
            <a:r>
              <a:rPr lang="en-US" sz="1800" dirty="0"/>
              <a:t>% and 81% percent </a:t>
            </a:r>
          </a:p>
          <a:p>
            <a:r>
              <a:rPr lang="en-US" dirty="0"/>
              <a:t>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3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FEC-FBC6-5F8D-BB0A-00CC9AB7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7C9CB-ED8C-D637-FB34-0E0E0E50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3863"/>
              </p:ext>
            </p:extLst>
          </p:nvPr>
        </p:nvGraphicFramePr>
        <p:xfrm>
          <a:off x="789118" y="1461154"/>
          <a:ext cx="7214238" cy="36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119">
                  <a:extLst>
                    <a:ext uri="{9D8B030D-6E8A-4147-A177-3AD203B41FA5}">
                      <a16:colId xmlns:a16="http://schemas.microsoft.com/office/drawing/2014/main" val="3790886544"/>
                    </a:ext>
                  </a:extLst>
                </a:gridCol>
                <a:gridCol w="3607119">
                  <a:extLst>
                    <a:ext uri="{9D8B030D-6E8A-4147-A177-3AD203B41FA5}">
                      <a16:colId xmlns:a16="http://schemas.microsoft.com/office/drawing/2014/main" val="1528346101"/>
                    </a:ext>
                  </a:extLst>
                </a:gridCol>
              </a:tblGrid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 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25597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The number of major vessels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53205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Chest pain experienced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33453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Depression induced by exercise relative to 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01652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Thalassemia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83241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Maximum heart rate achieved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880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190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Predicting whether there is Heart Diseaase or Not Using Machine Learning</vt:lpstr>
      <vt:lpstr>PowerPoint Presentation</vt:lpstr>
      <vt:lpstr>PowerPoint Presentation</vt:lpstr>
      <vt:lpstr>Most Important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whether there is Heart Diseaase or Not Using Machine Learning</dc:title>
  <dc:creator>Saswat Panda</dc:creator>
  <cp:lastModifiedBy>Saswat Panda</cp:lastModifiedBy>
  <cp:revision>5</cp:revision>
  <dcterms:created xsi:type="dcterms:W3CDTF">2022-01-13T19:37:57Z</dcterms:created>
  <dcterms:modified xsi:type="dcterms:W3CDTF">2022-10-17T13:02:07Z</dcterms:modified>
</cp:coreProperties>
</file>