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8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4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1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5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4602-64CD-4804-BE1C-8026EE46743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9DF5-694F-4274-B402-99417551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22" y="1307635"/>
            <a:ext cx="10342811" cy="27431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Predicting whether there is Heart Disease or Not Using Machine Learning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730A-7C7D-457D-930A-9B55F9245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030" y="4135674"/>
            <a:ext cx="7766936" cy="1096899"/>
          </a:xfrm>
        </p:spPr>
        <p:txBody>
          <a:bodyPr/>
          <a:lstStyle/>
          <a:p>
            <a:pPr algn="ctr"/>
            <a:r>
              <a:rPr lang="en-US"/>
              <a:t>Saswat Panda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9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1707502" y="923731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Introduction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1FD79-F34E-4116-B3F0-BD5EC672D682}"/>
              </a:ext>
            </a:extLst>
          </p:cNvPr>
          <p:cNvSpPr txBox="1"/>
          <p:nvPr/>
        </p:nvSpPr>
        <p:spPr>
          <a:xfrm>
            <a:off x="1772816" y="1987420"/>
            <a:ext cx="73805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According to WHO, cardiovascular diseases  (CVDs) is the top one killer over the world. There are seventeen million people died from it every year, especially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we can evaluate the risk of every patient who probably has heart disease, that is, not only patients but also everyone can do something earlier to keep illness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dataset used is a real data of patients including important factors that might be responsible for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631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4F89D6-DB43-41E5-8E65-70DD52221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28910"/>
              </p:ext>
            </p:extLst>
          </p:nvPr>
        </p:nvGraphicFramePr>
        <p:xfrm>
          <a:off x="745727" y="1595121"/>
          <a:ext cx="8435980" cy="290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883">
                  <a:extLst>
                    <a:ext uri="{9D8B030D-6E8A-4147-A177-3AD203B41FA5}">
                      <a16:colId xmlns:a16="http://schemas.microsoft.com/office/drawing/2014/main" val="3844553761"/>
                    </a:ext>
                  </a:extLst>
                </a:gridCol>
                <a:gridCol w="4817097">
                  <a:extLst>
                    <a:ext uri="{9D8B030D-6E8A-4147-A177-3AD203B41FA5}">
                      <a16:colId xmlns:a16="http://schemas.microsoft.com/office/drawing/2014/main" val="2454342109"/>
                    </a:ext>
                  </a:extLst>
                </a:gridCol>
              </a:tblGrid>
              <a:tr h="483578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Cross validation accuracy (%)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9406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Decision-Tree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0848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244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Random Forest / </a:t>
                      </a:r>
                      <a:r>
                        <a:rPr lang="en-US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75993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67517"/>
                  </a:ext>
                </a:extLst>
              </a:tr>
              <a:tr h="483578">
                <a:tc>
                  <a:txBody>
                    <a:bodyPr/>
                    <a:lstStyle/>
                    <a:p>
                      <a:r>
                        <a:rPr lang="en-US" dirty="0"/>
                        <a:t>Stochastic Gradient Descent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0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887370" y="556086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Comparison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C0BF3-A595-E065-34DB-7B263576ABD3}"/>
              </a:ext>
            </a:extLst>
          </p:cNvPr>
          <p:cNvSpPr txBox="1"/>
          <p:nvPr/>
        </p:nvSpPr>
        <p:spPr>
          <a:xfrm>
            <a:off x="143970" y="4980075"/>
            <a:ext cx="9220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table it can be observed that the best model is Random forest/XGB classifier.</a:t>
            </a:r>
          </a:p>
          <a:p>
            <a:r>
              <a:rPr lang="en-US" dirty="0"/>
              <a:t>The test accuracy obtained on using Random forest/XGB is 84%. The accuracies </a:t>
            </a:r>
          </a:p>
          <a:p>
            <a:r>
              <a:rPr lang="en-US" dirty="0"/>
              <a:t>for classifying whether there is a heart disease or not are 85</a:t>
            </a:r>
            <a:r>
              <a:rPr lang="en-US" sz="1800" dirty="0"/>
              <a:t>% and 81% percent </a:t>
            </a:r>
          </a:p>
          <a:p>
            <a:r>
              <a:rPr lang="en-US" dirty="0"/>
              <a:t>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3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6FEC-FBC6-5F8D-BB0A-00CC9AB7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11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Most Important features</a:t>
            </a:r>
            <a:endParaRPr lang="en-IN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57C9CB-ED8C-D637-FB34-0E0E0E50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3863"/>
              </p:ext>
            </p:extLst>
          </p:nvPr>
        </p:nvGraphicFramePr>
        <p:xfrm>
          <a:off x="789118" y="1461154"/>
          <a:ext cx="7214238" cy="36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119">
                  <a:extLst>
                    <a:ext uri="{9D8B030D-6E8A-4147-A177-3AD203B41FA5}">
                      <a16:colId xmlns:a16="http://schemas.microsoft.com/office/drawing/2014/main" val="3790886544"/>
                    </a:ext>
                  </a:extLst>
                </a:gridCol>
                <a:gridCol w="3607119">
                  <a:extLst>
                    <a:ext uri="{9D8B030D-6E8A-4147-A177-3AD203B41FA5}">
                      <a16:colId xmlns:a16="http://schemas.microsoft.com/office/drawing/2014/main" val="1528346101"/>
                    </a:ext>
                  </a:extLst>
                </a:gridCol>
              </a:tblGrid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 (%)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25597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The number of major vessels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53205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Chest pain experienced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33453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Depression induced by exercise relative to 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01652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Thalassemia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83241"/>
                  </a:ext>
                </a:extLst>
              </a:tr>
              <a:tr h="608971">
                <a:tc>
                  <a:txBody>
                    <a:bodyPr/>
                    <a:lstStyle/>
                    <a:p>
                      <a:r>
                        <a:rPr lang="en-US" dirty="0"/>
                        <a:t>Maximum heart rate achieved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880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206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Predicting whether there is Heart Disease or Not Using Machine Learning</vt:lpstr>
      <vt:lpstr>PowerPoint Presentation</vt:lpstr>
      <vt:lpstr>PowerPoint Presentation</vt:lpstr>
      <vt:lpstr>Most Important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whether there is Heart Diseaase or Not Using Machine Learning</dc:title>
  <dc:creator>Saswat Panda</dc:creator>
  <cp:lastModifiedBy>Saswat Panda</cp:lastModifiedBy>
  <cp:revision>16</cp:revision>
  <dcterms:created xsi:type="dcterms:W3CDTF">2022-01-13T19:37:57Z</dcterms:created>
  <dcterms:modified xsi:type="dcterms:W3CDTF">2022-10-18T14:03:15Z</dcterms:modified>
</cp:coreProperties>
</file>