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8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7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14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1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054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80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5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9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1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4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9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4602-64CD-4804-BE1C-8026EE467431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856B91-B328-438E-AEB3-D68BCD7FB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8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9DF5-694F-4274-B402-99417551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122" y="1307635"/>
            <a:ext cx="10342811" cy="274319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Predicting whether there is Heart </a:t>
            </a:r>
            <a:r>
              <a:rPr lang="en-US" dirty="0" err="1">
                <a:solidFill>
                  <a:srgbClr val="00B050"/>
                </a:solidFill>
              </a:rPr>
              <a:t>Diseaase</a:t>
            </a:r>
            <a:r>
              <a:rPr lang="en-US" dirty="0">
                <a:solidFill>
                  <a:srgbClr val="00B050"/>
                </a:solidFill>
              </a:rPr>
              <a:t> or Not Using Machine Learning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2730A-7C7D-457D-930A-9B55F9245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69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FFE34A-0AB7-4FF6-8A5D-52E73BEEE222}"/>
              </a:ext>
            </a:extLst>
          </p:cNvPr>
          <p:cNvSpPr txBox="1"/>
          <p:nvPr/>
        </p:nvSpPr>
        <p:spPr>
          <a:xfrm>
            <a:off x="1707502" y="923731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Introduction</a:t>
            </a:r>
            <a:endParaRPr lang="en-IN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1FD79-F34E-4116-B3F0-BD5EC672D682}"/>
              </a:ext>
            </a:extLst>
          </p:cNvPr>
          <p:cNvSpPr txBox="1"/>
          <p:nvPr/>
        </p:nvSpPr>
        <p:spPr>
          <a:xfrm>
            <a:off x="1772816" y="1987420"/>
            <a:ext cx="73805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WHO announced that cardiovascular diseases is the top one killer over the world. There are seventeen million people died from it every year, especially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If we can evaluate the risk of every patient who probably has heart disease, that is, not only patients but also everyone can do something earlier to keep illness away.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dataset is a real data including important features of patients.</a:t>
            </a:r>
          </a:p>
        </p:txBody>
      </p:sp>
    </p:spTree>
    <p:extLst>
      <p:ext uri="{BB962C8B-B14F-4D97-AF65-F5344CB8AC3E}">
        <p14:creationId xmlns:p14="http://schemas.microsoft.com/office/powerpoint/2010/main" val="6311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4F89D6-DB43-41E5-8E65-70DD52221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29288"/>
              </p:ext>
            </p:extLst>
          </p:nvPr>
        </p:nvGraphicFramePr>
        <p:xfrm>
          <a:off x="971971" y="2091267"/>
          <a:ext cx="7766936" cy="3056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468">
                  <a:extLst>
                    <a:ext uri="{9D8B030D-6E8A-4147-A177-3AD203B41FA5}">
                      <a16:colId xmlns:a16="http://schemas.microsoft.com/office/drawing/2014/main" val="3844553761"/>
                    </a:ext>
                  </a:extLst>
                </a:gridCol>
                <a:gridCol w="3883468">
                  <a:extLst>
                    <a:ext uri="{9D8B030D-6E8A-4147-A177-3AD203B41FA5}">
                      <a16:colId xmlns:a16="http://schemas.microsoft.com/office/drawing/2014/main" val="2454342109"/>
                    </a:ext>
                  </a:extLst>
                </a:gridCol>
              </a:tblGrid>
              <a:tr h="611293">
                <a:tc>
                  <a:txBody>
                    <a:bodyPr/>
                    <a:lstStyle/>
                    <a:p>
                      <a:r>
                        <a:rPr lang="en-US" sz="2400" dirty="0"/>
                        <a:t>Model 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Accuracy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69406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r>
                        <a:rPr lang="en-US" dirty="0"/>
                        <a:t>Decision-Tree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0848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r>
                        <a:rPr lang="en-US" dirty="0"/>
                        <a:t>KNN-Classifier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0244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75993"/>
                  </a:ext>
                </a:extLst>
              </a:tr>
              <a:tr h="611293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r>
                        <a:rPr lang="en-US" dirty="0"/>
                        <a:t>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675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FFE34A-0AB7-4FF6-8A5D-52E73BEEE222}"/>
              </a:ext>
            </a:extLst>
          </p:cNvPr>
          <p:cNvSpPr txBox="1"/>
          <p:nvPr/>
        </p:nvSpPr>
        <p:spPr>
          <a:xfrm>
            <a:off x="1707502" y="923731"/>
            <a:ext cx="3139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00B050"/>
                </a:solidFill>
              </a:rPr>
              <a:t>Comparision</a:t>
            </a:r>
            <a:endParaRPr lang="en-IN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376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103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Predicting whether there is Heart Diseaase or Not Using Machine Learning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whether there is Heart Diseaase or Not Using Machine Learning</dc:title>
  <dc:creator>Saswat Panda</dc:creator>
  <cp:lastModifiedBy>Saswat Panda</cp:lastModifiedBy>
  <cp:revision>2</cp:revision>
  <dcterms:created xsi:type="dcterms:W3CDTF">2022-01-13T19:37:57Z</dcterms:created>
  <dcterms:modified xsi:type="dcterms:W3CDTF">2022-01-13T20:21:54Z</dcterms:modified>
</cp:coreProperties>
</file>