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C3F-77C5-82A5-0C98-B543D4F6D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3CA37B-956D-99F6-A483-C4B174859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7F8D-87D0-647F-305D-0A307831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BAC9-3DB3-C382-DA2B-3CDFD2F5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8CB38-98F4-A4B2-DDD4-F764921F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45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D4143-6C68-9C74-AF7F-AC46E6EB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3E7F8-7FA7-DF00-C54B-1DE0AB4D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915F-4418-2B36-1F3E-B58B9C00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CDCDF-BA46-AED2-AD14-3A1EE88E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87DF-394F-C2FE-F830-094C183D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54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7CCB2C-46D2-29EA-E3F9-824701868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A85F0-6AAC-F8D0-46CE-1653E1857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4F508-250B-5430-F47C-7F06F67B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53101-AAEE-B738-9AF3-8E407263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9B3AF-B116-7377-0834-4078A683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89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7003-3074-85F9-1B5D-132BCFEC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FC6A6-A666-5C33-BBCA-6ECCCDEA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FB45-76ED-2153-79BF-F9193CA6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D8A2A-C1F5-A91D-83D0-24A4F339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B427-06A1-DC3F-826D-12B96663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277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62574-529F-B25D-463F-EF5235E7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E48C2-2BAD-C867-EFC0-953038CDA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D068B-7B19-68D5-1568-3134F5A7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576F6-9092-2FA6-5399-E951CABD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B685F-00C2-55E9-1C66-C18C42BB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909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2B99-AC22-B159-8758-C48B00F3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F44B-7E13-D760-AB51-4F75B60C0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CCD5-A6B3-3444-E8D1-29D57E38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BE5D9-BF52-BE2A-F373-1D910582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E9299-9444-AAE3-188E-0E03B017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B73E6-2C3D-F086-96CF-6D78870E2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480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40BF-A296-C68A-7EA9-886BEF342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4A26A-B557-0B13-6691-8FEEE24BF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573B43-DEF8-B562-6115-28A1E78F6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958F9-4687-A86E-211D-AE790D139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4AC769-C698-0C50-AAB0-22EC4ABC0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8EB0F-B42D-302A-95A5-CDAD224C1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E24CF-4DEE-96BF-0C64-B5E591C1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6226-7050-D513-5E14-D36C057A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97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17507-85F9-AB5D-D312-E0E61C18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C2E7C-B1B1-101F-6DE6-766C23D9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F5B7D-3D4F-C451-B975-D2C824626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6DEC7-4D00-B840-082F-DBBA22D6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58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F8D9D-4000-12EB-1163-749A35251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094916-E5BD-FF20-CC00-6B88359C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E9182-425E-BD6A-21AA-1423310E9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009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BA55-F173-D78C-902E-23D2EA7D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CF1B3-32B2-0340-9F5A-243BD5E87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4F8B9-E90D-AC44-1827-C4326592B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56929-055E-13EB-120E-59EE86F6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BE0FA-13BE-FD23-F617-B13E592C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9F72-52C1-C62B-8D96-7ACA846FD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94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4932-262E-AAFC-3E1C-7370D2FAB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B2F4E-64CD-FBA5-6E51-0F105EB78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40299-088D-A85B-A600-C67F1C72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7F74E-519B-AA9F-69D9-A2B8C31B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69C74-C026-44CD-0F16-ADEE0DCC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746E6-1D47-6B88-F916-4E5832C2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5135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098DD-DE3E-F263-1B94-69EE70F77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0A34-6EBF-A21A-BC69-5DBD065A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DAEF-DB13-9EB6-8DD1-6331B2435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62E28-7776-47E8-BFC7-DC28256C7B89}" type="datetimeFigureOut">
              <a:rPr lang="en-AU" smtClean="0"/>
              <a:t>24/09/2025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8C3F7-6FA9-A25D-31A8-B6F738D46F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4C359-0F66-141B-1DBB-5DB432572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3C30-E2D3-4C32-89CB-3570EC4B1D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37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F3E5-0764-D366-F201-28F90F168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err="1"/>
              <a:t>PlantDis</a:t>
            </a:r>
            <a:r>
              <a:rPr lang="en-AU" dirty="0"/>
              <a:t> – Desktop analysis of leaf images</a:t>
            </a:r>
          </a:p>
        </p:txBody>
      </p:sp>
      <p:pic>
        <p:nvPicPr>
          <p:cNvPr id="5" name="Picture 4" descr="A plant growing in the dirt&#10;&#10;AI-generated content may be incorrect.">
            <a:extLst>
              <a:ext uri="{FF2B5EF4-FFF2-40B4-BE49-F238E27FC236}">
                <a16:creationId xmlns:a16="http://schemas.microsoft.com/office/drawing/2014/main" id="{42374B82-623E-6B18-DBA5-E7DB5891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8" t="19587" r="24614"/>
          <a:stretch/>
        </p:blipFill>
        <p:spPr>
          <a:xfrm>
            <a:off x="2447324" y="2187417"/>
            <a:ext cx="1773567" cy="16348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8C66A4-7D8C-67D8-E5B1-E89E5B63B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29" y="2306025"/>
            <a:ext cx="1902443" cy="1637895"/>
          </a:xfrm>
          <a:prstGeom prst="rect">
            <a:avLst/>
          </a:prstGeom>
        </p:spPr>
      </p:pic>
      <p:pic>
        <p:nvPicPr>
          <p:cNvPr id="9" name="Picture 8" descr="A close up of a leaf&#10;&#10;AI-generated content may be incorrect.">
            <a:extLst>
              <a:ext uri="{FF2B5EF4-FFF2-40B4-BE49-F238E27FC236}">
                <a16:creationId xmlns:a16="http://schemas.microsoft.com/office/drawing/2014/main" id="{B2E435C5-8929-1F7A-01A9-67EF833F9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695" y="2805081"/>
            <a:ext cx="696338" cy="62391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61FE67-2B08-2C54-DF9B-28434F40E88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220891" y="3004818"/>
            <a:ext cx="696338" cy="120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60562-3F9A-0711-C72D-E411FFCE66E0}"/>
              </a:ext>
            </a:extLst>
          </p:cNvPr>
          <p:cNvCxnSpPr>
            <a:endCxn id="9" idx="1"/>
          </p:cNvCxnSpPr>
          <p:nvPr/>
        </p:nvCxnSpPr>
        <p:spPr>
          <a:xfrm flipV="1">
            <a:off x="6925175" y="3117041"/>
            <a:ext cx="873520" cy="25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0CA869-89BB-1C39-19B1-7C5515771323}"/>
              </a:ext>
            </a:extLst>
          </p:cNvPr>
          <p:cNvCxnSpPr>
            <a:cxnSpLocks/>
          </p:cNvCxnSpPr>
          <p:nvPr/>
        </p:nvCxnSpPr>
        <p:spPr>
          <a:xfrm flipV="1">
            <a:off x="8550637" y="3117040"/>
            <a:ext cx="16131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D9DFD07-0908-D89A-6D3D-7375BDBC170B}"/>
              </a:ext>
            </a:extLst>
          </p:cNvPr>
          <p:cNvSpPr txBox="1"/>
          <p:nvPr/>
        </p:nvSpPr>
        <p:spPr>
          <a:xfrm>
            <a:off x="0" y="4161731"/>
            <a:ext cx="20343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Top down image of </a:t>
            </a:r>
          </a:p>
          <a:p>
            <a:r>
              <a:rPr lang="en-AU" dirty="0"/>
              <a:t>potato plant from drone </a:t>
            </a:r>
          </a:p>
          <a:p>
            <a:r>
              <a:rPr lang="en-AU" dirty="0"/>
              <a:t>or camera in glasshouse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DE90AE-1E23-ABEF-58A2-0210531DF811}"/>
              </a:ext>
            </a:extLst>
          </p:cNvPr>
          <p:cNvSpPr txBox="1"/>
          <p:nvPr/>
        </p:nvSpPr>
        <p:spPr>
          <a:xfrm>
            <a:off x="7232997" y="3822219"/>
            <a:ext cx="2030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One of the leaf</a:t>
            </a:r>
          </a:p>
          <a:p>
            <a:r>
              <a:rPr lang="en-AU" dirty="0"/>
              <a:t>after segmentation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B76BAD-D358-7BDC-48D1-BB6AFD1E72E3}"/>
              </a:ext>
            </a:extLst>
          </p:cNvPr>
          <p:cNvSpPr txBox="1"/>
          <p:nvPr/>
        </p:nvSpPr>
        <p:spPr>
          <a:xfrm>
            <a:off x="4317953" y="3908713"/>
            <a:ext cx="27444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Automatic segmentation of</a:t>
            </a:r>
          </a:p>
          <a:p>
            <a:r>
              <a:rPr lang="en-AU" dirty="0"/>
              <a:t> all leaves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B0C3B8-09F1-32F8-1EF4-BCECBBA0344F}"/>
              </a:ext>
            </a:extLst>
          </p:cNvPr>
          <p:cNvSpPr/>
          <p:nvPr/>
        </p:nvSpPr>
        <p:spPr>
          <a:xfrm>
            <a:off x="10214823" y="2690525"/>
            <a:ext cx="1509680" cy="853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Disease detection model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87F730-E2F7-3FAE-685F-81EC0C48ED52}"/>
              </a:ext>
            </a:extLst>
          </p:cNvPr>
          <p:cNvCxnSpPr>
            <a:stCxn id="22" idx="2"/>
          </p:cNvCxnSpPr>
          <p:nvPr/>
        </p:nvCxnSpPr>
        <p:spPr>
          <a:xfrm flipH="1">
            <a:off x="10957389" y="3543554"/>
            <a:ext cx="12274" cy="103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05E41E-9771-6673-67BE-FBF884DB5388}"/>
              </a:ext>
            </a:extLst>
          </p:cNvPr>
          <p:cNvSpPr txBox="1"/>
          <p:nvPr/>
        </p:nvSpPr>
        <p:spPr>
          <a:xfrm>
            <a:off x="10172540" y="4559257"/>
            <a:ext cx="1551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Potato healthy</a:t>
            </a:r>
          </a:p>
        </p:txBody>
      </p:sp>
      <p:pic>
        <p:nvPicPr>
          <p:cNvPr id="4" name="Picture 3" descr="A drone flying over a field of plants&#10;&#10;AI-generated content may be incorrect.">
            <a:extLst>
              <a:ext uri="{FF2B5EF4-FFF2-40B4-BE49-F238E27FC236}">
                <a16:creationId xmlns:a16="http://schemas.microsoft.com/office/drawing/2014/main" id="{E58D9CDD-1494-D4D6-3AD5-7F572CBB9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5324" r="8075" b="7928"/>
          <a:stretch>
            <a:fillRect/>
          </a:stretch>
        </p:blipFill>
        <p:spPr>
          <a:xfrm>
            <a:off x="146277" y="2116101"/>
            <a:ext cx="1970471" cy="192482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BCD4F6D-D998-A47A-EFE0-60CC28EBE18D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116748" y="3004818"/>
            <a:ext cx="330576" cy="73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F65A157-C72B-901D-BBB3-86FA098243EA}"/>
              </a:ext>
            </a:extLst>
          </p:cNvPr>
          <p:cNvSpPr txBox="1"/>
          <p:nvPr/>
        </p:nvSpPr>
        <p:spPr>
          <a:xfrm>
            <a:off x="2530549" y="4161731"/>
            <a:ext cx="1650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Cropped drone </a:t>
            </a:r>
          </a:p>
          <a:p>
            <a:r>
              <a:rPr lang="en-AU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1531402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PlantDis – Desktop analysis of leaf images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Saswat Panda</dc:creator>
  <cp:lastModifiedBy>Saswat Panda</cp:lastModifiedBy>
  <cp:revision>5</cp:revision>
  <dcterms:created xsi:type="dcterms:W3CDTF">2024-06-17T00:53:29Z</dcterms:created>
  <dcterms:modified xsi:type="dcterms:W3CDTF">2025-09-24T03:50:38Z</dcterms:modified>
</cp:coreProperties>
</file>