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3747E-4CB1-457F-81F1-9E3D10BD27B7}" type="datetimeFigureOut">
              <a:rPr lang="en-IN" smtClean="0"/>
              <a:t>29-08-2019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07513-CBB5-405D-871C-85B784D72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484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7513-CBB5-405D-871C-85B784D726C1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744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52400"/>
            <a:ext cx="7772400" cy="1470025"/>
          </a:xfrm>
        </p:spPr>
        <p:txBody>
          <a:bodyPr/>
          <a:lstStyle/>
          <a:p>
            <a:r>
              <a:rPr lang="en-US" dirty="0"/>
              <a:t>MTS-WCPM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295400"/>
            <a:ext cx="6400800" cy="5029200"/>
          </a:xfrm>
        </p:spPr>
        <p:txBody>
          <a:bodyPr/>
          <a:lstStyle/>
          <a:p>
            <a:r>
              <a:rPr lang="en-US" dirty="0" smtClean="0"/>
              <a:t>Login  Page</a:t>
            </a:r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858208"/>
            <a:ext cx="5410200" cy="4714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937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Child Reels</a:t>
            </a:r>
            <a:br>
              <a:rPr lang="en-US" dirty="0" smtClean="0"/>
            </a:br>
            <a:endParaRPr lang="en-IN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7695238" cy="4409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966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Child Reels(Contd..)</a:t>
            </a:r>
            <a:br>
              <a:rPr lang="en-US" dirty="0" smtClean="0"/>
            </a:br>
            <a:endParaRPr lang="en-IN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62000"/>
            <a:ext cx="8511159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ular Callout 3"/>
          <p:cNvSpPr/>
          <p:nvPr/>
        </p:nvSpPr>
        <p:spPr>
          <a:xfrm>
            <a:off x="5943600" y="4495800"/>
            <a:ext cx="2209800" cy="914400"/>
          </a:xfrm>
          <a:prstGeom prst="wedgeRectCallout">
            <a:avLst>
              <a:gd name="adj1" fmla="val 46252"/>
              <a:gd name="adj2" fmla="val -784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Reprint if no of Prints is greater than 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826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 Report</a:t>
            </a:r>
            <a:endParaRPr lang="en-IN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8229600" cy="15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002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Report</a:t>
            </a:r>
            <a:endParaRPr lang="en-IN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8229600" cy="343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597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 after one transaction</a:t>
            </a:r>
            <a:endParaRPr lang="en-IN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8229600" cy="3154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53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60170"/>
            <a:ext cx="8229600" cy="4969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ular Callout 3"/>
          <p:cNvSpPr/>
          <p:nvPr/>
        </p:nvSpPr>
        <p:spPr>
          <a:xfrm>
            <a:off x="7391400" y="838200"/>
            <a:ext cx="1219200" cy="838200"/>
          </a:xfrm>
          <a:prstGeom prst="wedgeRectCallout">
            <a:avLst>
              <a:gd name="adj1" fmla="val -3788"/>
              <a:gd name="adj2" fmla="val 1385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Download excel file Option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536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143000"/>
            <a:ext cx="6400800" cy="250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ular Callout 3"/>
          <p:cNvSpPr/>
          <p:nvPr/>
        </p:nvSpPr>
        <p:spPr>
          <a:xfrm>
            <a:off x="6934200" y="228600"/>
            <a:ext cx="1676400" cy="685800"/>
          </a:xfrm>
          <a:prstGeom prst="wedgeRectCallout">
            <a:avLst>
              <a:gd name="adj1" fmla="val -46453"/>
              <a:gd name="adj2" fmla="val 2119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 User Option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2895600" y="25146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 User details screen</a:t>
            </a:r>
            <a:endParaRPr lang="en-IN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911641"/>
            <a:ext cx="762000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66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762000"/>
          </a:xfrm>
        </p:spPr>
        <p:txBody>
          <a:bodyPr/>
          <a:lstStyle/>
          <a:p>
            <a:r>
              <a:rPr lang="en-US" dirty="0" smtClean="0"/>
              <a:t>Create User Screen</a:t>
            </a:r>
            <a:endParaRPr lang="en-IN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760" y="4114800"/>
            <a:ext cx="6523037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38400" y="3657600"/>
            <a:ext cx="441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Screen after user Creation</a:t>
            </a:r>
            <a:endParaRPr lang="en-IN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20" y="685800"/>
            <a:ext cx="770572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673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Location\Line Creation</a:t>
            </a: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7422457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62200" y="2819400"/>
            <a:ext cx="419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 Line Details Screen</a:t>
            </a:r>
            <a:endParaRPr lang="en-IN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" y="3408218"/>
            <a:ext cx="764857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158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14400"/>
          </a:xfrm>
        </p:spPr>
        <p:txBody>
          <a:bodyPr/>
          <a:lstStyle/>
          <a:p>
            <a:r>
              <a:rPr lang="en-US" dirty="0" smtClean="0"/>
              <a:t>Create New location screen</a:t>
            </a:r>
            <a:endParaRPr lang="en-IN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343400"/>
            <a:ext cx="75438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33600" y="3897868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location screen after adding new locations</a:t>
            </a:r>
            <a:endParaRPr lang="en-IN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04925"/>
            <a:ext cx="766762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54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data from excel file</a:t>
            </a:r>
            <a:endParaRPr lang="en-IN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8229600" cy="3341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433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Production Order Screen</a:t>
            </a:r>
            <a:endParaRPr lang="en-IN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8229600" cy="308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ular Callout 3"/>
          <p:cNvSpPr/>
          <p:nvPr/>
        </p:nvSpPr>
        <p:spPr>
          <a:xfrm>
            <a:off x="7848600" y="304800"/>
            <a:ext cx="1371600" cy="1219200"/>
          </a:xfrm>
          <a:prstGeom prst="wedgeRectCallout">
            <a:avLst>
              <a:gd name="adj1" fmla="val -9722"/>
              <a:gd name="adj2" fmla="val 121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new Production order</a:t>
            </a:r>
            <a:endParaRPr lang="en-IN" dirty="0"/>
          </a:p>
        </p:txBody>
      </p:sp>
      <p:sp>
        <p:nvSpPr>
          <p:cNvPr id="6" name="Rectangular Callout 5"/>
          <p:cNvSpPr/>
          <p:nvPr/>
        </p:nvSpPr>
        <p:spPr>
          <a:xfrm>
            <a:off x="1676400" y="1371600"/>
            <a:ext cx="1371600" cy="1219200"/>
          </a:xfrm>
          <a:prstGeom prst="wedgeRectCallout">
            <a:avLst>
              <a:gd name="adj1" fmla="val -9722"/>
              <a:gd name="adj2" fmla="val 121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child reels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573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new Production order</a:t>
            </a:r>
            <a:endParaRPr lang="en-IN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28" y="1524000"/>
            <a:ext cx="7657143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583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85</Words>
  <Application>Microsoft Office PowerPoint</Application>
  <PresentationFormat>On-screen Show (4:3)</PresentationFormat>
  <Paragraphs>25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MTS-WCPM</vt:lpstr>
      <vt:lpstr>Dashboard</vt:lpstr>
      <vt:lpstr>User</vt:lpstr>
      <vt:lpstr>Create User Screen</vt:lpstr>
      <vt:lpstr>Location\Line Creation</vt:lpstr>
      <vt:lpstr>Create New location screen</vt:lpstr>
      <vt:lpstr>Import data from excel file</vt:lpstr>
      <vt:lpstr>Production Order Screen</vt:lpstr>
      <vt:lpstr>Create new Production order</vt:lpstr>
      <vt:lpstr>Create Child Reels </vt:lpstr>
      <vt:lpstr>Create Child Reels(Contd..) </vt:lpstr>
      <vt:lpstr>Inventory Report</vt:lpstr>
      <vt:lpstr>History Report</vt:lpstr>
      <vt:lpstr>Dashboard after one transaction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MTS-WCPM</dc:title>
  <dc:creator>Sudhakar Nayak</dc:creator>
  <cp:lastModifiedBy>Sudhakar Nayak</cp:lastModifiedBy>
  <cp:revision>19</cp:revision>
  <dcterms:created xsi:type="dcterms:W3CDTF">2006-08-16T00:00:00Z</dcterms:created>
  <dcterms:modified xsi:type="dcterms:W3CDTF">2019-08-29T08:30:34Z</dcterms:modified>
</cp:coreProperties>
</file>