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</p:sldMasterIdLst>
  <p:sldIdLst>
    <p:sldId id="273" r:id="rId3"/>
    <p:sldId id="265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7" r:id="rId13"/>
    <p:sldId id="260" r:id="rId14"/>
    <p:sldId id="263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F8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24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2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5689-3D34-418F-B402-6A74D4BC4E94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F6D-D5A0-4F2D-9264-6D7615B6A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5689-3D34-418F-B402-6A74D4BC4E94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F6D-D5A0-4F2D-9264-6D7615B6A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5689-3D34-418F-B402-6A74D4BC4E94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F6D-D5A0-4F2D-9264-6D7615B6A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5689-3D34-418F-B402-6A74D4BC4E94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F6D-D5A0-4F2D-9264-6D7615B6A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5689-3D34-418F-B402-6A74D4BC4E94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F6D-D5A0-4F2D-9264-6D7615B6A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5689-3D34-418F-B402-6A74D4BC4E94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F6D-D5A0-4F2D-9264-6D7615B6A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5689-3D34-418F-B402-6A74D4BC4E94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F6D-D5A0-4F2D-9264-6D7615B6A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5689-3D34-418F-B402-6A74D4BC4E94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F6D-D5A0-4F2D-9264-6D7615B6A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3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5689-3D34-418F-B402-6A74D4BC4E94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F6D-D5A0-4F2D-9264-6D7615B6A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5689-3D34-418F-B402-6A74D4BC4E94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F6D-D5A0-4F2D-9264-6D7615B6A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5689-3D34-418F-B402-6A74D4BC4E94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F6F6D-D5A0-4F2D-9264-6D7615B6A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1"/>
            <a:ext cx="6480175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575653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3" y="1524001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4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7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1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5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5689-3D34-418F-B402-6A74D4BC4E94}" type="datetimeFigureOut">
              <a:rPr lang="en-US" smtClean="0"/>
              <a:pPr/>
              <a:t>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F6F6D-D5A0-4F2D-9264-6D7615B6A7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il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3505200" cy="3810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Welcomes you all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3505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CARE INDIA</a:t>
            </a:r>
            <a:endParaRPr lang="en-US" dirty="0"/>
          </a:p>
        </p:txBody>
      </p:sp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ZINDAGI – Restored lives through Relief and Disaster Preparedness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n-US" dirty="0" smtClean="0"/>
              <a:t>To Conduct awareness programs such as safety, prevention of accidents</a:t>
            </a:r>
          </a:p>
          <a:p>
            <a:r>
              <a:rPr lang="en-US" dirty="0" smtClean="0"/>
              <a:t>To promote solidarity and social harmony amongst cross sections of the society</a:t>
            </a:r>
          </a:p>
          <a:p>
            <a:r>
              <a:rPr lang="en-US" dirty="0" smtClean="0"/>
              <a:t>To grant relief and assistance to the needy victims during natural calamities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Demonstrate……..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Trust </a:t>
            </a:r>
          </a:p>
          <a:p>
            <a:r>
              <a:rPr lang="en-US" dirty="0" smtClean="0"/>
              <a:t>Commitment to Values</a:t>
            </a:r>
          </a:p>
          <a:p>
            <a:r>
              <a:rPr lang="en-US" dirty="0" smtClean="0"/>
              <a:t>Courage to walk the Untrodden Path</a:t>
            </a:r>
          </a:p>
          <a:p>
            <a:r>
              <a:rPr lang="en-US" dirty="0" smtClean="0"/>
              <a:t>Optimistic</a:t>
            </a:r>
          </a:p>
          <a:p>
            <a:r>
              <a:rPr lang="en-US" dirty="0" smtClean="0"/>
              <a:t>Learning from Experience</a:t>
            </a:r>
          </a:p>
          <a:p>
            <a:r>
              <a:rPr lang="en-US" dirty="0" smtClean="0"/>
              <a:t>Accountability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God Almighty</a:t>
            </a:r>
          </a:p>
          <a:p>
            <a:r>
              <a:rPr lang="en-US" dirty="0" smtClean="0"/>
              <a:t>Sponsors</a:t>
            </a:r>
          </a:p>
          <a:p>
            <a:r>
              <a:rPr lang="en-US" dirty="0" smtClean="0"/>
              <a:t>Sponsored Children and Families</a:t>
            </a:r>
          </a:p>
          <a:p>
            <a:r>
              <a:rPr lang="en-US" dirty="0" smtClean="0"/>
              <a:t>Communities</a:t>
            </a:r>
          </a:p>
          <a:p>
            <a:r>
              <a:rPr lang="en-US" dirty="0" smtClean="0"/>
              <a:t>Networking Partners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 India is 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Calling depending on Prayer and the grace of God</a:t>
            </a:r>
          </a:p>
          <a:p>
            <a:r>
              <a:rPr lang="en-US" dirty="0" smtClean="0"/>
              <a:t>About being Christian, not discriminating on the basis of Religion</a:t>
            </a:r>
          </a:p>
          <a:p>
            <a:r>
              <a:rPr lang="en-US" dirty="0" smtClean="0"/>
              <a:t>About Quality with Commitment and Compassion</a:t>
            </a:r>
          </a:p>
          <a:p>
            <a:r>
              <a:rPr lang="en-US" dirty="0" smtClean="0"/>
              <a:t>About being the Change…… being the Change Agents…….</a:t>
            </a:r>
          </a:p>
          <a:p>
            <a:r>
              <a:rPr lang="en-US" dirty="0" smtClean="0"/>
              <a:t>About Walking along with the poor trusting God </a:t>
            </a:r>
          </a:p>
          <a:p>
            <a:r>
              <a:rPr lang="en-US" dirty="0" smtClean="0"/>
              <a:t>About serving humanity</a:t>
            </a:r>
          </a:p>
          <a:p>
            <a:r>
              <a:rPr lang="en-US" dirty="0" smtClean="0"/>
              <a:t>Serving without any expectations, with sincerity and with no strings attached</a:t>
            </a:r>
          </a:p>
          <a:p>
            <a:r>
              <a:rPr lang="en-US" dirty="0" smtClean="0"/>
              <a:t>About pursuing every opportunity to touch people with the Love of GOD</a:t>
            </a:r>
          </a:p>
          <a:p>
            <a:r>
              <a:rPr lang="en-US" dirty="0" smtClean="0"/>
              <a:t>About providing children and Communities with better opportunities</a:t>
            </a:r>
          </a:p>
          <a:p>
            <a:r>
              <a:rPr lang="en-US" dirty="0" smtClean="0"/>
              <a:t>About Shaping the personality of children and Youths</a:t>
            </a:r>
          </a:p>
          <a:p>
            <a:r>
              <a:rPr lang="en-US" dirty="0" smtClean="0"/>
              <a:t>An opportunity to contribute to society</a:t>
            </a:r>
          </a:p>
          <a:p>
            <a:r>
              <a:rPr lang="en-US" dirty="0" smtClean="0"/>
              <a:t>A Selfless Service and a will to progress </a:t>
            </a:r>
          </a:p>
          <a:p>
            <a:r>
              <a:rPr lang="en-US" dirty="0" smtClean="0"/>
              <a:t>A people friendly organization demonstrating love for people</a:t>
            </a:r>
          </a:p>
          <a:p>
            <a:r>
              <a:rPr lang="en-US" dirty="0" smtClean="0"/>
              <a:t>3L – TO Love, To Learn and To Leave a Legacy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7200" dirty="0" smtClean="0"/>
              <a:t>Take Care</a:t>
            </a:r>
            <a:endParaRPr lang="en-US" sz="7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026" name="Picture 2" descr="Image result for Care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2228850" cy="2047876"/>
          </a:xfrm>
          <a:prstGeom prst="rect">
            <a:avLst/>
          </a:prstGeom>
          <a:noFill/>
        </p:spPr>
      </p:pic>
      <p:pic>
        <p:nvPicPr>
          <p:cNvPr id="1028" name="Picture 4" descr="https://encrypted-tbn0.gstatic.com/images?q=tbn:ANd9GcRKCzL64wtIo674fk4yPe2PRlSroSJHg-0LZLUbZdn-tmT8FXz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1" y="239454"/>
            <a:ext cx="1828800" cy="1998922"/>
          </a:xfrm>
          <a:prstGeom prst="rect">
            <a:avLst/>
          </a:prstGeom>
          <a:noFill/>
        </p:spPr>
      </p:pic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5410200"/>
            <a:ext cx="6480175" cy="8381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Enriched lives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43600" y="152400"/>
            <a:ext cx="1792287" cy="762000"/>
          </a:xfrm>
        </p:spPr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 INDIA -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590800"/>
            <a:ext cx="8461248" cy="1905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“Holistic Development of the community to lead a LIFE with QUALITY and DIGNITY – Transformed by LOVE”</a:t>
            </a:r>
            <a:endParaRPr lang="en-US" dirty="0"/>
          </a:p>
        </p:txBody>
      </p:sp>
      <p:pic>
        <p:nvPicPr>
          <p:cNvPr id="12292" name="Picture 4" descr="Image result for Indian smiling faces of childr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508" y="3657600"/>
            <a:ext cx="3320736" cy="2209800"/>
          </a:xfrm>
          <a:prstGeom prst="rect">
            <a:avLst/>
          </a:prstGeom>
          <a:noFill/>
        </p:spPr>
      </p:pic>
      <p:pic>
        <p:nvPicPr>
          <p:cNvPr id="12294" name="Picture 6" descr="http://www.hindustantimes.com/Images/2010/8/a13b5934-970b-4456-a01f-283151fea7e8HiR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657600"/>
            <a:ext cx="3124200" cy="2213043"/>
          </a:xfrm>
          <a:prstGeom prst="rect">
            <a:avLst/>
          </a:prstGeom>
          <a:noFill/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>We are</a:t>
            </a:r>
            <a:r>
              <a:rPr lang="en-US" dirty="0" smtClean="0"/>
              <a:t>… 3C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Working with………..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01752" y="2362200"/>
            <a:ext cx="4041648" cy="392758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smtClean="0"/>
              <a:t>Compassionate</a:t>
            </a:r>
          </a:p>
          <a:p>
            <a:pPr algn="ctr">
              <a:buNone/>
            </a:pPr>
            <a:r>
              <a:rPr lang="en-US" dirty="0" smtClean="0"/>
              <a:t>Caring </a:t>
            </a:r>
          </a:p>
          <a:p>
            <a:pPr algn="ctr">
              <a:buNone/>
            </a:pPr>
            <a:r>
              <a:rPr lang="en-US" dirty="0" smtClean="0"/>
              <a:t>Connecting with people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800600" y="2286000"/>
            <a:ext cx="4038600" cy="4007575"/>
          </a:xfrm>
        </p:spPr>
        <p:txBody>
          <a:bodyPr>
            <a:normAutofit/>
          </a:bodyPr>
          <a:lstStyle/>
          <a:p>
            <a:r>
              <a:rPr lang="en-US" dirty="0" smtClean="0"/>
              <a:t>Integrity</a:t>
            </a:r>
          </a:p>
          <a:p>
            <a:r>
              <a:rPr lang="en-US" dirty="0" smtClean="0"/>
              <a:t>True Stewardship</a:t>
            </a:r>
          </a:p>
          <a:p>
            <a:r>
              <a:rPr lang="en-US" dirty="0" smtClean="0"/>
              <a:t>Being Responsive</a:t>
            </a:r>
          </a:p>
          <a:p>
            <a:r>
              <a:rPr lang="en-US" dirty="0" smtClean="0"/>
              <a:t>Value People</a:t>
            </a:r>
          </a:p>
          <a:p>
            <a:r>
              <a:rPr lang="en-US" dirty="0" smtClean="0"/>
              <a:t>Fostering Growth</a:t>
            </a:r>
          </a:p>
          <a:p>
            <a:r>
              <a:rPr lang="en-US" dirty="0" smtClean="0"/>
              <a:t>Aspired to Transform Lives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 INDIA – Core Value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“SMILE LIFE” – Serve Motivate Individuals to Lead a   </a:t>
            </a:r>
          </a:p>
          <a:p>
            <a:pPr algn="ctr">
              <a:buNone/>
            </a:pPr>
            <a:r>
              <a:rPr lang="en-US" dirty="0" smtClean="0"/>
              <a:t>                            Empowered Life</a:t>
            </a:r>
          </a:p>
          <a:p>
            <a:pPr>
              <a:buNone/>
            </a:pPr>
            <a:r>
              <a:rPr lang="en-US" dirty="0" smtClean="0"/>
              <a:t>HELP Now!!!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Health 		-   	</a:t>
            </a:r>
            <a:r>
              <a:rPr lang="en-US" dirty="0" err="1" smtClean="0"/>
              <a:t>Tulsi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Education		-	</a:t>
            </a:r>
            <a:r>
              <a:rPr lang="en-US" dirty="0" err="1" smtClean="0"/>
              <a:t>Vidya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Livelihood	-	</a:t>
            </a:r>
            <a:r>
              <a:rPr lang="en-US" dirty="0" err="1" smtClean="0"/>
              <a:t>Jeevanadaraa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Partnership	-	</a:t>
            </a:r>
            <a:r>
              <a:rPr lang="en-US" dirty="0" err="1" smtClean="0"/>
              <a:t>Sathi</a:t>
            </a:r>
            <a:r>
              <a:rPr lang="en-US" dirty="0" smtClean="0"/>
              <a:t>		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Relief		-	</a:t>
            </a:r>
            <a:r>
              <a:rPr lang="en-US" dirty="0" err="1" smtClean="0"/>
              <a:t>Zindagi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Tulsi</a:t>
            </a:r>
            <a:r>
              <a:rPr lang="en-US" dirty="0" smtClean="0"/>
              <a:t> – Touching Lives through Health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To Practice, Promote, Provide, alternative system of medicine ( Ayurveda, Sidda 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 develop and raise herbal nursery, promote organic farming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 construct and maintain drinking water projects, solar power energy  in Rural areas and urban slums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Croud Funding Medical Financial Assistance  for Emergency Medical Treatment, 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VIDYA – Fostering Growth through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create awareness about  Right to Education and Strive for total Success of RTE..</a:t>
            </a:r>
          </a:p>
          <a:p>
            <a:r>
              <a:rPr lang="en-US" dirty="0" smtClean="0"/>
              <a:t>To establish, maintain aid to students, supply of books and run studentships, scholarships  to deserving students…</a:t>
            </a:r>
          </a:p>
          <a:p>
            <a:r>
              <a:rPr lang="en-US" dirty="0" smtClean="0"/>
              <a:t>Trainings  in Life skills, Occupational Health and Safety, Career Guidance, etc…..</a:t>
            </a:r>
          </a:p>
          <a:p>
            <a:r>
              <a:rPr lang="en-US" dirty="0" smtClean="0"/>
              <a:t>Vocational Training for the economically backward</a:t>
            </a:r>
          </a:p>
          <a:p>
            <a:r>
              <a:rPr lang="en-US" dirty="0" smtClean="0"/>
              <a:t>Establish and Partner with  Centers for imparting Vocational Training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JIVANADHARA – Empowering Lives through  Livelihood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Sustainable Income Generating Programs</a:t>
            </a:r>
          </a:p>
          <a:p>
            <a:r>
              <a:rPr lang="en-US" dirty="0" smtClean="0"/>
              <a:t>To impart Job Oriented education, create employment opportunities for the youth</a:t>
            </a:r>
          </a:p>
          <a:p>
            <a:r>
              <a:rPr lang="en-US" dirty="0" smtClean="0"/>
              <a:t>Conduct Leadership Training Programs encouraging Self Help Groups, Youth Associations, Children Club forums.</a:t>
            </a:r>
          </a:p>
          <a:p>
            <a:r>
              <a:rPr lang="en-US" dirty="0" smtClean="0"/>
              <a:t>To promote and encourage growth of cottage and small scale industries by providing sustainable Livelihood Materials Assistance</a:t>
            </a:r>
          </a:p>
          <a:p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SAATHI – Bridging Lives through Partnering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Partner and Promote in Organizing camps, training programs, competitions, seminars, conferences,  tours, tournaments, games in order to develop creativity Personality and scientific outlook among youths</a:t>
            </a:r>
          </a:p>
          <a:p>
            <a:r>
              <a:rPr lang="en-US" dirty="0" smtClean="0"/>
              <a:t>Networking with various likeminded NGOs, similar agencies and work towards Peace, Care and Protection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407</TotalTime>
  <Words>518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Civic</vt:lpstr>
      <vt:lpstr>Custom Design</vt:lpstr>
      <vt:lpstr>CARE INDIA</vt:lpstr>
      <vt:lpstr>Vision</vt:lpstr>
      <vt:lpstr>CARE INDIA - Mission</vt:lpstr>
      <vt:lpstr>CARE INDIA – Core Value</vt:lpstr>
      <vt:lpstr>OBJECTIVES</vt:lpstr>
      <vt:lpstr>Tulsi – Touching Lives through Health Care</vt:lpstr>
      <vt:lpstr>VIDYA – Fostering Growth through Education</vt:lpstr>
      <vt:lpstr>    JIVANADHARA – Empowering Lives through  Livelihood Programs</vt:lpstr>
      <vt:lpstr>SAATHI – Bridging Lives through Partnering</vt:lpstr>
      <vt:lpstr>ZINDAGI – Restored lives through Relief and Disaster Preparedness</vt:lpstr>
      <vt:lpstr>We Demonstrate……..</vt:lpstr>
      <vt:lpstr>Accountability</vt:lpstr>
      <vt:lpstr>Care India is …….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</dc:creator>
  <cp:lastModifiedBy>Computer</cp:lastModifiedBy>
  <cp:revision>37</cp:revision>
  <dcterms:created xsi:type="dcterms:W3CDTF">2006-08-16T00:00:00Z</dcterms:created>
  <dcterms:modified xsi:type="dcterms:W3CDTF">2015-02-20T19:35:01Z</dcterms:modified>
</cp:coreProperties>
</file>