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6"/>
  </p:notesMasterIdLst>
  <p:sldIdLst>
    <p:sldId id="2147471087" r:id="rId2"/>
    <p:sldId id="2147471090" r:id="rId3"/>
    <p:sldId id="2147471091" r:id="rId4"/>
    <p:sldId id="21474710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5"/>
    <p:restoredTop sz="94626"/>
  </p:normalViewPr>
  <p:slideViewPr>
    <p:cSldViewPr snapToGrid="0">
      <p:cViewPr varScale="1">
        <p:scale>
          <a:sx n="116" d="100"/>
          <a:sy n="116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1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94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9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85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6" y="2437823"/>
            <a:ext cx="10908000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040000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0E7AC7DA-8138-8F3F-9274-8BC6F711F326}"/>
              </a:ext>
            </a:extLst>
          </p:cNvPr>
          <p:cNvCxnSpPr>
            <a:cxnSpLocks/>
            <a:stCxn id="430" idx="0"/>
            <a:endCxn id="354" idx="2"/>
          </p:cNvCxnSpPr>
          <p:nvPr/>
        </p:nvCxnSpPr>
        <p:spPr>
          <a:xfrm flipV="1">
            <a:off x="3442255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78E6096-ADF4-AE3B-A033-F9049BB7D5AA}"/>
              </a:ext>
            </a:extLst>
          </p:cNvPr>
          <p:cNvCxnSpPr>
            <a:cxnSpLocks/>
            <a:stCxn id="353" idx="2"/>
            <a:endCxn id="429" idx="0"/>
          </p:cNvCxnSpPr>
          <p:nvPr/>
        </p:nvCxnSpPr>
        <p:spPr>
          <a:xfrm flipH="1">
            <a:off x="4220473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79181" y="4086636"/>
            <a:ext cx="1353786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4F96B5-E5CF-9D09-B66A-BDD91D8255FF}"/>
              </a:ext>
            </a:extLst>
          </p:cNvPr>
          <p:cNvGrpSpPr/>
          <p:nvPr/>
        </p:nvGrpSpPr>
        <p:grpSpPr>
          <a:xfrm>
            <a:off x="722789" y="2798932"/>
            <a:ext cx="10620003" cy="3261600"/>
            <a:chOff x="7680323" y="3615879"/>
            <a:chExt cx="7965003" cy="2446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328D55-7118-F36D-1E26-91333E0A0A3A}"/>
                </a:ext>
              </a:extLst>
            </p:cNvPr>
            <p:cNvSpPr/>
            <p:nvPr/>
          </p:nvSpPr>
          <p:spPr>
            <a:xfrm flipH="1">
              <a:off x="7680325" y="3615879"/>
              <a:ext cx="7965001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A0298C-0B1B-1C08-A66E-B07A3344FBA6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7B76E6-8A2A-BA6E-8ADB-B29BA9E8633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0D13550A-6676-27EC-BFFF-10C0A7E08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10907999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vrf-02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10C935-BA04-99CF-A8C8-1088622DCB31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4142769" cy="3744000"/>
            <a:chOff x="7680320" y="2921000"/>
            <a:chExt cx="3107077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3107077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99DCC-2CD5-CF3B-3BE6-119181A0E94D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(shared 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EC194-F19B-3699-D9E8-80B596D06CA3}"/>
              </a:ext>
            </a:extLst>
          </p:cNvPr>
          <p:cNvGrpSpPr/>
          <p:nvPr/>
        </p:nvGrpSpPr>
        <p:grpSpPr>
          <a:xfrm>
            <a:off x="5015997" y="2437823"/>
            <a:ext cx="6488517" cy="3744000"/>
            <a:chOff x="7680319" y="2921000"/>
            <a:chExt cx="4866388" cy="28080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279BEE-39C9-DAAA-4586-5E58018C3E9B}"/>
                </a:ext>
              </a:extLst>
            </p:cNvPr>
            <p:cNvSpPr/>
            <p:nvPr/>
          </p:nvSpPr>
          <p:spPr>
            <a:xfrm>
              <a:off x="7680319" y="2921000"/>
              <a:ext cx="4866388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3060CD-F120-10AC-6244-04D947F11B7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F93C7-625B-C49B-9D59-1C77480CE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92C99D-AABF-A61C-03F1-3E2F3B26AF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8" name="Freeform 751">
                  <a:extLst>
                    <a:ext uri="{FF2B5EF4-FFF2-40B4-BE49-F238E27FC236}">
                      <a16:creationId xmlns:a16="http://schemas.microsoft.com/office/drawing/2014/main" id="{949AA4B2-AB9D-3BE9-126E-2CDEFF321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2">
                  <a:extLst>
                    <a:ext uri="{FF2B5EF4-FFF2-40B4-BE49-F238E27FC236}">
                      <a16:creationId xmlns:a16="http://schemas.microsoft.com/office/drawing/2014/main" id="{98E7D07D-48D7-58B2-C905-52E981CD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Freeform 753">
                  <a:extLst>
                    <a:ext uri="{FF2B5EF4-FFF2-40B4-BE49-F238E27FC236}">
                      <a16:creationId xmlns:a16="http://schemas.microsoft.com/office/drawing/2014/main" id="{6B8A8FD4-E950-A51F-8821-57F5FC28A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FB6B56-E2C4-4855-AC91-BC08F0402A36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2EA61-E853-80B5-3ACD-B898F81B2B9B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0E15DA10-7982-F463-1E57-5BA5BA17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2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7252256" y="2363074"/>
            <a:ext cx="2015999" cy="577849"/>
            <a:chOff x="6914527" y="4617244"/>
            <a:chExt cx="1511999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7" y="4617244"/>
              <a:ext cx="1511999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permit-to-core-services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A1ADB3-BA64-FC82-5AE4-A532D57967A2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C95D979-C838-3BDD-0C24-1C473C0710AC}"/>
              </a:ext>
            </a:extLst>
          </p:cNvPr>
          <p:cNvGrpSpPr/>
          <p:nvPr/>
        </p:nvGrpSpPr>
        <p:grpSpPr>
          <a:xfrm>
            <a:off x="596515" y="788398"/>
            <a:ext cx="10907999" cy="5412375"/>
            <a:chOff x="596515" y="2437821"/>
            <a:chExt cx="10907999" cy="54123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596515" y="2437821"/>
              <a:ext cx="10907999" cy="5412375"/>
              <a:chOff x="7680320" y="2920999"/>
              <a:chExt cx="8181000" cy="40592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8181000" cy="4059283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5149521" y="2798931"/>
              <a:ext cx="6192002" cy="4908391"/>
              <a:chOff x="7680323" y="3615878"/>
              <a:chExt cx="4644002" cy="368129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4644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vrf-02 (internal)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76A8C2-59BC-8718-A23B-4649E754895D}"/>
                </a:ext>
              </a:extLst>
            </p:cNvPr>
            <p:cNvGrpSpPr/>
            <p:nvPr/>
          </p:nvGrpSpPr>
          <p:grpSpPr>
            <a:xfrm>
              <a:off x="722789" y="2798931"/>
              <a:ext cx="3888002" cy="4908391"/>
              <a:chOff x="7680323" y="3615878"/>
              <a:chExt cx="2916002" cy="368129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73874B-CAB7-E4AF-5F14-4FFD83439231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2916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 (external)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E95D3E4-25B6-CC05-F190-68992BB3CB6C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389477B-EE05-3C8B-9544-3EF3A7EA1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29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672F7950-F7E6-5450-549D-94E34CBABC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0CC788-7ECA-5EEF-FCD0-919541092E49}"/>
              </a:ext>
            </a:extLst>
          </p:cNvPr>
          <p:cNvCxnSpPr>
            <a:cxnSpLocks/>
            <a:stCxn id="366" idx="3"/>
            <a:endCxn id="40" idx="2"/>
          </p:cNvCxnSpPr>
          <p:nvPr/>
        </p:nvCxnSpPr>
        <p:spPr>
          <a:xfrm flipV="1">
            <a:off x="9268255" y="2171986"/>
            <a:ext cx="1609859" cy="480013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F1D2C95-9F74-7F40-256A-21B6D2B75778}"/>
              </a:ext>
            </a:extLst>
          </p:cNvPr>
          <p:cNvCxnSpPr>
            <a:cxnSpLocks/>
            <a:stCxn id="350" idx="0"/>
            <a:endCxn id="366" idx="1"/>
          </p:cNvCxnSpPr>
          <p:nvPr/>
        </p:nvCxnSpPr>
        <p:spPr>
          <a:xfrm rot="16200000" flipV="1">
            <a:off x="7191029" y="2713226"/>
            <a:ext cx="740702" cy="618248"/>
          </a:xfrm>
          <a:prstGeom prst="bentConnector4">
            <a:avLst>
              <a:gd name="adj1" fmla="val 30497"/>
              <a:gd name="adj2" fmla="val 136975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0B3B0-79BC-6938-9A1A-B565CD953091}"/>
              </a:ext>
            </a:extLst>
          </p:cNvPr>
          <p:cNvGrpSpPr/>
          <p:nvPr/>
        </p:nvGrpSpPr>
        <p:grpSpPr>
          <a:xfrm>
            <a:off x="9949460" y="1464013"/>
            <a:ext cx="1080376" cy="707973"/>
            <a:chOff x="5769800" y="3715169"/>
            <a:chExt cx="810282" cy="5309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418F-90F1-2BCD-7AEA-048FB1192F78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08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core-services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72F7D8-F684-2A76-35DF-06A7F0081888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B15CBB8-D627-E55C-5F23-6CFDD8AD02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989A07-F137-E101-F2C5-891FCB391D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95E25A-E9F1-9B00-EE3E-B03CB3424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D79C41F-E8DC-F412-72BC-C1F549406A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227AA8-A3DB-9111-FDCB-70B464E5A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CEC0EB-2F2A-B1DE-53EB-2417A83B0575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13944D-4139-1ABF-300B-6A68286FE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D8D540-D885-EED6-0D2A-C21BECD9A5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3907CD-C241-A9CD-B106-4888A834E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0CD1636-C647-B689-CB6C-06F78CD94B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2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350</Words>
  <Application>Microsoft Macintosh PowerPoint</Application>
  <PresentationFormat>Widescreen</PresentationFormat>
  <Paragraphs>204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subject/>
  <dc:creator>Steve Sharman (ssharman)</dc:creator>
  <cp:keywords/>
  <dc:description/>
  <cp:lastModifiedBy>Steve Sharman (ssharman)</cp:lastModifiedBy>
  <cp:revision>12</cp:revision>
  <dcterms:created xsi:type="dcterms:W3CDTF">2024-03-07T20:44:06Z</dcterms:created>
  <dcterms:modified xsi:type="dcterms:W3CDTF">2024-03-15T16:05:15Z</dcterms:modified>
  <cp:category/>
</cp:coreProperties>
</file>