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3"/>
  </p:notesMasterIdLst>
  <p:sldIdLst>
    <p:sldId id="21474710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4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L3out – Route Leaking between VRFs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E36BAD1-217B-DF44-6BAA-8079CC24484F}"/>
              </a:ext>
            </a:extLst>
          </p:cNvPr>
          <p:cNvGrpSpPr/>
          <p:nvPr/>
        </p:nvGrpSpPr>
        <p:grpSpPr>
          <a:xfrm>
            <a:off x="1933416" y="2746203"/>
            <a:ext cx="1775885" cy="432000"/>
            <a:chOff x="7680326" y="3602038"/>
            <a:chExt cx="1331914" cy="324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DBEE30-94E7-AECF-0CCE-9B64638E41C6}"/>
                </a:ext>
              </a:extLst>
            </p:cNvPr>
            <p:cNvSpPr/>
            <p:nvPr/>
          </p:nvSpPr>
          <p:spPr>
            <a:xfrm flipH="1">
              <a:off x="7680326" y="3602038"/>
              <a:ext cx="1331914" cy="3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96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vrf-01-ospf-area—0.0.0.1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141086-8051-111B-280B-F009076BEE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7DBCA13-61AD-932C-F6B8-0D566ABB7109}"/>
              </a:ext>
            </a:extLst>
          </p:cNvPr>
          <p:cNvGrpSpPr/>
          <p:nvPr/>
        </p:nvGrpSpPr>
        <p:grpSpPr>
          <a:xfrm>
            <a:off x="1055557" y="1855443"/>
            <a:ext cx="1440000" cy="468000"/>
            <a:chOff x="7680326" y="3602038"/>
            <a:chExt cx="1080000" cy="351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CBA30E8-D2DA-871C-C0A7-32FDCBD181DE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hx-dev-01-fi-a-vlan-11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10.237.99.57/30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3098D1-1A1C-706F-97C1-28BE5E0CA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B5F776-3278-DD1E-6C92-AB6C0999F904}"/>
              </a:ext>
            </a:extLst>
          </p:cNvPr>
          <p:cNvGrpSpPr/>
          <p:nvPr/>
        </p:nvGrpSpPr>
        <p:grpSpPr>
          <a:xfrm>
            <a:off x="2989301" y="1855443"/>
            <a:ext cx="1440000" cy="468000"/>
            <a:chOff x="7680326" y="3602038"/>
            <a:chExt cx="1080000" cy="351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7EA6BE-645C-1F0D-1EB4-7C9907ABCF05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hx-dev-01-fi-a-vlan-11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10.237.99.58/30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C2B3ECE-ECC8-F611-E219-1AE6D635B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C70E93B0-D50A-34E8-D25B-18CA06114183}"/>
              </a:ext>
            </a:extLst>
          </p:cNvPr>
          <p:cNvCxnSpPr>
            <a:cxnSpLocks/>
            <a:stCxn id="116" idx="2"/>
            <a:endCxn id="112" idx="0"/>
          </p:cNvCxnSpPr>
          <p:nvPr/>
        </p:nvCxnSpPr>
        <p:spPr>
          <a:xfrm rot="16200000" flipH="1">
            <a:off x="2087077" y="2011922"/>
            <a:ext cx="422760" cy="1045801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A362920-06D5-ADF4-8211-5D051AD2730C}"/>
              </a:ext>
            </a:extLst>
          </p:cNvPr>
          <p:cNvCxnSpPr>
            <a:cxnSpLocks/>
            <a:stCxn id="139" idx="2"/>
            <a:endCxn id="112" idx="0"/>
          </p:cNvCxnSpPr>
          <p:nvPr/>
        </p:nvCxnSpPr>
        <p:spPr>
          <a:xfrm rot="5400000">
            <a:off x="3053950" y="2090852"/>
            <a:ext cx="422760" cy="887943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0C498012-BC3A-2B60-D677-691F8C8A8023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rot="16200000" flipH="1">
            <a:off x="3233927" y="2765633"/>
            <a:ext cx="388855" cy="12139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1C03BB3-22AD-BD93-8A44-3663A87DF5AC}"/>
              </a:ext>
            </a:extLst>
          </p:cNvPr>
          <p:cNvCxnSpPr>
            <a:cxnSpLocks/>
            <a:stCxn id="131" idx="3"/>
            <a:endCxn id="10" idx="0"/>
          </p:cNvCxnSpPr>
          <p:nvPr/>
        </p:nvCxnSpPr>
        <p:spPr>
          <a:xfrm rot="10800000" flipV="1">
            <a:off x="2225305" y="3783057"/>
            <a:ext cx="922104" cy="526429"/>
          </a:xfrm>
          <a:prstGeom prst="bentConnector2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26B0FA-231A-FF77-17FA-032B21F3811D}"/>
              </a:ext>
            </a:extLst>
          </p:cNvPr>
          <p:cNvGrpSpPr/>
          <p:nvPr/>
        </p:nvGrpSpPr>
        <p:grpSpPr>
          <a:xfrm>
            <a:off x="738000" y="1324800"/>
            <a:ext cx="4962714" cy="4588639"/>
            <a:chOff x="981974" y="846001"/>
            <a:chExt cx="3722036" cy="34414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5DEFC-380B-CA6F-F060-77AE44BD6BA6}"/>
                </a:ext>
              </a:extLst>
            </p:cNvPr>
            <p:cNvSpPr/>
            <p:nvPr/>
          </p:nvSpPr>
          <p:spPr>
            <a:xfrm>
              <a:off x="981974" y="846001"/>
              <a:ext cx="3722036" cy="344147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CFBD74-67C9-04E8-D03C-890C817D1562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C689A6-E2EF-A4E8-32B9-604BE70F1FE6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7641D3-75EE-7519-E947-8186C290E0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7" name="Freeform 751">
                  <a:extLst>
                    <a:ext uri="{FF2B5EF4-FFF2-40B4-BE49-F238E27FC236}">
                      <a16:creationId xmlns:a16="http://schemas.microsoft.com/office/drawing/2014/main" id="{48C45D23-5CC6-370E-31ED-D55BD4B50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Freeform 752">
                  <a:extLst>
                    <a:ext uri="{FF2B5EF4-FFF2-40B4-BE49-F238E27FC236}">
                      <a16:creationId xmlns:a16="http://schemas.microsoft.com/office/drawing/2014/main" id="{36D7E589-E1FA-ED96-5842-C1DBFB0BD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3">
                  <a:extLst>
                    <a:ext uri="{FF2B5EF4-FFF2-40B4-BE49-F238E27FC236}">
                      <a16:creationId xmlns:a16="http://schemas.microsoft.com/office/drawing/2014/main" id="{A0B4A3DE-48D7-1022-CB18-A2D2A4321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066E98-67B0-B19F-391D-A40BD9EB0DDE}"/>
              </a:ext>
            </a:extLst>
          </p:cNvPr>
          <p:cNvGrpSpPr/>
          <p:nvPr/>
        </p:nvGrpSpPr>
        <p:grpSpPr>
          <a:xfrm>
            <a:off x="809992" y="1563984"/>
            <a:ext cx="4817696" cy="4278016"/>
            <a:chOff x="7671867" y="3615878"/>
            <a:chExt cx="4817696" cy="42780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D33A00-0DC2-60D7-FD06-D43AD23C7C69}"/>
                </a:ext>
              </a:extLst>
            </p:cNvPr>
            <p:cNvSpPr/>
            <p:nvPr/>
          </p:nvSpPr>
          <p:spPr>
            <a:xfrm flipH="1">
              <a:off x="7671867" y="3615878"/>
              <a:ext cx="4817696" cy="427801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</a:t>
              </a: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FC46EF-4237-7CE3-4545-8DA36E05930D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A2BEB-B377-4B5E-338A-52C83D6E96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57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2F9B5D16-D356-1C18-0B6E-2696AA9FC8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FFC2F27C-98AC-3004-BF79-AE7F19953DFB}"/>
              </a:ext>
            </a:extLst>
          </p:cNvPr>
          <p:cNvSpPr txBox="1"/>
          <p:nvPr/>
        </p:nvSpPr>
        <p:spPr>
          <a:xfrm>
            <a:off x="2111876" y="862731"/>
            <a:ext cx="1418979" cy="33855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csr1kv-02</a:t>
            </a:r>
          </a:p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gig4 | 10.237.99.60/32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92341D-2107-BB1E-38DA-2335D95C6415}"/>
              </a:ext>
            </a:extLst>
          </p:cNvPr>
          <p:cNvCxnSpPr>
            <a:cxnSpLocks/>
            <a:stCxn id="116" idx="0"/>
            <a:endCxn id="176" idx="2"/>
          </p:cNvCxnSpPr>
          <p:nvPr/>
        </p:nvCxnSpPr>
        <p:spPr>
          <a:xfrm flipV="1">
            <a:off x="1775557" y="1201285"/>
            <a:ext cx="1045809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302A33-C6B9-F5DD-5B0B-0AB01597DD92}"/>
              </a:ext>
            </a:extLst>
          </p:cNvPr>
          <p:cNvCxnSpPr>
            <a:cxnSpLocks/>
            <a:stCxn id="139" idx="0"/>
            <a:endCxn id="176" idx="2"/>
          </p:cNvCxnSpPr>
          <p:nvPr/>
        </p:nvCxnSpPr>
        <p:spPr>
          <a:xfrm flipH="1" flipV="1">
            <a:off x="2821366" y="1201285"/>
            <a:ext cx="887935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A9C52B-21DF-7290-6C7A-0763D2CF1FC2}"/>
              </a:ext>
            </a:extLst>
          </p:cNvPr>
          <p:cNvGrpSpPr/>
          <p:nvPr/>
        </p:nvGrpSpPr>
        <p:grpSpPr>
          <a:xfrm>
            <a:off x="5921422" y="1324800"/>
            <a:ext cx="5532577" cy="2182457"/>
            <a:chOff x="981973" y="846001"/>
            <a:chExt cx="4149433" cy="1636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ADBCF-9BEC-934F-FBE7-4115B900CC9E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C137BB-71B8-786F-F6B8-BB6A019C8DB4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066E1-1A20-FA70-557D-2ACC82F2B4A3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3CF743B-B194-D0F3-BABC-18DE9815E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" name="Freeform 751">
                  <a:extLst>
                    <a:ext uri="{FF2B5EF4-FFF2-40B4-BE49-F238E27FC236}">
                      <a16:creationId xmlns:a16="http://schemas.microsoft.com/office/drawing/2014/main" id="{84A12A7A-FE4D-E641-CDAD-6045D4A83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" name="Freeform 752">
                  <a:extLst>
                    <a:ext uri="{FF2B5EF4-FFF2-40B4-BE49-F238E27FC236}">
                      <a16:creationId xmlns:a16="http://schemas.microsoft.com/office/drawing/2014/main" id="{4F247625-4A0C-4563-CDE1-01B37F0E5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Freeform 753">
                  <a:extLst>
                    <a:ext uri="{FF2B5EF4-FFF2-40B4-BE49-F238E27FC236}">
                      <a16:creationId xmlns:a16="http://schemas.microsoft.com/office/drawing/2014/main" id="{6DE3D473-931E-8E0A-C06B-59431B944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C48795-D6C5-CAF1-329A-4828A6FF2766}"/>
              </a:ext>
            </a:extLst>
          </p:cNvPr>
          <p:cNvGrpSpPr/>
          <p:nvPr/>
        </p:nvGrpSpPr>
        <p:grpSpPr>
          <a:xfrm>
            <a:off x="5988320" y="1562399"/>
            <a:ext cx="5393680" cy="1866600"/>
            <a:chOff x="7671868" y="3615878"/>
            <a:chExt cx="5393680" cy="1866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8BC97-C989-18E5-6A8F-A30316AF276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vrf-02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231DF1-BE87-7CEE-7FBB-4A116A484015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6B1E517-7E5C-0591-C7D9-FE942FF8A4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24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82477932-6C0D-90DB-AA42-2D3BBEB11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BD2FE-1FD9-9CE0-D0FF-6B64C42B288D}"/>
              </a:ext>
            </a:extLst>
          </p:cNvPr>
          <p:cNvGrpSpPr/>
          <p:nvPr/>
        </p:nvGrpSpPr>
        <p:grpSpPr>
          <a:xfrm>
            <a:off x="882118" y="4309487"/>
            <a:ext cx="2686375" cy="1368000"/>
            <a:chOff x="1186925" y="4273627"/>
            <a:chExt cx="2686375" cy="136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845E1D-9BC8-681B-ACD4-46E51A56CF6C}"/>
                </a:ext>
              </a:extLst>
            </p:cNvPr>
            <p:cNvSpPr/>
            <p:nvPr/>
          </p:nvSpPr>
          <p:spPr>
            <a:xfrm flipH="1">
              <a:off x="1186925" y="4273627"/>
              <a:ext cx="2686375" cy="136800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251999" rIns="0" bIns="0" rtlCol="0" anchor="t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IP Address    Scope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0.0.0.0/0.    Shared Route Control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0.0.0.0/1  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128.0.0.0/1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F1D86E-8D0E-DD32-E4C3-0F10C952B114}"/>
                </a:ext>
              </a:extLst>
            </p:cNvPr>
            <p:cNvSpPr>
              <a:spLocks/>
            </p:cNvSpPr>
            <p:nvPr/>
          </p:nvSpPr>
          <p:spPr>
            <a:xfrm>
              <a:off x="1186928" y="4273627"/>
              <a:ext cx="432000" cy="216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Subnets</a:t>
              </a:r>
              <a:endPara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8AAD2DF-8065-F5A9-BE2E-37F58C2CE61B}"/>
              </a:ext>
            </a:extLst>
          </p:cNvPr>
          <p:cNvGrpSpPr/>
          <p:nvPr/>
        </p:nvGrpSpPr>
        <p:grpSpPr>
          <a:xfrm>
            <a:off x="3147409" y="3567058"/>
            <a:ext cx="1775885" cy="490039"/>
            <a:chOff x="4835105" y="2290000"/>
            <a:chExt cx="1331914" cy="36752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9B08490-8AC0-9826-C98A-EBA8B9F42315}"/>
                </a:ext>
              </a:extLst>
            </p:cNvPr>
            <p:cNvGrpSpPr/>
            <p:nvPr/>
          </p:nvGrpSpPr>
          <p:grpSpPr>
            <a:xfrm>
              <a:off x="4835105" y="2290000"/>
              <a:ext cx="1331914" cy="324000"/>
              <a:chOff x="7680326" y="3602038"/>
              <a:chExt cx="1331914" cy="324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E4BA8B4-06AC-BF48-AF28-6A3C4314F4B6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331914" cy="324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96000" rtlCol="0" anchor="b" anchorCtr="1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vrf-01-all-ext-subnets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0408B70-D5C5-E48C-FE9B-10035F4A2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405C634-CAF2-666D-32D7-E914556BD664}"/>
                </a:ext>
              </a:extLst>
            </p:cNvPr>
            <p:cNvGrpSpPr/>
            <p:nvPr/>
          </p:nvGrpSpPr>
          <p:grpSpPr>
            <a:xfrm>
              <a:off x="5136970" y="2573344"/>
              <a:ext cx="728185" cy="84185"/>
              <a:chOff x="5947051" y="5278166"/>
              <a:chExt cx="728185" cy="8418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5BC8AC-907E-D5AD-E400-B3B5C26982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30715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P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0255194-66B1-9B40-67DE-32E9A04751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705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41D9499-227F-8D33-A720-5FC5C70C15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616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2D84F9F-177D-F921-3294-30EBC65216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1606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CCI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DC477-85F9-F0AE-0B8C-4EDB5DE6ED73}"/>
              </a:ext>
            </a:extLst>
          </p:cNvPr>
          <p:cNvGrpSpPr/>
          <p:nvPr/>
        </p:nvGrpSpPr>
        <p:grpSpPr>
          <a:xfrm>
            <a:off x="8538794" y="1749111"/>
            <a:ext cx="2658213" cy="1332000"/>
            <a:chOff x="2394684" y="2014904"/>
            <a:chExt cx="2658213" cy="1332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A9007-DA7C-1DDD-5006-4A86E49A0055}"/>
                </a:ext>
              </a:extLst>
            </p:cNvPr>
            <p:cNvGrpSpPr/>
            <p:nvPr/>
          </p:nvGrpSpPr>
          <p:grpSpPr>
            <a:xfrm>
              <a:off x="2394684" y="2014904"/>
              <a:ext cx="2658213" cy="1332000"/>
              <a:chOff x="2394684" y="2014904"/>
              <a:chExt cx="2658213" cy="1332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C0668C4-4F47-699A-B347-017777822D06}"/>
                  </a:ext>
                </a:extLst>
              </p:cNvPr>
              <p:cNvGrpSpPr/>
              <p:nvPr/>
            </p:nvGrpSpPr>
            <p:grpSpPr>
              <a:xfrm>
                <a:off x="2394684" y="2014904"/>
                <a:ext cx="2658213" cy="1332000"/>
                <a:chOff x="7680324" y="3602037"/>
                <a:chExt cx="1993661" cy="999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77226F-C391-F5B9-3610-6EF58524231E}"/>
                    </a:ext>
                  </a:extLst>
                </p:cNvPr>
                <p:cNvSpPr/>
                <p:nvPr/>
              </p:nvSpPr>
              <p:spPr>
                <a:xfrm flipH="1">
                  <a:off x="7680324" y="3602037"/>
                  <a:ext cx="1993661" cy="999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10.0.91.0_24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981624F-8143-8EE3-13EA-8D203EDAF1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392B73-E9D5-9DDE-7B8B-ACECEBD97486}"/>
                  </a:ext>
                </a:extLst>
              </p:cNvPr>
              <p:cNvSpPr txBox="1"/>
              <p:nvPr/>
            </p:nvSpPr>
            <p:spPr>
              <a:xfrm>
                <a:off x="2441422" y="2211137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78A071-C3E1-E3DC-BA46-6F7EBEB57E45}"/>
                </a:ext>
              </a:extLst>
            </p:cNvPr>
            <p:cNvGrpSpPr/>
            <p:nvPr/>
          </p:nvGrpSpPr>
          <p:grpSpPr>
            <a:xfrm>
              <a:off x="2574495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92FBB35-D601-3753-E2B9-E445C5E6EFC9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8F1A298-9E65-0E19-4AB7-D7A8F3F99041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5851EB4-FD65-0EF2-6D22-CA9C137BC71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D20F8D5-2FFE-814F-E2CD-C36F4C8CFB2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99A230F-41A7-A581-C0EF-B554EB1790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AD59EA-3D55-1736-D344-5ADA96415E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75621D8-BF3C-C859-BB69-7F5237DB184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8B2BD94-CB04-9698-2832-87F14DE09D3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302C9B-25C7-CB2F-D44A-3FAC523FD753}"/>
                </a:ext>
              </a:extLst>
            </p:cNvPr>
            <p:cNvGrpSpPr/>
            <p:nvPr/>
          </p:nvGrpSpPr>
          <p:grpSpPr>
            <a:xfrm>
              <a:off x="3796999" y="2497438"/>
              <a:ext cx="1080376" cy="654762"/>
              <a:chOff x="6753306" y="2157922"/>
              <a:chExt cx="1080376" cy="65476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B9497D-FA01-3470-0EF2-4CB0D437FF02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0832D7-8867-3396-6765-2446DB517F73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10.0.91.0_24-epg-02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F2EF71-D923-0B1A-4AFF-85ACD11CEE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C72BBCE-71A5-CC91-868E-6C6E5429E90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7526122-F37A-162E-FD5C-85F2F7203D1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220D-4872-9B41-3FC6-101DC0E912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A117F1-0AA5-14EA-E211-A45B19B2AB0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49AD918-942B-EDF8-EC92-23003D11DF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FD1CF3E-1FB0-386F-EF77-57733024060C}"/>
              </a:ext>
            </a:extLst>
          </p:cNvPr>
          <p:cNvGrpSpPr/>
          <p:nvPr/>
        </p:nvGrpSpPr>
        <p:grpSpPr>
          <a:xfrm>
            <a:off x="9763144" y="4151122"/>
            <a:ext cx="1439998" cy="1331294"/>
            <a:chOff x="7750023" y="2014903"/>
            <a:chExt cx="1439998" cy="133129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CED767-CE2B-C20A-AFF7-2AEB62C2CF01}"/>
                </a:ext>
              </a:extLst>
            </p:cNvPr>
            <p:cNvGrpSpPr/>
            <p:nvPr/>
          </p:nvGrpSpPr>
          <p:grpSpPr>
            <a:xfrm>
              <a:off x="7750023" y="2014903"/>
              <a:ext cx="1439998" cy="1331294"/>
              <a:chOff x="7750023" y="2043414"/>
              <a:chExt cx="1439998" cy="133129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D772ECC-CB5E-67D8-EE32-D222FDD4A933}"/>
                  </a:ext>
                </a:extLst>
              </p:cNvPr>
              <p:cNvGrpSpPr/>
              <p:nvPr/>
            </p:nvGrpSpPr>
            <p:grpSpPr>
              <a:xfrm>
                <a:off x="7750023" y="2043414"/>
                <a:ext cx="1439998" cy="1331294"/>
                <a:chOff x="7680325" y="3602037"/>
                <a:chExt cx="1079999" cy="99847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9FE3A0A-C0F4-5C88-D142-1552D456EB6F}"/>
                    </a:ext>
                  </a:extLst>
                </p:cNvPr>
                <p:cNvSpPr/>
                <p:nvPr/>
              </p:nvSpPr>
              <p:spPr>
                <a:xfrm flipH="1">
                  <a:off x="7680325" y="3602037"/>
                  <a:ext cx="1079999" cy="998471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10.0.92.0_24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4E03520-92E6-12B9-AC8F-0DABE20F22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188092-AA40-39F7-1F34-919B78C77B48}"/>
                  </a:ext>
                </a:extLst>
              </p:cNvPr>
              <p:cNvSpPr txBox="1"/>
              <p:nvPr/>
            </p:nvSpPr>
            <p:spPr>
              <a:xfrm>
                <a:off x="7796758" y="2239650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DFB4302-11E7-98F9-D644-934A0491A6C9}"/>
                </a:ext>
              </a:extLst>
            </p:cNvPr>
            <p:cNvGrpSpPr/>
            <p:nvPr/>
          </p:nvGrpSpPr>
          <p:grpSpPr>
            <a:xfrm>
              <a:off x="7929831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D556BC8-9A98-2618-33E9-93A0267494DC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9BFFCA4-6D70-9A5B-C7D4-B925DDB31CAF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10.0.92.0_24-epg-01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A5A067A-7842-3F8E-A3FC-E4A409768A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6CF1170-1DEF-06EB-53AB-A1A021243AE9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E333AE-D0CA-047B-50D8-5A0012A366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07B61C8-96AA-1FBD-5F38-3C7EBB25C2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EF402C9-B680-AE69-47C5-6D8DE2414D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7EA38A-31A2-7B40-460F-4DD31791D4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F9D4667-2176-740C-F6F3-35A9A68437A0}"/>
              </a:ext>
            </a:extLst>
          </p:cNvPr>
          <p:cNvGrpSpPr/>
          <p:nvPr/>
        </p:nvGrpSpPr>
        <p:grpSpPr>
          <a:xfrm>
            <a:off x="5924287" y="3735271"/>
            <a:ext cx="5532577" cy="2182457"/>
            <a:chOff x="981973" y="846001"/>
            <a:chExt cx="4149433" cy="163684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BAE6A34-6FE9-1FBD-E838-B831EF26A38F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1C5D8B3-1AAE-4BA7-9578-4120B70D9AED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98387EA-DCFB-643D-FF7C-0872D51E80B1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80FB1F3-7A21-3545-AC1B-696F448C42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6" name="Freeform 751">
                  <a:extLst>
                    <a:ext uri="{FF2B5EF4-FFF2-40B4-BE49-F238E27FC236}">
                      <a16:creationId xmlns:a16="http://schemas.microsoft.com/office/drawing/2014/main" id="{7FB96C2A-B933-4705-AC6B-511307C63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7" name="Freeform 752">
                  <a:extLst>
                    <a:ext uri="{FF2B5EF4-FFF2-40B4-BE49-F238E27FC236}">
                      <a16:creationId xmlns:a16="http://schemas.microsoft.com/office/drawing/2014/main" id="{E2E905CC-819F-F2DE-FF15-D68D692DC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8" name="Freeform 753">
                  <a:extLst>
                    <a:ext uri="{FF2B5EF4-FFF2-40B4-BE49-F238E27FC236}">
                      <a16:creationId xmlns:a16="http://schemas.microsoft.com/office/drawing/2014/main" id="{C1C9B4FF-5D89-0DFD-6965-AC8874BD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042CCF-CF80-A8FA-FF4C-1D54DCCC5078}"/>
              </a:ext>
            </a:extLst>
          </p:cNvPr>
          <p:cNvGrpSpPr/>
          <p:nvPr/>
        </p:nvGrpSpPr>
        <p:grpSpPr>
          <a:xfrm>
            <a:off x="5991185" y="3972870"/>
            <a:ext cx="5393680" cy="1866600"/>
            <a:chOff x="7671868" y="3615878"/>
            <a:chExt cx="5393680" cy="18666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D547BCC-47C2-2913-96B1-97A3FC7D881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vrf-03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65DB36C-ADEF-F847-C565-E1DCC2B67584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D26C14-598B-9D45-0EB1-6F58203558B5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163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7222A79A-D32F-EADE-783C-FA3A0F17F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A7833C1-A4D3-BEDD-302F-3739B0064FE0}"/>
              </a:ext>
            </a:extLst>
          </p:cNvPr>
          <p:cNvGrpSpPr/>
          <p:nvPr/>
        </p:nvGrpSpPr>
        <p:grpSpPr>
          <a:xfrm>
            <a:off x="5032174" y="5229851"/>
            <a:ext cx="1545097" cy="587535"/>
            <a:chOff x="5037107" y="2812754"/>
            <a:chExt cx="1545097" cy="587535"/>
          </a:xfrm>
        </p:grpSpPr>
        <p:sp>
          <p:nvSpPr>
            <p:cNvPr id="165" name="Left-right Arrow 164">
              <a:extLst>
                <a:ext uri="{FF2B5EF4-FFF2-40B4-BE49-F238E27FC236}">
                  <a16:creationId xmlns:a16="http://schemas.microsoft.com/office/drawing/2014/main" id="{4B5AAD70-F9C6-B1DB-29B1-CDFE08823A65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B38DF8-7A69-D971-C019-ED431067CD3C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E4D4FBF8-56EB-A2B3-0819-C2AB11ECCD2D}"/>
              </a:ext>
            </a:extLst>
          </p:cNvPr>
          <p:cNvCxnSpPr>
            <a:cxnSpLocks/>
            <a:stCxn id="171" idx="1"/>
            <a:endCxn id="128" idx="2"/>
          </p:cNvCxnSpPr>
          <p:nvPr/>
        </p:nvCxnSpPr>
        <p:spPr>
          <a:xfrm rot="10800000" flipV="1">
            <a:off x="3646244" y="2619211"/>
            <a:ext cx="1651154" cy="1437885"/>
          </a:xfrm>
          <a:prstGeom prst="bentConnector4">
            <a:avLst>
              <a:gd name="adj1" fmla="val 10630"/>
              <a:gd name="adj2" fmla="val 130388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38E7BE2-2FCE-E69D-FC81-01888DEE8F8A}"/>
              </a:ext>
            </a:extLst>
          </p:cNvPr>
          <p:cNvCxnSpPr>
            <a:cxnSpLocks/>
            <a:stCxn id="127" idx="2"/>
            <a:endCxn id="168" idx="1"/>
          </p:cNvCxnSpPr>
          <p:nvPr/>
        </p:nvCxnSpPr>
        <p:spPr>
          <a:xfrm rot="5400000" flipH="1" flipV="1">
            <a:off x="3857227" y="2616927"/>
            <a:ext cx="2007405" cy="872936"/>
          </a:xfrm>
          <a:prstGeom prst="bentConnector4">
            <a:avLst>
              <a:gd name="adj1" fmla="val -16577"/>
              <a:gd name="adj2" fmla="val 67452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EC2E93BF-1B40-6B0E-B6CF-9FBB5469E6B8}"/>
              </a:ext>
            </a:extLst>
          </p:cNvPr>
          <p:cNvCxnSpPr>
            <a:cxnSpLocks/>
            <a:stCxn id="168" idx="3"/>
            <a:endCxn id="61" idx="2"/>
          </p:cNvCxnSpPr>
          <p:nvPr/>
        </p:nvCxnSpPr>
        <p:spPr>
          <a:xfrm>
            <a:off x="8249398" y="2049692"/>
            <a:ext cx="620287" cy="841609"/>
          </a:xfrm>
          <a:prstGeom prst="bentConnector4">
            <a:avLst>
              <a:gd name="adj1" fmla="val 33147"/>
              <a:gd name="adj2" fmla="val 13683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26ED611-A1CC-832D-591C-E2E64A831D1E}"/>
              </a:ext>
            </a:extLst>
          </p:cNvPr>
          <p:cNvCxnSpPr>
            <a:cxnSpLocks/>
            <a:stCxn id="56" idx="2"/>
            <a:endCxn id="171" idx="3"/>
          </p:cNvCxnSpPr>
          <p:nvPr/>
        </p:nvCxnSpPr>
        <p:spPr>
          <a:xfrm rot="5400000" flipH="1">
            <a:off x="8812606" y="2056005"/>
            <a:ext cx="272089" cy="1398505"/>
          </a:xfrm>
          <a:prstGeom prst="bentConnector4">
            <a:avLst>
              <a:gd name="adj1" fmla="val -148468"/>
              <a:gd name="adj2" fmla="val 9285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A98DA0C-844C-6E52-F3E9-0C6B6EA67522}"/>
              </a:ext>
            </a:extLst>
          </p:cNvPr>
          <p:cNvCxnSpPr>
            <a:cxnSpLocks/>
            <a:stCxn id="200" idx="1"/>
            <a:endCxn id="128" idx="2"/>
          </p:cNvCxnSpPr>
          <p:nvPr/>
        </p:nvCxnSpPr>
        <p:spPr>
          <a:xfrm rot="10800000">
            <a:off x="3646244" y="4057097"/>
            <a:ext cx="1651154" cy="959026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0B97A67C-7246-5A42-5BA8-EFE6DD5AF6AA}"/>
              </a:ext>
            </a:extLst>
          </p:cNvPr>
          <p:cNvCxnSpPr>
            <a:cxnSpLocks/>
            <a:stCxn id="105" idx="2"/>
            <a:endCxn id="200" idx="3"/>
          </p:cNvCxnSpPr>
          <p:nvPr/>
        </p:nvCxnSpPr>
        <p:spPr>
          <a:xfrm rot="5400000" flipH="1">
            <a:off x="9422229" y="3843292"/>
            <a:ext cx="277190" cy="2622852"/>
          </a:xfrm>
          <a:prstGeom prst="bentConnector4">
            <a:avLst>
              <a:gd name="adj1" fmla="val -149282"/>
              <a:gd name="adj2" fmla="val 7301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14701D2-D9E2-D352-6ACD-C29599D445DF}"/>
              </a:ext>
            </a:extLst>
          </p:cNvPr>
          <p:cNvCxnSpPr>
            <a:cxnSpLocks/>
            <a:stCxn id="197" idx="3"/>
            <a:endCxn id="107" idx="2"/>
          </p:cNvCxnSpPr>
          <p:nvPr/>
        </p:nvCxnSpPr>
        <p:spPr>
          <a:xfrm>
            <a:off x="8249398" y="4446603"/>
            <a:ext cx="1844634" cy="846710"/>
          </a:xfrm>
          <a:prstGeom prst="bentConnector4">
            <a:avLst>
              <a:gd name="adj1" fmla="val 44251"/>
              <a:gd name="adj2" fmla="val 13793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DFA6BFD-6611-2055-4850-35AD6E205B30}"/>
              </a:ext>
            </a:extLst>
          </p:cNvPr>
          <p:cNvGrpSpPr/>
          <p:nvPr/>
        </p:nvGrpSpPr>
        <p:grpSpPr>
          <a:xfrm>
            <a:off x="5037107" y="2802593"/>
            <a:ext cx="1545097" cy="587535"/>
            <a:chOff x="5037107" y="2812754"/>
            <a:chExt cx="1545097" cy="587535"/>
          </a:xfrm>
        </p:grpSpPr>
        <p:sp>
          <p:nvSpPr>
            <p:cNvPr id="250" name="Left-right Arrow 249">
              <a:extLst>
                <a:ext uri="{FF2B5EF4-FFF2-40B4-BE49-F238E27FC236}">
                  <a16:creationId xmlns:a16="http://schemas.microsoft.com/office/drawing/2014/main" id="{74BA912D-168A-ADA9-B588-87F396537CB1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C6F1061-19F0-4EC0-80BB-A38E4DB01C9B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869300F-4FCE-F57B-7C1D-B64B3B487C9F}"/>
              </a:ext>
            </a:extLst>
          </p:cNvPr>
          <p:cNvGrpSpPr/>
          <p:nvPr/>
        </p:nvGrpSpPr>
        <p:grpSpPr>
          <a:xfrm>
            <a:off x="5297398" y="1833692"/>
            <a:ext cx="2952000" cy="432000"/>
            <a:chOff x="6527528" y="4617243"/>
            <a:chExt cx="2214000" cy="3240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B83A08D-6F58-D08E-0898-D045A44F34D2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permit-to-all-ext-subnets-from-10.0.91.0-epg-01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382549-BC5F-D1E5-7B44-493D8B647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41C25F6-5690-547A-70B9-1DCA1AEEE307}"/>
              </a:ext>
            </a:extLst>
          </p:cNvPr>
          <p:cNvGrpSpPr/>
          <p:nvPr/>
        </p:nvGrpSpPr>
        <p:grpSpPr>
          <a:xfrm>
            <a:off x="5297398" y="4230603"/>
            <a:ext cx="2952000" cy="432000"/>
            <a:chOff x="6527528" y="4617243"/>
            <a:chExt cx="2214000" cy="32400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8A49F93-578A-AF1A-14D2-8F3FB2A27B95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permit-to-all-ext-subnets-from-10.0.92.0-epg-01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0EC3562-031A-D7E6-9C2F-C64D94ACE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43ACE27-DAC4-3803-A8F3-6608B6E3612D}"/>
              </a:ext>
            </a:extLst>
          </p:cNvPr>
          <p:cNvGrpSpPr/>
          <p:nvPr/>
        </p:nvGrpSpPr>
        <p:grpSpPr>
          <a:xfrm>
            <a:off x="5297398" y="4800123"/>
            <a:ext cx="2952000" cy="432000"/>
            <a:chOff x="6527528" y="4617243"/>
            <a:chExt cx="2214000" cy="324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C4F3EFF-9A9C-B1DD-5BF1-D64C76E6C55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permit-from-all-ext-subnets-to-10.0.92.0-epg-01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CCFF84-BF61-D46F-8A59-4720E3597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26D9ACB-8009-E6B4-6853-E59E429FE50F}"/>
              </a:ext>
            </a:extLst>
          </p:cNvPr>
          <p:cNvGrpSpPr/>
          <p:nvPr/>
        </p:nvGrpSpPr>
        <p:grpSpPr>
          <a:xfrm>
            <a:off x="5297398" y="2403212"/>
            <a:ext cx="2952000" cy="432000"/>
            <a:chOff x="6527528" y="4617243"/>
            <a:chExt cx="2214000" cy="3240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0816E6B-60E0-E0DD-5D65-50187789637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permit-from-all-ext-subnets-to-10.0.91.0-epg-01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950BFA2-02FB-EACE-C994-F14C1926E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Macintosh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Shared L3out – Route Leaking between VRFs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1</cp:revision>
  <dcterms:created xsi:type="dcterms:W3CDTF">2024-03-07T20:44:06Z</dcterms:created>
  <dcterms:modified xsi:type="dcterms:W3CDTF">2024-03-07T20:49:22Z</dcterms:modified>
</cp:coreProperties>
</file>