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sldIdLst>
    <p:sldId id="2142533187" r:id="rId2"/>
    <p:sldId id="2142533186" r:id="rId3"/>
    <p:sldId id="2147471016" r:id="rId4"/>
    <p:sldId id="2147471018" r:id="rId5"/>
    <p:sldId id="2147471019" r:id="rId6"/>
    <p:sldId id="2147471020" r:id="rId7"/>
    <p:sldId id="2147471021" r:id="rId8"/>
    <p:sldId id="21474710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figuration approach" id="{AF9C7CCC-8D79-3448-BB4C-F419D223DFFC}">
          <p14:sldIdLst>
            <p14:sldId id="2142533187"/>
            <p14:sldId id="2142533186"/>
          </p14:sldIdLst>
        </p14:section>
        <p14:section name="object model" id="{320EBDEB-DE4D-1543-8A34-D3C17FF1CFB4}">
          <p14:sldIdLst>
            <p14:sldId id="2147471016"/>
          </p14:sldIdLst>
        </p14:section>
        <p14:section name="breakdown" id="{7EB3E856-7D1F-7C41-9D64-BA2B53B79053}">
          <p14:sldIdLst>
            <p14:sldId id="2147471018"/>
            <p14:sldId id="2147471019"/>
            <p14:sldId id="2147471020"/>
            <p14:sldId id="2147471021"/>
          </p14:sldIdLst>
        </p14:section>
        <p14:section name="scale" id="{60E718E1-872B-A549-AE15-00CAD16C67A5}">
          <p14:sldIdLst>
            <p14:sldId id="21474710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4473D-B24B-3E47-A4E6-7B480EEA336B}" type="datetimeFigureOut">
              <a:rPr lang="en-US" smtClean="0"/>
              <a:t>3/4/24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CE01-B6B9-224B-8674-0B798F1B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84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63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181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76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Click icon to add 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2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dirty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97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5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dirty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97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29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4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4089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1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8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0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078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926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27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81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684" r:id="rId14"/>
    <p:sldLayoutId id="2147483685" r:id="rId15"/>
    <p:sldLayoutId id="2147483686" r:id="rId16"/>
    <p:sldLayoutId id="2147483689" r:id="rId17"/>
    <p:sldLayoutId id="2147483701" r:id="rId18"/>
    <p:sldLayoutId id="2147483702" r:id="rId19"/>
    <p:sldLayoutId id="2147483703" r:id="rId20"/>
    <p:sldLayoutId id="2147483704" r:id="rId21"/>
  </p:sldLayoutIdLst>
  <p:hf sldNum="0" hdr="0" ft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B497-9FAC-FAB3-E309-8639F16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NXOS – Interfaces configured on switch by switch basis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EC17A-1B42-6538-839F-CA84485928AB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97801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85886-1880-F366-9F8A-E3639CC1740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197801" y="1557990"/>
            <a:ext cx="419845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FDB3E-E7D0-0D12-C999-8E774A46D67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197801" y="1557990"/>
            <a:ext cx="559794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B4561-3C3E-F4D0-DF53-EF130253AA1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197801" y="1557990"/>
            <a:ext cx="6997427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0C15C-EA7F-E85F-AAA9-3E3EE8311CC5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2597286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3DD0C2-F278-7B58-A9C9-51DE1AA4B1AF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597286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6A8434-1DCA-6A16-1B76-963D49F42BC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2597286" y="1557990"/>
            <a:ext cx="419845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A0FA1F-8BAC-A341-14C9-05522CD68DE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597286" y="1557990"/>
            <a:ext cx="5597942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FB34BA-684C-80EB-6110-6DBF5945EA86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396257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61854-D976-5B91-0712-FF4013684A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195226" y="1557990"/>
            <a:ext cx="2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3B85A4-FE0F-5143-78AD-BF3A51B2D61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3996771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F9C2B-5E72-631A-558A-737B1C9E72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96771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AE7BCA-A248-2F3E-EB34-CBEA5F334B4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742" y="1557990"/>
            <a:ext cx="139948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367292-A172-77AB-6C81-67AAF8D8EECE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73AFED-FCDF-D086-7F3B-4DCDA3D0C65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E6A02-A13A-1430-A28A-97D7CBBF27A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996772" y="1557990"/>
            <a:ext cx="419845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68E9EC-BF30-9FA7-AC76-DD875899E61D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6795741" y="1557990"/>
            <a:ext cx="1399487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104A8-30CE-41A2-DD71-7B89019254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795741" y="1557990"/>
            <a:ext cx="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7C0566-03AF-AC1C-1C3A-6E30AA8E964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996772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81D7E8-F9D7-3185-6C42-473BD1D5077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396257" y="1557990"/>
            <a:ext cx="139948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7E0699-88A5-733F-0305-E679753AA079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996771" y="1557990"/>
            <a:ext cx="4198457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8F5962-7AFD-4C39-845B-969A2E0D28B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996771" y="1557990"/>
            <a:ext cx="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827640-4F45-AEE5-1F9F-17216F6E5E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996772" y="1557990"/>
            <a:ext cx="1399484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06A029-AA8B-6CDA-DE77-CCB8796CA00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5396256" y="1557990"/>
            <a:ext cx="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A12676-6FF0-3343-221A-C61779E9D78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5396256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87ECBE-2FD4-5C74-A9C0-3D6EB9A7517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396256" y="1557990"/>
            <a:ext cx="2798972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F00150-944B-666A-DBF2-71AB1C65E74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396257" y="1557990"/>
            <a:ext cx="5597942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9DDA3F-5671-5435-B459-2CE91563BB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195228" y="1557990"/>
            <a:ext cx="1399483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5FABF-AAEF-AC1E-9F3C-977D3F6B394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795742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5A97AA-0B0A-5CF4-4F7B-977E7BB41C4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396257" y="1557990"/>
            <a:ext cx="419845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C6FFE5-2AE9-919C-751C-8C8048ABF04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96772" y="1557990"/>
            <a:ext cx="559793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08AC8F-0B1F-4FC7-2E46-D1F017ECD10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3996772" y="1557990"/>
            <a:ext cx="6997427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5FE3231-0AF7-968F-AF9C-DACF1357E3DB}"/>
              </a:ext>
            </a:extLst>
          </p:cNvPr>
          <p:cNvGrpSpPr/>
          <p:nvPr/>
        </p:nvGrpSpPr>
        <p:grpSpPr>
          <a:xfrm>
            <a:off x="837801" y="2211102"/>
            <a:ext cx="10516399" cy="1013568"/>
            <a:chOff x="837801" y="2115246"/>
            <a:chExt cx="10516399" cy="1013568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4179F758-4812-DDA8-9709-10D9BE669ADD}"/>
                </a:ext>
              </a:extLst>
            </p:cNvPr>
            <p:cNvGrpSpPr/>
            <p:nvPr/>
          </p:nvGrpSpPr>
          <p:grpSpPr>
            <a:xfrm>
              <a:off x="837801" y="2115246"/>
              <a:ext cx="10516399" cy="1013568"/>
              <a:chOff x="7671874" y="3615878"/>
              <a:chExt cx="10516399" cy="1013568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84BB899-4D38-ACEE-E225-6E97833B743F}"/>
                  </a:ext>
                </a:extLst>
              </p:cNvPr>
              <p:cNvSpPr/>
              <p:nvPr/>
            </p:nvSpPr>
            <p:spPr>
              <a:xfrm flipH="1">
                <a:off x="7671875" y="3615878"/>
                <a:ext cx="10516398" cy="10135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507CA010-30BA-0133-62BA-8B949804A47D}"/>
                  </a:ext>
                </a:extLst>
              </p:cNvPr>
              <p:cNvGrpSpPr/>
              <p:nvPr/>
            </p:nvGrpSpPr>
            <p:grpSpPr>
              <a:xfrm>
                <a:off x="7671874" y="3615879"/>
                <a:ext cx="288000" cy="144000"/>
                <a:chOff x="9190804" y="3748281"/>
                <a:chExt cx="288000" cy="144000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98B6DF5A-191E-A808-2CEA-A7410778F4B2}"/>
                    </a:ext>
                  </a:extLst>
                </p:cNvPr>
                <p:cNvSpPr/>
                <p:nvPr/>
              </p:nvSpPr>
              <p:spPr>
                <a:xfrm flipH="1">
                  <a:off x="9190804" y="3748281"/>
                  <a:ext cx="288000" cy="144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41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B7150A40-15EB-C3CD-5447-CEBFBE806B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27298" y="3759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B08BDE-6FAC-4C80-9778-F480E75576AC}"/>
                </a:ext>
              </a:extLst>
            </p:cNvPr>
            <p:cNvGrpSpPr/>
            <p:nvPr/>
          </p:nvGrpSpPr>
          <p:grpSpPr>
            <a:xfrm>
              <a:off x="946887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59034A5-D2B6-8250-4198-9688F41B3C1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0414493-16F7-03DE-27F3-8334BAD9ECA8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192.168.150.0_24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491FA8AF-C577-3566-B1E0-F685CD57BA9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1C3CE072-4DB9-746B-6D4C-6A8746813D16}"/>
                  </a:ext>
                </a:extLst>
              </p:cNvPr>
              <p:cNvGrpSpPr/>
              <p:nvPr/>
            </p:nvGrpSpPr>
            <p:grpSpPr>
              <a:xfrm>
                <a:off x="2318274" y="1876625"/>
                <a:ext cx="969438" cy="324000"/>
                <a:chOff x="5769799" y="3838329"/>
                <a:chExt cx="969438" cy="324000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EDE21EB7-46B0-5D76-7667-BF480113CB98}"/>
                    </a:ext>
                  </a:extLst>
                </p:cNvPr>
                <p:cNvSpPr/>
                <p:nvPr/>
              </p:nvSpPr>
              <p:spPr>
                <a:xfrm flipH="1">
                  <a:off x="5769799" y="3838329"/>
                  <a:ext cx="969438" cy="324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44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VLAN150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FFE2FF3-4B4F-4A0C-5500-92C2007DC3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A315C74-35E4-2396-725F-528D0AE9105D}"/>
                </a:ext>
              </a:extLst>
            </p:cNvPr>
            <p:cNvGrpSpPr/>
            <p:nvPr/>
          </p:nvGrpSpPr>
          <p:grpSpPr>
            <a:xfrm>
              <a:off x="2475694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7AB07FB0-D7F8-718B-D2F4-6B3044C922A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68835209-6BFC-E16F-2F93-1C868A479E51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192.168.151.0_24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4C438413-189E-9A52-4683-A1FB91D1BA7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55E543F-ADAF-A6FD-A378-48581A3C7553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2348C05-BF85-B0AB-4563-74CFC731EDF2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VLAN151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86614EF-2067-19F0-ACCC-B399D8B788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364902B-2CFB-3885-6665-6D0BBF639223}"/>
                </a:ext>
              </a:extLst>
            </p:cNvPr>
            <p:cNvGrpSpPr/>
            <p:nvPr/>
          </p:nvGrpSpPr>
          <p:grpSpPr>
            <a:xfrm>
              <a:off x="4004500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FE9C501-A460-0FD8-2844-31F0D39B56B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3541EB7-59BE-1551-B8AA-7C8E5E4638B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192.168.152.0_24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B2938A3F-047C-207B-B6B0-B3DEF5EA1351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0FC8072-E536-56D1-7CA4-D1F91E00219B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01A665B-67AE-78A1-88E9-76D85E020E6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VLAN152</a:t>
                  </a: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01EC34F4-3CB8-134E-1516-0375A767A2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A2AA644-55E8-CDC5-2A16-9ECF43DA5891}"/>
                </a:ext>
              </a:extLst>
            </p:cNvPr>
            <p:cNvGrpSpPr/>
            <p:nvPr/>
          </p:nvGrpSpPr>
          <p:grpSpPr>
            <a:xfrm>
              <a:off x="5533307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CE40BAEE-A7DB-E634-8526-0BC99B722524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E0F403D-FBAE-A3F9-FD8D-E3ED9DFDC3FA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192.168.153.0_24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BFF28FF-9622-1E7A-B73E-C43406A6E9DA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93897748-5D56-8E78-32E3-5C7B848CA020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66EB135-5C4F-8E9C-7E5A-8069C4D4A2AA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  <a:alpha val="5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VLAN153</a:t>
                  </a: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F888FC49-F301-5033-87FF-5F4208496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B705D1E-C255-B391-584F-6B3A7B3B95D4}"/>
                </a:ext>
              </a:extLst>
            </p:cNvPr>
            <p:cNvGrpSpPr/>
            <p:nvPr/>
          </p:nvGrpSpPr>
          <p:grpSpPr>
            <a:xfrm>
              <a:off x="7062113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5B204DA-AA2B-8910-0E86-649529E8E17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139E9A2-B633-BC4E-0561-D64DEDF8001B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192.168.154.0_24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533C397-79BE-B156-CD24-8F6588B9355C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5FE8A-5F8E-74CF-C62E-ABFB879E0C27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4F7E5CE-096A-DB5E-5381-3268C35FE5C3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VLAN154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3C21C3C-EB55-4CE8-E7FB-2920A1D47B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0276BD2-B348-6458-9F4F-6800F4BE4F2B}"/>
                </a:ext>
              </a:extLst>
            </p:cNvPr>
            <p:cNvGrpSpPr/>
            <p:nvPr/>
          </p:nvGrpSpPr>
          <p:grpSpPr>
            <a:xfrm>
              <a:off x="8590919" y="2331245"/>
              <a:ext cx="1105871" cy="720000"/>
              <a:chOff x="2248287" y="1560612"/>
              <a:chExt cx="1105870" cy="720131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027F76E-5A32-4C85-6B61-E5061BD9B79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131"/>
                <a:chOff x="7680326" y="3602038"/>
                <a:chExt cx="1105870" cy="720131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9ACDDCB-9CD6-F1EA-FAE4-AEF7CEB6C254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13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192.168.155.0_24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C7D0127-F942-8D9D-3583-B8A0307103EF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2E3E54DE-D139-0027-7CE1-01293A6228AE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59"/>
                <a:chOff x="5769800" y="3838330"/>
                <a:chExt cx="969438" cy="324059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EE3903B0-84D1-EFF8-C7E8-A0A67ED84468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59"/>
                </a:xfrm>
                <a:prstGeom prst="rect">
                  <a:avLst/>
                </a:prstGeom>
                <a:solidFill>
                  <a:srgbClr val="7030A0">
                    <a:alpha val="20000"/>
                  </a:srgb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VLAN155</a:t>
                  </a: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6C057B3-AF1D-AC8F-58BC-A9756F0F4B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50D2FE-9D21-6223-7B62-C2E6CBB2F3D8}"/>
                </a:ext>
              </a:extLst>
            </p:cNvPr>
            <p:cNvGrpSpPr/>
            <p:nvPr/>
          </p:nvGrpSpPr>
          <p:grpSpPr>
            <a:xfrm>
              <a:off x="10119726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9FA8165-C2B4-FD1B-439E-0B007AB57F1E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ACE2E39B-56C2-8BEF-9BC6-415AD0F45C2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192.168.156.0_24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42ACD24-8CD3-E186-9C7D-37E24667C06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76889864-8076-EBC5-D013-BC51ADD42A61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1BD0961-6585-CB38-FD55-D8B2D785F0C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VLAN156</a:t>
                  </a: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601ECFC-623B-6216-2EA5-F344776B10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CB965C0-E796-9D77-ABDE-9DF77B261423}"/>
              </a:ext>
            </a:extLst>
          </p:cNvPr>
          <p:cNvGrpSpPr/>
          <p:nvPr/>
        </p:nvGrpSpPr>
        <p:grpSpPr>
          <a:xfrm>
            <a:off x="837801" y="4091013"/>
            <a:ext cx="719986" cy="460800"/>
            <a:chOff x="5769799" y="3838329"/>
            <a:chExt cx="719985" cy="460800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D41FF67-D7C7-9566-3B11-14F793ADF6B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D13712C-BB08-C2C3-DCD3-AA61D34A0CA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72A4A9A-F59B-411B-15C9-CCB3650306C9}"/>
              </a:ext>
            </a:extLst>
          </p:cNvPr>
          <p:cNvGrpSpPr/>
          <p:nvPr/>
        </p:nvGrpSpPr>
        <p:grpSpPr>
          <a:xfrm>
            <a:off x="837801" y="4782213"/>
            <a:ext cx="719986" cy="460800"/>
            <a:chOff x="5769799" y="3838329"/>
            <a:chExt cx="719985" cy="460800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77AE63A-23C8-892C-690F-891A146C82E4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8CEE92A-6A88-78EA-A4EB-78C4DC27AC7D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ED84BB7-3725-DBE5-29B7-49B4FA1A9B77}"/>
              </a:ext>
            </a:extLst>
          </p:cNvPr>
          <p:cNvGrpSpPr/>
          <p:nvPr/>
        </p:nvGrpSpPr>
        <p:grpSpPr>
          <a:xfrm>
            <a:off x="837801" y="5473413"/>
            <a:ext cx="719986" cy="460800"/>
            <a:chOff x="5769799" y="3838329"/>
            <a:chExt cx="719985" cy="460800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7AF12-445B-B1B6-0F8A-CC427293187F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2BB7AC-259A-D00C-C641-E08EDE411625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cxnSp>
        <p:nvCxnSpPr>
          <p:cNvPr id="352" name="Elbow Connector 351">
            <a:extLst>
              <a:ext uri="{FF2B5EF4-FFF2-40B4-BE49-F238E27FC236}">
                <a16:creationId xmlns:a16="http://schemas.microsoft.com/office/drawing/2014/main" id="{C4A85660-2DE0-F870-BE2B-0F0665DE72AA}"/>
              </a:ext>
            </a:extLst>
          </p:cNvPr>
          <p:cNvCxnSpPr>
            <a:stCxn id="11" idx="1"/>
            <a:endCxn id="343" idx="3"/>
          </p:cNvCxnSpPr>
          <p:nvPr/>
        </p:nvCxnSpPr>
        <p:spPr>
          <a:xfrm rot="10800000" flipV="1">
            <a:off x="837801" y="3568657"/>
            <a:ext cx="12700" cy="7527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>
            <a:extLst>
              <a:ext uri="{FF2B5EF4-FFF2-40B4-BE49-F238E27FC236}">
                <a16:creationId xmlns:a16="http://schemas.microsoft.com/office/drawing/2014/main" id="{BE8463D2-59F1-52DF-82C2-22EFC7E31286}"/>
              </a:ext>
            </a:extLst>
          </p:cNvPr>
          <p:cNvCxnSpPr>
            <a:cxnSpLocks/>
            <a:stCxn id="11" idx="1"/>
            <a:endCxn id="346" idx="3"/>
          </p:cNvCxnSpPr>
          <p:nvPr/>
        </p:nvCxnSpPr>
        <p:spPr>
          <a:xfrm rot="10800000" flipV="1">
            <a:off x="837801" y="3568657"/>
            <a:ext cx="12700" cy="14439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>
            <a:extLst>
              <a:ext uri="{FF2B5EF4-FFF2-40B4-BE49-F238E27FC236}">
                <a16:creationId xmlns:a16="http://schemas.microsoft.com/office/drawing/2014/main" id="{8D3CA8BC-F28C-90BA-D814-3809F96B5F70}"/>
              </a:ext>
            </a:extLst>
          </p:cNvPr>
          <p:cNvCxnSpPr>
            <a:cxnSpLocks/>
            <a:stCxn id="11" idx="1"/>
            <a:endCxn id="349" idx="3"/>
          </p:cNvCxnSpPr>
          <p:nvPr/>
        </p:nvCxnSpPr>
        <p:spPr>
          <a:xfrm rot="10800000" flipV="1">
            <a:off x="837801" y="3568657"/>
            <a:ext cx="12700" cy="21351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A601167E-DAA1-288A-7F65-1DE3FAF2ADEC}"/>
              </a:ext>
            </a:extLst>
          </p:cNvPr>
          <p:cNvGrpSpPr/>
          <p:nvPr/>
        </p:nvGrpSpPr>
        <p:grpSpPr>
          <a:xfrm>
            <a:off x="2237293" y="4091013"/>
            <a:ext cx="719986" cy="460800"/>
            <a:chOff x="5769799" y="3838329"/>
            <a:chExt cx="719985" cy="460800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D9D0C90-12A2-DF9B-9E94-39B50483DF0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DAE47DC-C0F4-50BD-3178-CEE7F432FDEF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4686BBB-ECB0-5AED-E077-F4FC54A330AB}"/>
              </a:ext>
            </a:extLst>
          </p:cNvPr>
          <p:cNvGrpSpPr/>
          <p:nvPr/>
        </p:nvGrpSpPr>
        <p:grpSpPr>
          <a:xfrm>
            <a:off x="2237293" y="4782213"/>
            <a:ext cx="719986" cy="460800"/>
            <a:chOff x="5769799" y="3838329"/>
            <a:chExt cx="719985" cy="460800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584BCC66-28BF-D9EE-A82B-5C673F64BF1A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E7A5B696-2638-CEBB-1AE9-21D72B12143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F2D7290E-E148-3EC3-AF5B-5D29333EAB27}"/>
              </a:ext>
            </a:extLst>
          </p:cNvPr>
          <p:cNvGrpSpPr/>
          <p:nvPr/>
        </p:nvGrpSpPr>
        <p:grpSpPr>
          <a:xfrm>
            <a:off x="2237293" y="5473413"/>
            <a:ext cx="719986" cy="460800"/>
            <a:chOff x="5769799" y="3838329"/>
            <a:chExt cx="719985" cy="4608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E1E5006-034A-7E6A-8CA9-DFFB3A9121B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933E7BC-590C-DB1B-6238-EA8E6D06A2C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B201F0D-9184-E6A6-E2DA-5784A8EA21D2}"/>
              </a:ext>
            </a:extLst>
          </p:cNvPr>
          <p:cNvGrpSpPr/>
          <p:nvPr/>
        </p:nvGrpSpPr>
        <p:grpSpPr>
          <a:xfrm>
            <a:off x="3636778" y="4091013"/>
            <a:ext cx="719986" cy="460800"/>
            <a:chOff x="5769799" y="3838329"/>
            <a:chExt cx="719985" cy="460800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86D3EE5-3693-B01E-8EA2-45D42017B4C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744FEBE-F277-2D4B-397C-7F0029C6888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C6479EC-EF82-2A0A-728A-43CDB815B6F5}"/>
              </a:ext>
            </a:extLst>
          </p:cNvPr>
          <p:cNvGrpSpPr/>
          <p:nvPr/>
        </p:nvGrpSpPr>
        <p:grpSpPr>
          <a:xfrm>
            <a:off x="3636778" y="4782213"/>
            <a:ext cx="719986" cy="460800"/>
            <a:chOff x="5769799" y="3838329"/>
            <a:chExt cx="719985" cy="46080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DAE088D-1883-49F9-6C03-A2D62A9801A4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AA4700F-151D-EAE6-43AD-5A0042706BEE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5DEADB4-EF9F-6536-7A24-5992608C5FD2}"/>
              </a:ext>
            </a:extLst>
          </p:cNvPr>
          <p:cNvGrpSpPr/>
          <p:nvPr/>
        </p:nvGrpSpPr>
        <p:grpSpPr>
          <a:xfrm>
            <a:off x="3636778" y="5473413"/>
            <a:ext cx="719986" cy="460800"/>
            <a:chOff x="5769799" y="3838329"/>
            <a:chExt cx="719985" cy="46080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4CD88C9-C23D-8FD6-EDE8-0DF6C2552DC6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96AAA835-5335-477E-4C53-8542A3139312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17BDE37-5A52-0616-6FEE-B596443670C4}"/>
              </a:ext>
            </a:extLst>
          </p:cNvPr>
          <p:cNvGrpSpPr/>
          <p:nvPr/>
        </p:nvGrpSpPr>
        <p:grpSpPr>
          <a:xfrm>
            <a:off x="5036298" y="4091013"/>
            <a:ext cx="719986" cy="460800"/>
            <a:chOff x="5769799" y="3838329"/>
            <a:chExt cx="719985" cy="460800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5AAA7C-8B9A-0C36-5141-1DFA6D20A98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BA3728F-EC1A-4C64-42CE-185CB8C8A7D0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DA0D33EE-84EB-DC3C-B2EC-477232350ACF}"/>
              </a:ext>
            </a:extLst>
          </p:cNvPr>
          <p:cNvGrpSpPr/>
          <p:nvPr/>
        </p:nvGrpSpPr>
        <p:grpSpPr>
          <a:xfrm>
            <a:off x="5036298" y="4782213"/>
            <a:ext cx="719986" cy="460800"/>
            <a:chOff x="5769799" y="3838329"/>
            <a:chExt cx="719985" cy="46080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B79BDCD-4619-9701-41FA-C1C5755D67DD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3E7418F-8106-B690-249E-9670BA8FED26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2E89C71-A047-0592-A462-DF310C5C6555}"/>
              </a:ext>
            </a:extLst>
          </p:cNvPr>
          <p:cNvGrpSpPr/>
          <p:nvPr/>
        </p:nvGrpSpPr>
        <p:grpSpPr>
          <a:xfrm>
            <a:off x="5036298" y="5473413"/>
            <a:ext cx="719986" cy="460800"/>
            <a:chOff x="5769799" y="3838329"/>
            <a:chExt cx="719985" cy="460800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D3CB171-126C-63F4-8FAC-CD7623BC087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761A644-E633-130D-3552-1BBF8DE40AF6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C0294EF-C9C8-A7A0-902A-9778D38EBB79}"/>
              </a:ext>
            </a:extLst>
          </p:cNvPr>
          <p:cNvGrpSpPr/>
          <p:nvPr/>
        </p:nvGrpSpPr>
        <p:grpSpPr>
          <a:xfrm>
            <a:off x="6435748" y="4091013"/>
            <a:ext cx="719986" cy="460800"/>
            <a:chOff x="5769799" y="3838329"/>
            <a:chExt cx="719985" cy="46080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58CCCB1-BCA5-0428-BF2E-800B6C7BAAE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A346559-798C-2555-C52C-31B89E9AEBB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00207F8D-2A0C-9782-489E-FC3745A4F7FB}"/>
              </a:ext>
            </a:extLst>
          </p:cNvPr>
          <p:cNvGrpSpPr/>
          <p:nvPr/>
        </p:nvGrpSpPr>
        <p:grpSpPr>
          <a:xfrm>
            <a:off x="6435748" y="4782213"/>
            <a:ext cx="719986" cy="460800"/>
            <a:chOff x="5769799" y="3838329"/>
            <a:chExt cx="719985" cy="460800"/>
          </a:xfrm>
        </p:grpSpPr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78254F4-CA15-776E-6FF5-AC0BDD538B8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4A50E3F-4CEA-2DBE-6731-1C8CFA486E57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412C91FD-52DB-E9B9-84F5-27A513BFA9F7}"/>
              </a:ext>
            </a:extLst>
          </p:cNvPr>
          <p:cNvGrpSpPr/>
          <p:nvPr/>
        </p:nvGrpSpPr>
        <p:grpSpPr>
          <a:xfrm>
            <a:off x="6435748" y="5473413"/>
            <a:ext cx="719986" cy="460800"/>
            <a:chOff x="5769799" y="3838329"/>
            <a:chExt cx="719985" cy="460800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2E9E8E6-17AA-EA2F-415F-31C1FA3BA8B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910241A-16DA-DFD8-41B1-AA84A4BFD6F5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D420876-40F6-1FF1-76DE-375A8D549662}"/>
              </a:ext>
            </a:extLst>
          </p:cNvPr>
          <p:cNvGrpSpPr/>
          <p:nvPr/>
        </p:nvGrpSpPr>
        <p:grpSpPr>
          <a:xfrm>
            <a:off x="7835233" y="4091013"/>
            <a:ext cx="719986" cy="460800"/>
            <a:chOff x="5769799" y="3838329"/>
            <a:chExt cx="719985" cy="46080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72BD5-B8BE-A090-CCFA-ED487578583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02FFE7C-1EE0-6CB1-A1D0-A64E810F749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5AA2D95-CA71-250F-7DA0-A6AA234E9E01}"/>
              </a:ext>
            </a:extLst>
          </p:cNvPr>
          <p:cNvGrpSpPr/>
          <p:nvPr/>
        </p:nvGrpSpPr>
        <p:grpSpPr>
          <a:xfrm>
            <a:off x="7835233" y="4782213"/>
            <a:ext cx="719986" cy="460800"/>
            <a:chOff x="5769799" y="3838329"/>
            <a:chExt cx="719985" cy="46080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B06ACDAB-6D74-6B1F-0DF4-98268D8EDEA2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9B9DD8D-26E9-56E8-D2BD-BAC2800FC0C4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4DFD9A4-5855-63B8-53CB-50CDFEE01B3D}"/>
              </a:ext>
            </a:extLst>
          </p:cNvPr>
          <p:cNvGrpSpPr/>
          <p:nvPr/>
        </p:nvGrpSpPr>
        <p:grpSpPr>
          <a:xfrm>
            <a:off x="7835233" y="5473413"/>
            <a:ext cx="719986" cy="460800"/>
            <a:chOff x="5769799" y="3838329"/>
            <a:chExt cx="719985" cy="46080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6FAC01A1-D8F6-D7BE-6F5D-0776F7CE6479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8BD2DF4-4F65-4D45-F00F-1D9278621659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6824D36-B5CE-79C0-46A8-FEDCB60C7CE7}"/>
              </a:ext>
            </a:extLst>
          </p:cNvPr>
          <p:cNvGrpSpPr/>
          <p:nvPr/>
        </p:nvGrpSpPr>
        <p:grpSpPr>
          <a:xfrm>
            <a:off x="9234718" y="4091013"/>
            <a:ext cx="719986" cy="460800"/>
            <a:chOff x="5769799" y="3838329"/>
            <a:chExt cx="719985" cy="46080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90318FE-4FFC-ADC0-C5AC-D808E9685641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F6C27656-61C7-950D-7E3E-73F66EB3C35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2633959-ACB3-A767-37DF-526486869C9F}"/>
              </a:ext>
            </a:extLst>
          </p:cNvPr>
          <p:cNvGrpSpPr/>
          <p:nvPr/>
        </p:nvGrpSpPr>
        <p:grpSpPr>
          <a:xfrm>
            <a:off x="9234718" y="4782213"/>
            <a:ext cx="719986" cy="460800"/>
            <a:chOff x="5769799" y="3838329"/>
            <a:chExt cx="719985" cy="460800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C9BA3AD-B52D-0346-A3F3-A472DFFC2246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DB319F7-0591-6CFF-67C0-D5548B73C17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BB45B7B-D46F-B348-54CC-6B0F4BA89B5F}"/>
              </a:ext>
            </a:extLst>
          </p:cNvPr>
          <p:cNvGrpSpPr/>
          <p:nvPr/>
        </p:nvGrpSpPr>
        <p:grpSpPr>
          <a:xfrm>
            <a:off x="9234718" y="5473413"/>
            <a:ext cx="719986" cy="460800"/>
            <a:chOff x="5769799" y="3838329"/>
            <a:chExt cx="719985" cy="460800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AE00373-4302-5FE3-BC55-CFB8926533DB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CA79FF14-F963-BE18-94AE-5E6539022BD4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CB378E4-86E9-B2EA-9ED5-95AB5FEF6F2D}"/>
              </a:ext>
            </a:extLst>
          </p:cNvPr>
          <p:cNvGrpSpPr/>
          <p:nvPr/>
        </p:nvGrpSpPr>
        <p:grpSpPr>
          <a:xfrm>
            <a:off x="10634206" y="4091013"/>
            <a:ext cx="719986" cy="460800"/>
            <a:chOff x="5769799" y="3838329"/>
            <a:chExt cx="719985" cy="460800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443D2E1-9526-2FE5-B376-2CD453D2848A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D5EB933-0CB4-1AB8-5515-9111FB13282A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5B4D1A5-EB2F-A3BE-956E-64810DDAEB89}"/>
              </a:ext>
            </a:extLst>
          </p:cNvPr>
          <p:cNvGrpSpPr/>
          <p:nvPr/>
        </p:nvGrpSpPr>
        <p:grpSpPr>
          <a:xfrm>
            <a:off x="10634206" y="4782213"/>
            <a:ext cx="719986" cy="460800"/>
            <a:chOff x="5769799" y="3838329"/>
            <a:chExt cx="719985" cy="46080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4576057-56A6-769E-11A3-190511A7171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72ABD5D-C367-8DD6-89C7-8252CE190A8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EF0B92F-8293-7C46-C0B1-A9DB99182B38}"/>
              </a:ext>
            </a:extLst>
          </p:cNvPr>
          <p:cNvGrpSpPr/>
          <p:nvPr/>
        </p:nvGrpSpPr>
        <p:grpSpPr>
          <a:xfrm>
            <a:off x="10634206" y="5473413"/>
            <a:ext cx="719986" cy="460800"/>
            <a:chOff x="5769799" y="3838329"/>
            <a:chExt cx="719985" cy="460800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896E6D80-1A95-0DAF-9370-9E6FB250CE0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27261B5-1CE1-F626-63A8-A1B6B024E92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4269BDC-AF54-AEC0-43CC-44FEC00245F9}"/>
              </a:ext>
            </a:extLst>
          </p:cNvPr>
          <p:cNvGrpSpPr/>
          <p:nvPr/>
        </p:nvGrpSpPr>
        <p:grpSpPr>
          <a:xfrm>
            <a:off x="837801" y="3334743"/>
            <a:ext cx="10516398" cy="464315"/>
            <a:chOff x="837801" y="3334743"/>
            <a:chExt cx="10516398" cy="464315"/>
          </a:xfrm>
        </p:grpSpPr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B77755CE-3FDC-9D22-63D2-6CE8494DC925}"/>
                </a:ext>
              </a:extLst>
            </p:cNvPr>
            <p:cNvGrpSpPr/>
            <p:nvPr/>
          </p:nvGrpSpPr>
          <p:grpSpPr>
            <a:xfrm>
              <a:off x="837801" y="3334743"/>
              <a:ext cx="10516398" cy="464315"/>
              <a:chOff x="837801" y="3334743"/>
              <a:chExt cx="10516398" cy="46431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EB0AA9-9F99-8D58-8CEB-72F58440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83780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09CD8A8-6B5A-D5A2-AFC9-1ED0EEB8E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223728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3549BE-7C69-7CE6-E6E9-7C6DE0537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363677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59D34A-85B7-D661-446A-04651AD8AC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503625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96C3B3-6D33-929A-3418-57ABFE2E8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643574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64E59C-F9BC-08E5-3030-2F9CE7D0C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7835226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9AE1E5-CD3D-0F3C-FFAC-BCC7FF3DC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923471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BEA7483-6028-29DC-06E7-FD9C26907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10634199" y="3334743"/>
                <a:ext cx="720000" cy="460800"/>
              </a:xfrm>
              <a:prstGeom prst="rect">
                <a:avLst/>
              </a:prstGeom>
            </p:spPr>
          </p:pic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D38DA0C-7695-611D-B09A-98F8C04B4616}"/>
                </a:ext>
              </a:extLst>
            </p:cNvPr>
            <p:cNvSpPr txBox="1"/>
            <p:nvPr/>
          </p:nvSpPr>
          <p:spPr>
            <a:xfrm>
              <a:off x="1046033" y="3541321"/>
              <a:ext cx="303536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9F5B9E64-7E9F-203C-DFE3-98A273E0D067}"/>
                </a:ext>
              </a:extLst>
            </p:cNvPr>
            <p:cNvSpPr txBox="1"/>
            <p:nvPr/>
          </p:nvSpPr>
          <p:spPr>
            <a:xfrm>
              <a:off x="244551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102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22F216C-5C10-7B9F-3B36-453F2EBBB8DA}"/>
                </a:ext>
              </a:extLst>
            </p:cNvPr>
            <p:cNvSpPr txBox="1"/>
            <p:nvPr/>
          </p:nvSpPr>
          <p:spPr>
            <a:xfrm>
              <a:off x="384500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28880DB-4309-BDB1-BA39-CC98F6B91229}"/>
                </a:ext>
              </a:extLst>
            </p:cNvPr>
            <p:cNvSpPr txBox="1"/>
            <p:nvPr/>
          </p:nvSpPr>
          <p:spPr>
            <a:xfrm>
              <a:off x="5259945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104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2FDDE3F-A06C-1B53-7523-09A5FC643AED}"/>
                </a:ext>
              </a:extLst>
            </p:cNvPr>
            <p:cNvSpPr txBox="1"/>
            <p:nvPr/>
          </p:nvSpPr>
          <p:spPr>
            <a:xfrm>
              <a:off x="664397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1637438-8945-96F8-BCFB-31015956C65B}"/>
                </a:ext>
              </a:extLst>
            </p:cNvPr>
            <p:cNvSpPr txBox="1"/>
            <p:nvPr/>
          </p:nvSpPr>
          <p:spPr>
            <a:xfrm>
              <a:off x="804345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106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52F95EA-0192-6389-1410-B2316FF5A525}"/>
                </a:ext>
              </a:extLst>
            </p:cNvPr>
            <p:cNvSpPr txBox="1"/>
            <p:nvPr/>
          </p:nvSpPr>
          <p:spPr>
            <a:xfrm>
              <a:off x="9442942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107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600DC11C-5D00-D78F-5747-9A2753FF0AFC}"/>
                </a:ext>
              </a:extLst>
            </p:cNvPr>
            <p:cNvSpPr txBox="1"/>
            <p:nvPr/>
          </p:nvSpPr>
          <p:spPr>
            <a:xfrm>
              <a:off x="10842430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108</a:t>
              </a:r>
            </a:p>
          </p:txBody>
        </p:sp>
      </p:grp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316EBF77-7C9E-B42C-048E-7CE9E0EBA464}"/>
              </a:ext>
            </a:extLst>
          </p:cNvPr>
          <p:cNvCxnSpPr>
            <a:cxnSpLocks/>
            <a:stCxn id="12" idx="1"/>
            <a:endCxn id="360" idx="3"/>
          </p:cNvCxnSpPr>
          <p:nvPr/>
        </p:nvCxnSpPr>
        <p:spPr>
          <a:xfrm rot="10800000" flipH="1" flipV="1">
            <a:off x="2237285" y="3568657"/>
            <a:ext cx="7" cy="7527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CF1C9314-B71F-48A5-4E67-C2A52DEF0069}"/>
              </a:ext>
            </a:extLst>
          </p:cNvPr>
          <p:cNvCxnSpPr>
            <a:cxnSpLocks/>
            <a:stCxn id="12" idx="1"/>
            <a:endCxn id="363" idx="3"/>
          </p:cNvCxnSpPr>
          <p:nvPr/>
        </p:nvCxnSpPr>
        <p:spPr>
          <a:xfrm rot="10800000" flipH="1" flipV="1">
            <a:off x="2237285" y="3568657"/>
            <a:ext cx="7" cy="14439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3F0AD39C-64A0-CEEC-2E10-32024CC5EC0B}"/>
              </a:ext>
            </a:extLst>
          </p:cNvPr>
          <p:cNvCxnSpPr>
            <a:cxnSpLocks/>
            <a:stCxn id="12" idx="1"/>
            <a:endCxn id="366" idx="3"/>
          </p:cNvCxnSpPr>
          <p:nvPr/>
        </p:nvCxnSpPr>
        <p:spPr>
          <a:xfrm rot="10800000" flipH="1" flipV="1">
            <a:off x="2237285" y="3568657"/>
            <a:ext cx="7" cy="21351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Elbow Connector 440">
            <a:extLst>
              <a:ext uri="{FF2B5EF4-FFF2-40B4-BE49-F238E27FC236}">
                <a16:creationId xmlns:a16="http://schemas.microsoft.com/office/drawing/2014/main" id="{7E688FB6-89BD-B00D-5D7D-1AA362A69302}"/>
              </a:ext>
            </a:extLst>
          </p:cNvPr>
          <p:cNvCxnSpPr>
            <a:cxnSpLocks/>
            <a:stCxn id="13" idx="1"/>
            <a:endCxn id="369" idx="3"/>
          </p:cNvCxnSpPr>
          <p:nvPr/>
        </p:nvCxnSpPr>
        <p:spPr>
          <a:xfrm rot="10800000" flipH="1" flipV="1">
            <a:off x="3636770" y="3568657"/>
            <a:ext cx="7" cy="7527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>
            <a:extLst>
              <a:ext uri="{FF2B5EF4-FFF2-40B4-BE49-F238E27FC236}">
                <a16:creationId xmlns:a16="http://schemas.microsoft.com/office/drawing/2014/main" id="{260C0C7E-886A-0B66-3248-34994A245427}"/>
              </a:ext>
            </a:extLst>
          </p:cNvPr>
          <p:cNvCxnSpPr>
            <a:cxnSpLocks/>
            <a:stCxn id="14" idx="1"/>
            <a:endCxn id="378" idx="3"/>
          </p:cNvCxnSpPr>
          <p:nvPr/>
        </p:nvCxnSpPr>
        <p:spPr>
          <a:xfrm rot="10800000" flipH="1" flipV="1">
            <a:off x="5036256" y="3568657"/>
            <a:ext cx="42" cy="7527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D8C1FB5B-E896-0E13-0B2E-CB0B4C299A98}"/>
              </a:ext>
            </a:extLst>
          </p:cNvPr>
          <p:cNvCxnSpPr>
            <a:cxnSpLocks/>
            <a:stCxn id="16" idx="1"/>
            <a:endCxn id="387" idx="3"/>
          </p:cNvCxnSpPr>
          <p:nvPr/>
        </p:nvCxnSpPr>
        <p:spPr>
          <a:xfrm rot="10800000" flipH="1" flipV="1">
            <a:off x="6435740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>
            <a:extLst>
              <a:ext uri="{FF2B5EF4-FFF2-40B4-BE49-F238E27FC236}">
                <a16:creationId xmlns:a16="http://schemas.microsoft.com/office/drawing/2014/main" id="{78C1C1CD-2982-E6A9-5CD7-5AF5B5FC7FF2}"/>
              </a:ext>
            </a:extLst>
          </p:cNvPr>
          <p:cNvCxnSpPr>
            <a:cxnSpLocks/>
            <a:stCxn id="17" idx="1"/>
            <a:endCxn id="396" idx="3"/>
          </p:cNvCxnSpPr>
          <p:nvPr/>
        </p:nvCxnSpPr>
        <p:spPr>
          <a:xfrm rot="10800000" flipH="1" flipV="1">
            <a:off x="7835225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446">
            <a:extLst>
              <a:ext uri="{FF2B5EF4-FFF2-40B4-BE49-F238E27FC236}">
                <a16:creationId xmlns:a16="http://schemas.microsoft.com/office/drawing/2014/main" id="{305F4895-9D6A-0C9C-2449-3006BA0BBDB9}"/>
              </a:ext>
            </a:extLst>
          </p:cNvPr>
          <p:cNvCxnSpPr>
            <a:cxnSpLocks/>
            <a:stCxn id="18" idx="1"/>
            <a:endCxn id="405" idx="3"/>
          </p:cNvCxnSpPr>
          <p:nvPr/>
        </p:nvCxnSpPr>
        <p:spPr>
          <a:xfrm rot="10800000" flipH="1" flipV="1">
            <a:off x="9234710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4A393805-CD22-B620-32A0-32EAA6D95B92}"/>
              </a:ext>
            </a:extLst>
          </p:cNvPr>
          <p:cNvCxnSpPr>
            <a:cxnSpLocks/>
            <a:stCxn id="19" idx="1"/>
            <a:endCxn id="414" idx="3"/>
          </p:cNvCxnSpPr>
          <p:nvPr/>
        </p:nvCxnSpPr>
        <p:spPr>
          <a:xfrm rot="10800000" flipH="1" flipV="1">
            <a:off x="10634198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>
            <a:extLst>
              <a:ext uri="{FF2B5EF4-FFF2-40B4-BE49-F238E27FC236}">
                <a16:creationId xmlns:a16="http://schemas.microsoft.com/office/drawing/2014/main" id="{3B9A5E94-9B9C-F405-C1A3-B8BAC6E073CB}"/>
              </a:ext>
            </a:extLst>
          </p:cNvPr>
          <p:cNvCxnSpPr>
            <a:cxnSpLocks/>
            <a:stCxn id="13" idx="1"/>
            <a:endCxn id="372" idx="3"/>
          </p:cNvCxnSpPr>
          <p:nvPr/>
        </p:nvCxnSpPr>
        <p:spPr>
          <a:xfrm rot="10800000" flipH="1" flipV="1">
            <a:off x="3636770" y="3568657"/>
            <a:ext cx="7" cy="14439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8C775D50-1A9F-2B94-461B-A305F3BE2A75}"/>
              </a:ext>
            </a:extLst>
          </p:cNvPr>
          <p:cNvCxnSpPr>
            <a:cxnSpLocks/>
            <a:stCxn id="13" idx="1"/>
            <a:endCxn id="375" idx="3"/>
          </p:cNvCxnSpPr>
          <p:nvPr/>
        </p:nvCxnSpPr>
        <p:spPr>
          <a:xfrm rot="10800000" flipH="1" flipV="1">
            <a:off x="3636770" y="3568657"/>
            <a:ext cx="7" cy="21351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7921558A-6EC8-405D-9A52-8B96F8DE1E29}"/>
              </a:ext>
            </a:extLst>
          </p:cNvPr>
          <p:cNvCxnSpPr>
            <a:cxnSpLocks/>
            <a:stCxn id="14" idx="1"/>
            <a:endCxn id="381" idx="3"/>
          </p:cNvCxnSpPr>
          <p:nvPr/>
        </p:nvCxnSpPr>
        <p:spPr>
          <a:xfrm rot="10800000" flipH="1" flipV="1">
            <a:off x="5036256" y="3568657"/>
            <a:ext cx="42" cy="14439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5870C8D-208B-CDAB-C6C7-E50273B49B60}"/>
              </a:ext>
            </a:extLst>
          </p:cNvPr>
          <p:cNvCxnSpPr>
            <a:cxnSpLocks/>
            <a:stCxn id="16" idx="1"/>
            <a:endCxn id="390" idx="3"/>
          </p:cNvCxnSpPr>
          <p:nvPr/>
        </p:nvCxnSpPr>
        <p:spPr>
          <a:xfrm rot="10800000" flipH="1" flipV="1">
            <a:off x="6435740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>
            <a:extLst>
              <a:ext uri="{FF2B5EF4-FFF2-40B4-BE49-F238E27FC236}">
                <a16:creationId xmlns:a16="http://schemas.microsoft.com/office/drawing/2014/main" id="{AD3EA701-9205-4066-1483-D2737098DE98}"/>
              </a:ext>
            </a:extLst>
          </p:cNvPr>
          <p:cNvCxnSpPr>
            <a:cxnSpLocks/>
            <a:stCxn id="17" idx="1"/>
            <a:endCxn id="399" idx="3"/>
          </p:cNvCxnSpPr>
          <p:nvPr/>
        </p:nvCxnSpPr>
        <p:spPr>
          <a:xfrm rot="10800000" flipH="1" flipV="1">
            <a:off x="7835225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>
            <a:extLst>
              <a:ext uri="{FF2B5EF4-FFF2-40B4-BE49-F238E27FC236}">
                <a16:creationId xmlns:a16="http://schemas.microsoft.com/office/drawing/2014/main" id="{6C1A62D3-8926-90FB-08FB-D24E07448270}"/>
              </a:ext>
            </a:extLst>
          </p:cNvPr>
          <p:cNvCxnSpPr>
            <a:cxnSpLocks/>
            <a:stCxn id="18" idx="1"/>
            <a:endCxn id="408" idx="3"/>
          </p:cNvCxnSpPr>
          <p:nvPr/>
        </p:nvCxnSpPr>
        <p:spPr>
          <a:xfrm rot="10800000" flipH="1" flipV="1">
            <a:off x="9234710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Elbow Connector 468">
            <a:extLst>
              <a:ext uri="{FF2B5EF4-FFF2-40B4-BE49-F238E27FC236}">
                <a16:creationId xmlns:a16="http://schemas.microsoft.com/office/drawing/2014/main" id="{26F6890C-1830-C745-CE62-90F61F0037FE}"/>
              </a:ext>
            </a:extLst>
          </p:cNvPr>
          <p:cNvCxnSpPr>
            <a:cxnSpLocks/>
            <a:stCxn id="19" idx="1"/>
            <a:endCxn id="417" idx="3"/>
          </p:cNvCxnSpPr>
          <p:nvPr/>
        </p:nvCxnSpPr>
        <p:spPr>
          <a:xfrm rot="10800000" flipH="1" flipV="1">
            <a:off x="10634198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469">
            <a:extLst>
              <a:ext uri="{FF2B5EF4-FFF2-40B4-BE49-F238E27FC236}">
                <a16:creationId xmlns:a16="http://schemas.microsoft.com/office/drawing/2014/main" id="{A200CF85-A225-26B7-CFDE-CB33B9BCB930}"/>
              </a:ext>
            </a:extLst>
          </p:cNvPr>
          <p:cNvCxnSpPr>
            <a:cxnSpLocks/>
            <a:stCxn id="14" idx="1"/>
            <a:endCxn id="384" idx="3"/>
          </p:cNvCxnSpPr>
          <p:nvPr/>
        </p:nvCxnSpPr>
        <p:spPr>
          <a:xfrm rot="10800000" flipH="1" flipV="1">
            <a:off x="5036256" y="3568657"/>
            <a:ext cx="42" cy="21351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>
            <a:extLst>
              <a:ext uri="{FF2B5EF4-FFF2-40B4-BE49-F238E27FC236}">
                <a16:creationId xmlns:a16="http://schemas.microsoft.com/office/drawing/2014/main" id="{9605D753-3132-532A-EF92-087DA2B8D062}"/>
              </a:ext>
            </a:extLst>
          </p:cNvPr>
          <p:cNvCxnSpPr>
            <a:cxnSpLocks/>
            <a:stCxn id="16" idx="1"/>
            <a:endCxn id="393" idx="3"/>
          </p:cNvCxnSpPr>
          <p:nvPr/>
        </p:nvCxnSpPr>
        <p:spPr>
          <a:xfrm rot="10800000" flipH="1" flipV="1">
            <a:off x="6435740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C0826DC-8375-C91F-521B-8CAD8CA1E505}"/>
              </a:ext>
            </a:extLst>
          </p:cNvPr>
          <p:cNvCxnSpPr>
            <a:cxnSpLocks/>
            <a:stCxn id="17" idx="1"/>
            <a:endCxn id="402" idx="3"/>
          </p:cNvCxnSpPr>
          <p:nvPr/>
        </p:nvCxnSpPr>
        <p:spPr>
          <a:xfrm rot="10800000" flipH="1" flipV="1">
            <a:off x="7835225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>
            <a:extLst>
              <a:ext uri="{FF2B5EF4-FFF2-40B4-BE49-F238E27FC236}">
                <a16:creationId xmlns:a16="http://schemas.microsoft.com/office/drawing/2014/main" id="{C472C55D-D39D-8A3F-A38D-46A8EEB2F780}"/>
              </a:ext>
            </a:extLst>
          </p:cNvPr>
          <p:cNvCxnSpPr>
            <a:cxnSpLocks/>
            <a:stCxn id="18" idx="1"/>
            <a:endCxn id="411" idx="3"/>
          </p:cNvCxnSpPr>
          <p:nvPr/>
        </p:nvCxnSpPr>
        <p:spPr>
          <a:xfrm rot="10800000" flipH="1" flipV="1">
            <a:off x="9234710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>
            <a:extLst>
              <a:ext uri="{FF2B5EF4-FFF2-40B4-BE49-F238E27FC236}">
                <a16:creationId xmlns:a16="http://schemas.microsoft.com/office/drawing/2014/main" id="{951A13F5-F793-4944-BDA0-4E7786455317}"/>
              </a:ext>
            </a:extLst>
          </p:cNvPr>
          <p:cNvCxnSpPr>
            <a:cxnSpLocks/>
            <a:stCxn id="19" idx="1"/>
            <a:endCxn id="420" idx="3"/>
          </p:cNvCxnSpPr>
          <p:nvPr/>
        </p:nvCxnSpPr>
        <p:spPr>
          <a:xfrm rot="10800000" flipH="1" flipV="1">
            <a:off x="10634198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F9C168-1BB0-5CFF-836D-9E7DFC18CCC8}"/>
              </a:ext>
            </a:extLst>
          </p:cNvPr>
          <p:cNvGrpSpPr/>
          <p:nvPr/>
        </p:nvGrpSpPr>
        <p:grpSpPr>
          <a:xfrm>
            <a:off x="3636772" y="1097190"/>
            <a:ext cx="4918456" cy="460800"/>
            <a:chOff x="3636772" y="1097190"/>
            <a:chExt cx="4918456" cy="46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060320-8815-3539-8849-F9DD888ED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3636772" y="1097190"/>
              <a:ext cx="720000" cy="46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779233-A20D-EBEA-4B2A-AF20EF7CA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5036257" y="1097190"/>
              <a:ext cx="720000" cy="46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37C305-FFEF-9FB9-A0D3-9E8906C75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6435742" y="1097190"/>
              <a:ext cx="720000" cy="460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33FF28-D7BD-3D45-6453-B073B1790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7835228" y="1097190"/>
              <a:ext cx="720000" cy="460800"/>
            </a:xfrm>
            <a:prstGeom prst="rect">
              <a:avLst/>
            </a:prstGeom>
          </p:spPr>
        </p:pic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E456F3AB-0DA6-07E7-DB37-AC7FEBB1AA51}"/>
                </a:ext>
              </a:extLst>
            </p:cNvPr>
            <p:cNvSpPr txBox="1"/>
            <p:nvPr/>
          </p:nvSpPr>
          <p:spPr>
            <a:xfrm>
              <a:off x="3845003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201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67869D2-C881-CE7C-C292-F697AFDFFBAC}"/>
                </a:ext>
              </a:extLst>
            </p:cNvPr>
            <p:cNvSpPr txBox="1"/>
            <p:nvPr/>
          </p:nvSpPr>
          <p:spPr>
            <a:xfrm>
              <a:off x="5244488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202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0776C5B-6DB6-8CD6-4721-181FA7D8B47D}"/>
                </a:ext>
              </a:extLst>
            </p:cNvPr>
            <p:cNvSpPr txBox="1"/>
            <p:nvPr/>
          </p:nvSpPr>
          <p:spPr>
            <a:xfrm>
              <a:off x="6643974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203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7C4AA2B7-7892-A137-84B3-C85A8F08C12C}"/>
                </a:ext>
              </a:extLst>
            </p:cNvPr>
            <p:cNvSpPr txBox="1"/>
            <p:nvPr/>
          </p:nvSpPr>
          <p:spPr>
            <a:xfrm>
              <a:off x="8043459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91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B497-9FAC-FAB3-E309-8639F16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ACI– Interfaces configured on VLAN by VLAN basis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EC17A-1B42-6538-839F-CA84485928AB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97801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85886-1880-F366-9F8A-E3639CC1740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197801" y="1557990"/>
            <a:ext cx="419845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FDB3E-E7D0-0D12-C999-8E774A46D67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197801" y="1557990"/>
            <a:ext cx="559794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B4561-3C3E-F4D0-DF53-EF130253AA1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197801" y="1557990"/>
            <a:ext cx="6997427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0C15C-EA7F-E85F-AAA9-3E3EE8311CC5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2597286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3DD0C2-F278-7B58-A9C9-51DE1AA4B1AF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597286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6A8434-1DCA-6A16-1B76-963D49F42BC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2597286" y="1557990"/>
            <a:ext cx="419845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A0FA1F-8BAC-A341-14C9-05522CD68DE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597286" y="1557990"/>
            <a:ext cx="5597942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FB34BA-684C-80EB-6110-6DBF5945EA86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396257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61854-D976-5B91-0712-FF4013684A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195226" y="1557990"/>
            <a:ext cx="2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3B85A4-FE0F-5143-78AD-BF3A51B2D61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3996771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F9C2B-5E72-631A-558A-737B1C9E72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96771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AE7BCA-A248-2F3E-EB34-CBEA5F334B4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742" y="1557990"/>
            <a:ext cx="139948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367292-A172-77AB-6C81-67AAF8D8EECE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73AFED-FCDF-D086-7F3B-4DCDA3D0C65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E6A02-A13A-1430-A28A-97D7CBBF27A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996772" y="1557990"/>
            <a:ext cx="419845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68E9EC-BF30-9FA7-AC76-DD875899E61D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6795741" y="1557990"/>
            <a:ext cx="1399487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104A8-30CE-41A2-DD71-7B89019254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795741" y="1557990"/>
            <a:ext cx="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7C0566-03AF-AC1C-1C3A-6E30AA8E964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996772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81D7E8-F9D7-3185-6C42-473BD1D5077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396257" y="1557990"/>
            <a:ext cx="139948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7E0699-88A5-733F-0305-E679753AA079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996771" y="1557990"/>
            <a:ext cx="4198457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8F5962-7AFD-4C39-845B-969A2E0D28B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996771" y="1557990"/>
            <a:ext cx="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827640-4F45-AEE5-1F9F-17216F6E5E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996772" y="1557990"/>
            <a:ext cx="1399484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06A029-AA8B-6CDA-DE77-CCB8796CA00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5396256" y="1557990"/>
            <a:ext cx="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A12676-6FF0-3343-221A-C61779E9D78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5396256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87ECBE-2FD4-5C74-A9C0-3D6EB9A7517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396256" y="1557990"/>
            <a:ext cx="2798972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F00150-944B-666A-DBF2-71AB1C65E74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396257" y="1557990"/>
            <a:ext cx="5597942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9DDA3F-5671-5435-B459-2CE91563BB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195228" y="1557990"/>
            <a:ext cx="1399483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5FABF-AAEF-AC1E-9F3C-977D3F6B394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795742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5A97AA-0B0A-5CF4-4F7B-977E7BB41C4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396257" y="1557990"/>
            <a:ext cx="419845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C6FFE5-2AE9-919C-751C-8C8048ABF04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96772" y="1557990"/>
            <a:ext cx="559793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08AC8F-0B1F-4FC7-2E46-D1F017ECD10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3996772" y="1557990"/>
            <a:ext cx="6997427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5FE3231-0AF7-968F-AF9C-DACF1357E3DB}"/>
              </a:ext>
            </a:extLst>
          </p:cNvPr>
          <p:cNvGrpSpPr/>
          <p:nvPr/>
        </p:nvGrpSpPr>
        <p:grpSpPr>
          <a:xfrm>
            <a:off x="837801" y="2211101"/>
            <a:ext cx="10516399" cy="1512000"/>
            <a:chOff x="837801" y="2115245"/>
            <a:chExt cx="10516399" cy="1512000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4179F758-4812-DDA8-9709-10D9BE669ADD}"/>
                </a:ext>
              </a:extLst>
            </p:cNvPr>
            <p:cNvGrpSpPr/>
            <p:nvPr/>
          </p:nvGrpSpPr>
          <p:grpSpPr>
            <a:xfrm>
              <a:off x="837801" y="2115245"/>
              <a:ext cx="10516399" cy="1512000"/>
              <a:chOff x="7671874" y="3615877"/>
              <a:chExt cx="10516399" cy="1512000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84BB899-4D38-ACEE-E225-6E97833B743F}"/>
                  </a:ext>
                </a:extLst>
              </p:cNvPr>
              <p:cNvSpPr/>
              <p:nvPr/>
            </p:nvSpPr>
            <p:spPr>
              <a:xfrm flipH="1">
                <a:off x="7671875" y="3615877"/>
                <a:ext cx="10516398" cy="151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507CA010-30BA-0133-62BA-8B949804A47D}"/>
                  </a:ext>
                </a:extLst>
              </p:cNvPr>
              <p:cNvGrpSpPr/>
              <p:nvPr/>
            </p:nvGrpSpPr>
            <p:grpSpPr>
              <a:xfrm>
                <a:off x="7671874" y="3615879"/>
                <a:ext cx="288000" cy="144000"/>
                <a:chOff x="9190804" y="3748281"/>
                <a:chExt cx="288000" cy="144000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98B6DF5A-191E-A808-2CEA-A7410778F4B2}"/>
                    </a:ext>
                  </a:extLst>
                </p:cNvPr>
                <p:cNvSpPr/>
                <p:nvPr/>
              </p:nvSpPr>
              <p:spPr>
                <a:xfrm flipH="1">
                  <a:off x="9190804" y="3748281"/>
                  <a:ext cx="288000" cy="144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41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B7150A40-15EB-C3CD-5447-CEBFBE806B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27298" y="3759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B08BDE-6FAC-4C80-9778-F480E75576AC}"/>
                </a:ext>
              </a:extLst>
            </p:cNvPr>
            <p:cNvGrpSpPr/>
            <p:nvPr/>
          </p:nvGrpSpPr>
          <p:grpSpPr>
            <a:xfrm>
              <a:off x="946887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59034A5-D2B6-8250-4198-9688F41B3C1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0414493-16F7-03DE-27F3-8334BAD9ECA8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192.168.150.0_24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491FA8AF-C577-3566-B1E0-F685CD57BA9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1C3CE072-4DB9-746B-6D4C-6A8746813D16}"/>
                  </a:ext>
                </a:extLst>
              </p:cNvPr>
              <p:cNvGrpSpPr/>
              <p:nvPr/>
            </p:nvGrpSpPr>
            <p:grpSpPr>
              <a:xfrm>
                <a:off x="2318274" y="1876625"/>
                <a:ext cx="969438" cy="720000"/>
                <a:chOff x="5769799" y="3838329"/>
                <a:chExt cx="969438" cy="720000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EDE21EB7-46B0-5D76-7667-BF480113CB98}"/>
                    </a:ext>
                  </a:extLst>
                </p:cNvPr>
                <p:cNvSpPr/>
                <p:nvPr/>
              </p:nvSpPr>
              <p:spPr>
                <a:xfrm flipH="1">
                  <a:off x="5769799" y="3838329"/>
                  <a:ext cx="969438" cy="72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44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VLAN150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eth108/1/2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FFE2FF3-4B4F-4A0C-5500-92C2007DC3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A315C74-35E4-2396-725F-528D0AE9105D}"/>
                </a:ext>
              </a:extLst>
            </p:cNvPr>
            <p:cNvGrpSpPr/>
            <p:nvPr/>
          </p:nvGrpSpPr>
          <p:grpSpPr>
            <a:xfrm>
              <a:off x="2475694" y="2331245"/>
              <a:ext cx="1105871" cy="1152000"/>
              <a:chOff x="2248287" y="1560612"/>
              <a:chExt cx="1105870" cy="115200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7AB07FB0-D7F8-718B-D2F4-6B3044C922A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52000"/>
                <a:chOff x="7680326" y="3602038"/>
                <a:chExt cx="1105870" cy="1152000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68835209-6BFC-E16F-2F93-1C868A479E51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52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192.168.151.0_24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4C438413-189E-9A52-4683-A1FB91D1BA7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55E543F-ADAF-A6FD-A378-48581A3C7553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2348C05-BF85-B0AB-4563-74CFC731EDF2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eth107/1/3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86614EF-2067-19F0-ACCC-B399D8B788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364902B-2CFB-3885-6665-6D0BBF639223}"/>
                </a:ext>
              </a:extLst>
            </p:cNvPr>
            <p:cNvGrpSpPr/>
            <p:nvPr/>
          </p:nvGrpSpPr>
          <p:grpSpPr>
            <a:xfrm>
              <a:off x="4004500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FE9C501-A460-0FD8-2844-31F0D39B56B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3541EB7-59BE-1551-B8AA-7C8E5E4638B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192.168.152.0_24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B2938A3F-047C-207B-B6B0-B3DEF5EA1351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0FC8072-E536-56D1-7CA4-D1F91E00219B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01A665B-67AE-78A1-88E9-76D85E020E6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eth107/1/1</a:t>
                  </a: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01EC34F4-3CB8-134E-1516-0375A767A2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A2AA644-55E8-CDC5-2A16-9ECF43DA5891}"/>
                </a:ext>
              </a:extLst>
            </p:cNvPr>
            <p:cNvGrpSpPr/>
            <p:nvPr/>
          </p:nvGrpSpPr>
          <p:grpSpPr>
            <a:xfrm>
              <a:off x="5533307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CE40BAEE-A7DB-E634-8526-0BC99B722524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E0F403D-FBAE-A3F9-FD8D-E3ED9DFDC3FA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192.168.153.0_24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BFF28FF-9622-1E7A-B73E-C43406A6E9DA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93897748-5D56-8E78-32E3-5C7B848CA020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66EB135-5C4F-8E9C-7E5A-8069C4D4A2AA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  <a:alpha val="5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eth106/1/1</a:t>
                  </a: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F888FC49-F301-5033-87FF-5F4208496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B705D1E-C255-B391-584F-6B3A7B3B95D4}"/>
                </a:ext>
              </a:extLst>
            </p:cNvPr>
            <p:cNvGrpSpPr/>
            <p:nvPr/>
          </p:nvGrpSpPr>
          <p:grpSpPr>
            <a:xfrm>
              <a:off x="7062113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5B204DA-AA2B-8910-0E86-649529E8E17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139E9A2-B633-BC4E-0561-D64DEDF8001B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192.168.154.0_24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533C397-79BE-B156-CD24-8F6588B9355C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5FE8A-5F8E-74CF-C62E-ABFB879E0C27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4F7E5CE-096A-DB5E-5381-3268C35FE5C3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VLAN154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eth104/1/1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3C21C3C-EB55-4CE8-E7FB-2920A1D47B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0276BD2-B348-6458-9F4F-6800F4BE4F2B}"/>
                </a:ext>
              </a:extLst>
            </p:cNvPr>
            <p:cNvGrpSpPr/>
            <p:nvPr/>
          </p:nvGrpSpPr>
          <p:grpSpPr>
            <a:xfrm>
              <a:off x="8590919" y="2331243"/>
              <a:ext cx="1105871" cy="1188000"/>
              <a:chOff x="2248287" y="1560612"/>
              <a:chExt cx="1105870" cy="118821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027F76E-5A32-4C85-6B61-E5061BD9B79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217"/>
                <a:chOff x="7680326" y="3602038"/>
                <a:chExt cx="1105870" cy="1188217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9ACDDCB-9CD6-F1EA-FAE4-AEF7CEB6C254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217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192.168.155.0_24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C7D0127-F942-8D9D-3583-B8A0307103EF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2E3E54DE-D139-0027-7CE1-01293A6228AE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131"/>
                <a:chOff x="5769800" y="3838330"/>
                <a:chExt cx="969438" cy="720131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EE3903B0-84D1-EFF8-C7E8-A0A67ED84468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131"/>
                </a:xfrm>
                <a:prstGeom prst="rect">
                  <a:avLst/>
                </a:prstGeom>
                <a:solidFill>
                  <a:srgbClr val="7030A0">
                    <a:alpha val="20000"/>
                  </a:srgb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VLAN155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eth108/1/3</a:t>
                  </a: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6C057B3-AF1D-AC8F-58BC-A9756F0F4B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50D2FE-9D21-6223-7B62-C2E6CBB2F3D8}"/>
                </a:ext>
              </a:extLst>
            </p:cNvPr>
            <p:cNvGrpSpPr/>
            <p:nvPr/>
          </p:nvGrpSpPr>
          <p:grpSpPr>
            <a:xfrm>
              <a:off x="10119726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9FA8165-C2B4-FD1B-439E-0B007AB57F1E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ACE2E39B-56C2-8BEF-9BC6-415AD0F45C2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192.168.156.0_24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42ACD24-8CD3-E186-9C7D-37E24667C06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76889864-8076-EBC5-D013-BC51ADD42A61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1BD0961-6585-CB38-FD55-D8B2D785F0C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VLAN156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601ECFC-623B-6216-2EA5-F344776B10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4269BDC-AF54-AEC0-43CC-44FEC00245F9}"/>
              </a:ext>
            </a:extLst>
          </p:cNvPr>
          <p:cNvGrpSpPr/>
          <p:nvPr/>
        </p:nvGrpSpPr>
        <p:grpSpPr>
          <a:xfrm>
            <a:off x="837801" y="5400000"/>
            <a:ext cx="10516398" cy="464315"/>
            <a:chOff x="837801" y="3334743"/>
            <a:chExt cx="10516398" cy="464315"/>
          </a:xfrm>
        </p:grpSpPr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B77755CE-3FDC-9D22-63D2-6CE8494DC925}"/>
                </a:ext>
              </a:extLst>
            </p:cNvPr>
            <p:cNvGrpSpPr/>
            <p:nvPr/>
          </p:nvGrpSpPr>
          <p:grpSpPr>
            <a:xfrm>
              <a:off x="837801" y="3334743"/>
              <a:ext cx="10516398" cy="464315"/>
              <a:chOff x="837801" y="3334743"/>
              <a:chExt cx="10516398" cy="46431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EB0AA9-9F99-8D58-8CEB-72F58440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83780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09CD8A8-6B5A-D5A2-AFC9-1ED0EEB8E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223728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3549BE-7C69-7CE6-E6E9-7C6DE0537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363677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59D34A-85B7-D661-446A-04651AD8AC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503625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96C3B3-6D33-929A-3418-57ABFE2E8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643574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64E59C-F9BC-08E5-3030-2F9CE7D0C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7835226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9AE1E5-CD3D-0F3C-FFAC-BCC7FF3DC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923471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BEA7483-6028-29DC-06E7-FD9C26907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10634199" y="3334743"/>
                <a:ext cx="720000" cy="460800"/>
              </a:xfrm>
              <a:prstGeom prst="rect">
                <a:avLst/>
              </a:prstGeom>
            </p:spPr>
          </p:pic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D38DA0C-7695-611D-B09A-98F8C04B4616}"/>
                </a:ext>
              </a:extLst>
            </p:cNvPr>
            <p:cNvSpPr txBox="1"/>
            <p:nvPr/>
          </p:nvSpPr>
          <p:spPr>
            <a:xfrm>
              <a:off x="1046033" y="3541321"/>
              <a:ext cx="303536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9F5B9E64-7E9F-203C-DFE3-98A273E0D067}"/>
                </a:ext>
              </a:extLst>
            </p:cNvPr>
            <p:cNvSpPr txBox="1"/>
            <p:nvPr/>
          </p:nvSpPr>
          <p:spPr>
            <a:xfrm>
              <a:off x="244551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102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22F216C-5C10-7B9F-3B36-453F2EBBB8DA}"/>
                </a:ext>
              </a:extLst>
            </p:cNvPr>
            <p:cNvSpPr txBox="1"/>
            <p:nvPr/>
          </p:nvSpPr>
          <p:spPr>
            <a:xfrm>
              <a:off x="384500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28880DB-4309-BDB1-BA39-CC98F6B91229}"/>
                </a:ext>
              </a:extLst>
            </p:cNvPr>
            <p:cNvSpPr txBox="1"/>
            <p:nvPr/>
          </p:nvSpPr>
          <p:spPr>
            <a:xfrm>
              <a:off x="5259945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104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2FDDE3F-A06C-1B53-7523-09A5FC643AED}"/>
                </a:ext>
              </a:extLst>
            </p:cNvPr>
            <p:cNvSpPr txBox="1"/>
            <p:nvPr/>
          </p:nvSpPr>
          <p:spPr>
            <a:xfrm>
              <a:off x="664397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1637438-8945-96F8-BCFB-31015956C65B}"/>
                </a:ext>
              </a:extLst>
            </p:cNvPr>
            <p:cNvSpPr txBox="1"/>
            <p:nvPr/>
          </p:nvSpPr>
          <p:spPr>
            <a:xfrm>
              <a:off x="804345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106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52F95EA-0192-6389-1410-B2316FF5A525}"/>
                </a:ext>
              </a:extLst>
            </p:cNvPr>
            <p:cNvSpPr txBox="1"/>
            <p:nvPr/>
          </p:nvSpPr>
          <p:spPr>
            <a:xfrm>
              <a:off x="9442942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107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600DC11C-5D00-D78F-5747-9A2753FF0AFC}"/>
                </a:ext>
              </a:extLst>
            </p:cNvPr>
            <p:cNvSpPr txBox="1"/>
            <p:nvPr/>
          </p:nvSpPr>
          <p:spPr>
            <a:xfrm>
              <a:off x="10842430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108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F9C168-1BB0-5CFF-836D-9E7DFC18CCC8}"/>
              </a:ext>
            </a:extLst>
          </p:cNvPr>
          <p:cNvGrpSpPr/>
          <p:nvPr/>
        </p:nvGrpSpPr>
        <p:grpSpPr>
          <a:xfrm>
            <a:off x="3636772" y="1097190"/>
            <a:ext cx="4918456" cy="460800"/>
            <a:chOff x="3636772" y="1097190"/>
            <a:chExt cx="4918456" cy="46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060320-8815-3539-8849-F9DD888ED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3636772" y="1097190"/>
              <a:ext cx="720000" cy="46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779233-A20D-EBEA-4B2A-AF20EF7CA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5036257" y="1097190"/>
              <a:ext cx="720000" cy="46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37C305-FFEF-9FB9-A0D3-9E8906C75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6435742" y="1097190"/>
              <a:ext cx="720000" cy="460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33FF28-D7BD-3D45-6453-B073B1790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7835228" y="1097190"/>
              <a:ext cx="720000" cy="460800"/>
            </a:xfrm>
            <a:prstGeom prst="rect">
              <a:avLst/>
            </a:prstGeom>
          </p:spPr>
        </p:pic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E456F3AB-0DA6-07E7-DB37-AC7FEBB1AA51}"/>
                </a:ext>
              </a:extLst>
            </p:cNvPr>
            <p:cNvSpPr txBox="1"/>
            <p:nvPr/>
          </p:nvSpPr>
          <p:spPr>
            <a:xfrm>
              <a:off x="3845003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201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67869D2-C881-CE7C-C292-F697AFDFFBAC}"/>
                </a:ext>
              </a:extLst>
            </p:cNvPr>
            <p:cNvSpPr txBox="1"/>
            <p:nvPr/>
          </p:nvSpPr>
          <p:spPr>
            <a:xfrm>
              <a:off x="5244488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202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0776C5B-6DB6-8CD6-4721-181FA7D8B47D}"/>
                </a:ext>
              </a:extLst>
            </p:cNvPr>
            <p:cNvSpPr txBox="1"/>
            <p:nvPr/>
          </p:nvSpPr>
          <p:spPr>
            <a:xfrm>
              <a:off x="6643974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203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7C4AA2B7-7892-A137-84B3-C85A8F08C12C}"/>
                </a:ext>
              </a:extLst>
            </p:cNvPr>
            <p:cNvSpPr txBox="1"/>
            <p:nvPr/>
          </p:nvSpPr>
          <p:spPr>
            <a:xfrm>
              <a:off x="8043459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20F0CA-BEAD-E6F5-38FE-8A00B966B12C}"/>
              </a:ext>
            </a:extLst>
          </p:cNvPr>
          <p:cNvGrpSpPr/>
          <p:nvPr/>
        </p:nvGrpSpPr>
        <p:grpSpPr>
          <a:xfrm>
            <a:off x="468518" y="2653279"/>
            <a:ext cx="10966904" cy="1188001"/>
            <a:chOff x="7680322" y="3384818"/>
            <a:chExt cx="10966903" cy="118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288AEE-3358-ACA7-7A3C-9C66F14D8EC8}"/>
                </a:ext>
              </a:extLst>
            </p:cNvPr>
            <p:cNvSpPr/>
            <p:nvPr/>
          </p:nvSpPr>
          <p:spPr>
            <a:xfrm flipH="1">
              <a:off x="7680322" y="3384819"/>
              <a:ext cx="10966903" cy="118800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24000" tIns="36000" rtlCol="0" anchor="t" anchorCtr="0"/>
            <a:lstStyle/>
            <a:p>
              <a:endParaRPr lang="en-GB" sz="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97BD3F-33D6-1C41-50A7-B8640BDC59F2}"/>
                </a:ext>
              </a:extLst>
            </p:cNvPr>
            <p:cNvSpPr txBox="1"/>
            <p:nvPr/>
          </p:nvSpPr>
          <p:spPr>
            <a:xfrm>
              <a:off x="7680323" y="3384818"/>
              <a:ext cx="288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3D1898-A417-D6A7-3C6A-CFEE9825CC99}"/>
              </a:ext>
            </a:extLst>
          </p:cNvPr>
          <p:cNvSpPr txBox="1"/>
          <p:nvPr/>
        </p:nvSpPr>
        <p:spPr>
          <a:xfrm rot="16200000">
            <a:off x="180241" y="315424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my-vlans</a:t>
            </a:r>
            <a:endParaRPr lang="en-US" dirty="0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9A257A-EFBD-FFAC-6C0E-11FEDD44DDF8}"/>
              </a:ext>
            </a:extLst>
          </p:cNvPr>
          <p:cNvGrpSpPr/>
          <p:nvPr/>
        </p:nvGrpSpPr>
        <p:grpSpPr>
          <a:xfrm>
            <a:off x="185122" y="2046101"/>
            <a:ext cx="11340001" cy="1908000"/>
            <a:chOff x="7680323" y="2920999"/>
            <a:chExt cx="11340001" cy="19359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B29CE9-AE00-A4C7-D340-13D6ADE7AF08}"/>
                </a:ext>
              </a:extLst>
            </p:cNvPr>
            <p:cNvSpPr/>
            <p:nvPr/>
          </p:nvSpPr>
          <p:spPr>
            <a:xfrm>
              <a:off x="7680324" y="2920999"/>
              <a:ext cx="11340000" cy="1935961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0D5F17-4E23-BC65-4F83-E0BF96B7EB49}"/>
                </a:ext>
              </a:extLst>
            </p:cNvPr>
            <p:cNvGrpSpPr/>
            <p:nvPr/>
          </p:nvGrpSpPr>
          <p:grpSpPr>
            <a:xfrm>
              <a:off x="7680323" y="2921000"/>
              <a:ext cx="288000" cy="144000"/>
              <a:chOff x="9357407" y="4691351"/>
              <a:chExt cx="288000" cy="144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DAD24D4-CD30-38F0-8D2C-663C3573B25A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BF80D77-1A11-AF82-E8A3-5B25621EAE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510AA5C-22F5-7BE0-3D54-47AF925BD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4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C45146AC-2949-8E37-3F70-8F8AEC5C8F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1" name="Freeform 753">
                  <a:extLst>
                    <a:ext uri="{FF2B5EF4-FFF2-40B4-BE49-F238E27FC236}">
                      <a16:creationId xmlns:a16="http://schemas.microsoft.com/office/drawing/2014/main" id="{91FE5793-762B-2DFB-65D8-A3016BB34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38D8AD-6BCA-F94D-AB01-8EACA777DC6C}"/>
              </a:ext>
            </a:extLst>
          </p:cNvPr>
          <p:cNvSpPr txBox="1"/>
          <p:nvPr/>
        </p:nvSpPr>
        <p:spPr>
          <a:xfrm rot="16200000">
            <a:off x="-505099" y="285288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my-business-unit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4FDCF1D-F638-9F94-0AD5-042AF21743EE}"/>
              </a:ext>
            </a:extLst>
          </p:cNvPr>
          <p:cNvSpPr/>
          <p:nvPr/>
        </p:nvSpPr>
        <p:spPr>
          <a:xfrm>
            <a:off x="264947" y="4146436"/>
            <a:ext cx="1440000" cy="288000"/>
          </a:xfrm>
          <a:prstGeom prst="wedgeRoundRectCallout">
            <a:avLst>
              <a:gd name="adj1" fmla="val -17496"/>
              <a:gd name="adj2" fmla="val -15394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VLAN folder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0AAEEDFC-DC11-D418-5E84-D7B7359B8DFA}"/>
              </a:ext>
            </a:extLst>
          </p:cNvPr>
          <p:cNvSpPr/>
          <p:nvPr/>
        </p:nvSpPr>
        <p:spPr>
          <a:xfrm>
            <a:off x="612755" y="1527973"/>
            <a:ext cx="1728000" cy="288000"/>
          </a:xfrm>
          <a:prstGeom prst="wedgeRoundRectCallout">
            <a:avLst>
              <a:gd name="adj1" fmla="val -34592"/>
              <a:gd name="adj2" fmla="val 1293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Business unit folder</a:t>
            </a:r>
          </a:p>
        </p:txBody>
      </p:sp>
    </p:spTree>
    <p:extLst>
      <p:ext uri="{BB962C8B-B14F-4D97-AF65-F5344CB8AC3E}">
        <p14:creationId xmlns:p14="http://schemas.microsoft.com/office/powerpoint/2010/main" val="95646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cdp—enabled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0E12D43-CDBF-0585-0526-AD7B6AF79505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67F2A8B3-192B-52A1-ED01-E8C5C115C323}"/>
              </a:ext>
            </a:extLst>
          </p:cNvPr>
          <p:cNvSpPr/>
          <p:nvPr/>
        </p:nvSpPr>
        <p:spPr>
          <a:xfrm flipH="1">
            <a:off x="125094" y="1962000"/>
            <a:ext cx="2916000" cy="432000"/>
          </a:xfrm>
          <a:prstGeom prst="wedgeRoundRectCallout">
            <a:avLst>
              <a:gd name="adj1" fmla="val -58765"/>
              <a:gd name="adj2" fmla="val 14172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Access Port Selector applies the Policy Group to a logical Leaf switch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B3EE67AF-E5BD-A3FD-A295-EBB8D9C3151F}"/>
              </a:ext>
            </a:extLst>
          </p:cNvPr>
          <p:cNvSpPr/>
          <p:nvPr/>
        </p:nvSpPr>
        <p:spPr>
          <a:xfrm flipH="1">
            <a:off x="270278" y="3506400"/>
            <a:ext cx="2664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Port Blocks identify the interfaces which will be configured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FA9AE8E6-F375-9E69-160F-F8926C7A09BC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AF3F4950-3B47-F9FF-C013-C057036DB56D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B5C665DB-97DA-11D6-3041-CE3266CE94FB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68AF81E6-75F5-118C-34E9-E50B1AFA6F32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9DC64D3C-A619-4A4F-87BF-555DFD1288D2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9569E2C-DFF8-C709-1AE2-0584140FEEAD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BABC509-C5E5-3AF1-6CEB-46E6815F5DED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53180D9-41B9-40F1-24CA-281750327227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218B0F0E-4373-2EA6-DCDB-B0AFBCF4BD98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</p:spTree>
    <p:extLst>
      <p:ext uri="{BB962C8B-B14F-4D97-AF65-F5344CB8AC3E}">
        <p14:creationId xmlns:p14="http://schemas.microsoft.com/office/powerpoint/2010/main" val="32680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84AED7C-1C88-D66A-1C30-F8BC4A3361EF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9420F86-2594-B741-BED0-AFE75BD14F7B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89F7709-47B3-A32E-75F0-EA761EC98A3F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9C219F88-8596-ECBA-DDE6-74BF1373F9DD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F8A5A30-8D8C-BD5A-0F7C-93D623462CE9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02567389-B27C-9231-5ECA-03CA76DE9B58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</p:spTree>
    <p:extLst>
      <p:ext uri="{BB962C8B-B14F-4D97-AF65-F5344CB8AC3E}">
        <p14:creationId xmlns:p14="http://schemas.microsoft.com/office/powerpoint/2010/main" val="309763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B1CF031-7491-6FE0-37DA-32DBCF7DDC4A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5FFC76B-298D-456F-4DF0-56E264999364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9BED318-3B03-BB05-B1DE-898E1429F1B0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28F4C661-E61B-5F2D-D72C-AEA51A7ED79E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36B4DCC-CB7D-191E-5396-B58A21EF799A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D6B25022-E21A-26A7-1B4E-0AC39E18FC19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1C1C4FF6-80C1-A42F-9CFE-9708DE0C0040}"/>
              </a:ext>
            </a:extLst>
          </p:cNvPr>
          <p:cNvSpPr/>
          <p:nvPr/>
        </p:nvSpPr>
        <p:spPr>
          <a:xfrm flipH="1">
            <a:off x="125094" y="1962000"/>
            <a:ext cx="2916000" cy="432000"/>
          </a:xfrm>
          <a:prstGeom prst="wedgeRoundRectCallout">
            <a:avLst>
              <a:gd name="adj1" fmla="val -58765"/>
              <a:gd name="adj2" fmla="val 14172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Access Port Selector applies the Policy Group to a logical Leaf switch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58178686-ADFC-43F2-E353-B0C1D924D01F}"/>
              </a:ext>
            </a:extLst>
          </p:cNvPr>
          <p:cNvSpPr/>
          <p:nvPr/>
        </p:nvSpPr>
        <p:spPr>
          <a:xfrm flipH="1">
            <a:off x="270278" y="3506400"/>
            <a:ext cx="2664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Port Blocks identify the interfaces which will be configured</a:t>
            </a:r>
          </a:p>
        </p:txBody>
      </p:sp>
    </p:spTree>
    <p:extLst>
      <p:ext uri="{BB962C8B-B14F-4D97-AF65-F5344CB8AC3E}">
        <p14:creationId xmlns:p14="http://schemas.microsoft.com/office/powerpoint/2010/main" val="3901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C445-61FD-2035-F2AD-32279E260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89CC1C-1BA1-5231-722E-4E437DF63D2D}"/>
              </a:ext>
            </a:extLst>
          </p:cNvPr>
          <p:cNvCxnSpPr>
            <a:cxnSpLocks/>
            <a:stCxn id="110" idx="0"/>
            <a:endCxn id="160" idx="3"/>
          </p:cNvCxnSpPr>
          <p:nvPr/>
        </p:nvCxnSpPr>
        <p:spPr>
          <a:xfrm flipV="1">
            <a:off x="6096000" y="2528518"/>
            <a:ext cx="4519887" cy="186547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2014820-CE2C-D35C-C217-CA52218BBFA1}"/>
              </a:ext>
            </a:extLst>
          </p:cNvPr>
          <p:cNvCxnSpPr>
            <a:cxnSpLocks/>
            <a:stCxn id="111" idx="0"/>
            <a:endCxn id="157" idx="3"/>
          </p:cNvCxnSpPr>
          <p:nvPr/>
        </p:nvCxnSpPr>
        <p:spPr>
          <a:xfrm flipV="1">
            <a:off x="6096002" y="2528518"/>
            <a:ext cx="3078157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BD71E2-D1DB-6F1B-CA2E-2F719B5C7076}"/>
              </a:ext>
            </a:extLst>
          </p:cNvPr>
          <p:cNvCxnSpPr>
            <a:cxnSpLocks/>
            <a:stCxn id="111" idx="0"/>
            <a:endCxn id="154" idx="3"/>
          </p:cNvCxnSpPr>
          <p:nvPr/>
        </p:nvCxnSpPr>
        <p:spPr>
          <a:xfrm flipV="1">
            <a:off x="6096002" y="2528518"/>
            <a:ext cx="1636433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27A732B-03D1-0DF6-2D69-3A899DD0A09D}"/>
              </a:ext>
            </a:extLst>
          </p:cNvPr>
          <p:cNvCxnSpPr>
            <a:cxnSpLocks/>
            <a:stCxn id="111" idx="0"/>
            <a:endCxn id="148" idx="1"/>
          </p:cNvCxnSpPr>
          <p:nvPr/>
        </p:nvCxnSpPr>
        <p:spPr>
          <a:xfrm flipH="1" flipV="1">
            <a:off x="5928988" y="2528518"/>
            <a:ext cx="167014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B414AAD-A340-B305-C3E4-C0C1831E2BEB}"/>
              </a:ext>
            </a:extLst>
          </p:cNvPr>
          <p:cNvCxnSpPr>
            <a:cxnSpLocks/>
            <a:stCxn id="111" idx="0"/>
            <a:endCxn id="151" idx="3"/>
          </p:cNvCxnSpPr>
          <p:nvPr/>
        </p:nvCxnSpPr>
        <p:spPr>
          <a:xfrm flipV="1">
            <a:off x="6096002" y="2528518"/>
            <a:ext cx="194709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947488F-7732-E070-0921-9FED3802F6D9}"/>
              </a:ext>
            </a:extLst>
          </p:cNvPr>
          <p:cNvCxnSpPr>
            <a:cxnSpLocks/>
            <a:stCxn id="111" idx="0"/>
            <a:endCxn id="142" idx="1"/>
          </p:cNvCxnSpPr>
          <p:nvPr/>
        </p:nvCxnSpPr>
        <p:spPr>
          <a:xfrm flipH="1" flipV="1">
            <a:off x="3045540" y="2528518"/>
            <a:ext cx="3050462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B3DF90A-D021-DF5B-8862-42535CF31FE3}"/>
              </a:ext>
            </a:extLst>
          </p:cNvPr>
          <p:cNvCxnSpPr>
            <a:cxnSpLocks/>
            <a:stCxn id="111" idx="0"/>
            <a:endCxn id="145" idx="1"/>
          </p:cNvCxnSpPr>
          <p:nvPr/>
        </p:nvCxnSpPr>
        <p:spPr>
          <a:xfrm flipH="1" flipV="1">
            <a:off x="4487263" y="2528518"/>
            <a:ext cx="1608739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8091185-F973-7195-64EC-3925C3590F59}"/>
              </a:ext>
            </a:extLst>
          </p:cNvPr>
          <p:cNvCxnSpPr>
            <a:cxnSpLocks/>
            <a:stCxn id="111" idx="0"/>
            <a:endCxn id="134" idx="1"/>
          </p:cNvCxnSpPr>
          <p:nvPr/>
        </p:nvCxnSpPr>
        <p:spPr>
          <a:xfrm flipH="1" flipV="1">
            <a:off x="1603816" y="2528518"/>
            <a:ext cx="4492186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E578F-B28F-03B7-E5E6-4273FFC9505F}"/>
              </a:ext>
            </a:extLst>
          </p:cNvPr>
          <p:cNvCxnSpPr>
            <a:stCxn id="46" idx="0"/>
            <a:endCxn id="42" idx="2"/>
          </p:cNvCxnSpPr>
          <p:nvPr/>
        </p:nvCxnSpPr>
        <p:spPr>
          <a:xfrm flipV="1">
            <a:off x="1063818" y="664831"/>
            <a:ext cx="324835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1E155-54F4-2A12-43D5-C40DDE9A9834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1063818" y="664831"/>
            <a:ext cx="443757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8A315C-A7CD-A1A4-7C9C-3708966DA880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2505542" y="664831"/>
            <a:ext cx="180662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C87E7-8CE6-1371-F21D-E6AEB0A4A49C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2505542" y="664831"/>
            <a:ext cx="299584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CADF8EE-C8E9-31E9-EF23-803DE3F23DF7}"/>
              </a:ext>
            </a:extLst>
          </p:cNvPr>
          <p:cNvGrpSpPr/>
          <p:nvPr/>
        </p:nvGrpSpPr>
        <p:grpSpPr>
          <a:xfrm>
            <a:off x="739818" y="1637134"/>
            <a:ext cx="10740071" cy="418623"/>
            <a:chOff x="739818" y="1775674"/>
            <a:chExt cx="10740071" cy="418623"/>
          </a:xfrm>
        </p:grpSpPr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B56BE50-9288-E050-5424-EBEAD94E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18" y="1775674"/>
              <a:ext cx="648000" cy="418623"/>
            </a:xfrm>
            <a:prstGeom prst="rect">
              <a:avLst/>
            </a:prstGeom>
          </p:spPr>
        </p:pic>
        <p:pic>
          <p:nvPicPr>
            <p:cNvPr id="44" name="Picture 4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3B3A24B-1DB8-2D5A-012B-601906784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542" y="1775674"/>
              <a:ext cx="648000" cy="418623"/>
            </a:xfrm>
            <a:prstGeom prst="rect">
              <a:avLst/>
            </a:prstGeom>
          </p:spPr>
        </p:pic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0CE032F-D9A6-8DBE-BD33-F62AEEEF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266" y="1775674"/>
              <a:ext cx="648000" cy="418623"/>
            </a:xfrm>
            <a:prstGeom prst="rect">
              <a:avLst/>
            </a:prstGeom>
          </p:spPr>
        </p:pic>
        <p:pic>
          <p:nvPicPr>
            <p:cNvPr id="48" name="Picture 4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E79CAC9-729A-CC49-E4B1-761B6F80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990" y="1775674"/>
              <a:ext cx="648000" cy="418623"/>
            </a:xfrm>
            <a:prstGeom prst="rect">
              <a:avLst/>
            </a:prstGeom>
          </p:spPr>
        </p:pic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2F8BC6-9742-1A00-08C5-F2CB5C7E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713" y="1775674"/>
              <a:ext cx="648000" cy="418623"/>
            </a:xfrm>
            <a:prstGeom prst="rect">
              <a:avLst/>
            </a:prstGeom>
          </p:spPr>
        </p:pic>
        <p:pic>
          <p:nvPicPr>
            <p:cNvPr id="50" name="Picture 4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6E10FCA-B09D-A66E-9549-8B6435EF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8437" y="1775674"/>
              <a:ext cx="648000" cy="418623"/>
            </a:xfrm>
            <a:prstGeom prst="rect">
              <a:avLst/>
            </a:prstGeom>
          </p:spPr>
        </p:pic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D7CF5D-5DB6-21A3-2BCD-7DEB9E82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0162" y="1775674"/>
              <a:ext cx="648000" cy="418623"/>
            </a:xfrm>
            <a:prstGeom prst="rect">
              <a:avLst/>
            </a:prstGeom>
          </p:spPr>
        </p:pic>
        <p:pic>
          <p:nvPicPr>
            <p:cNvPr id="52" name="Picture 5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354485-5E1F-CBF7-BBB3-3EAB3D6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1889" y="1775674"/>
              <a:ext cx="648000" cy="418623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18C79B-CC7F-42EA-5324-42BBE0F6E2AA}"/>
              </a:ext>
            </a:extLst>
          </p:cNvPr>
          <p:cNvGrpSpPr/>
          <p:nvPr/>
        </p:nvGrpSpPr>
        <p:grpSpPr>
          <a:xfrm>
            <a:off x="3988171" y="246208"/>
            <a:ext cx="4215658" cy="418623"/>
            <a:chOff x="3988171" y="1677815"/>
            <a:chExt cx="4215658" cy="418623"/>
          </a:xfrm>
        </p:grpSpPr>
        <p:pic>
          <p:nvPicPr>
            <p:cNvPr id="42" name="Picture 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2E0816B-EDE1-0066-A4B1-41FC1561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8171" y="1677815"/>
              <a:ext cx="648000" cy="418623"/>
            </a:xfrm>
            <a:prstGeom prst="rect">
              <a:avLst/>
            </a:prstGeom>
          </p:spPr>
        </p:pic>
        <p:pic>
          <p:nvPicPr>
            <p:cNvPr id="40" name="Picture 3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FA279DE-6F0F-EED7-8150-1A2A2CD1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390" y="1677815"/>
              <a:ext cx="648000" cy="418623"/>
            </a:xfrm>
            <a:prstGeom prst="rect">
              <a:avLst/>
            </a:prstGeom>
          </p:spPr>
        </p:pic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F6E3416-54D7-E0FF-0EAA-FF079C9E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829" y="1677815"/>
              <a:ext cx="648000" cy="418623"/>
            </a:xfrm>
            <a:prstGeom prst="rect">
              <a:avLst/>
            </a:prstGeom>
          </p:spPr>
        </p:pic>
        <p:pic>
          <p:nvPicPr>
            <p:cNvPr id="54" name="Picture 5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E62B918-F736-FF6C-4C23-49BEB2422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609" y="1677815"/>
              <a:ext cx="648000" cy="418623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ADD40-6DAF-FFBE-F8A9-139DBE98D07A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V="1">
            <a:off x="1063818" y="664831"/>
            <a:ext cx="562679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34849D-A439-70FD-564F-7E7BA1C1080A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flipV="1">
            <a:off x="1063818" y="664831"/>
            <a:ext cx="681601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96C8FD-B9FC-A083-81DC-0560D79D0755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505542" y="664831"/>
            <a:ext cx="418506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5E41-D5D0-C4C7-6A2D-4C5A25C3AE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2505542" y="664831"/>
            <a:ext cx="537428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D1DCAE-DDFE-7364-6898-1B0B1BF21E66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879829" y="664831"/>
            <a:ext cx="327606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29A5FA-CE24-3933-BCAA-AF9341260E8E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6690609" y="664831"/>
            <a:ext cx="140104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E115F-6DB1-5BFA-1E94-2E73903C8A03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5501390" y="664831"/>
            <a:ext cx="132932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9E8ECB-352C-E153-627D-6DCE8229586E}"/>
              </a:ext>
            </a:extLst>
          </p:cNvPr>
          <p:cNvCxnSpPr>
            <a:cxnSpLocks/>
            <a:stCxn id="48" idx="0"/>
            <a:endCxn id="53" idx="2"/>
          </p:cNvCxnSpPr>
          <p:nvPr/>
        </p:nvCxnSpPr>
        <p:spPr>
          <a:xfrm flipV="1">
            <a:off x="5388990" y="664831"/>
            <a:ext cx="249083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6EA0B-7DF6-F935-F81E-0632F0728E7F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5388990" y="664831"/>
            <a:ext cx="130161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146137-DE58-1DF5-7C1B-E12BB038CB32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5388990" y="664831"/>
            <a:ext cx="11240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CA36CF-FDF7-3C73-F79B-D8AAC9A8D3B1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4312171" y="664831"/>
            <a:ext cx="684371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532163-F10A-13B9-A1D6-D322C1A6AEF3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4312171" y="664831"/>
            <a:ext cx="540199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AF1A5E-A743-9044-B374-25240EC21BCB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4312171" y="664831"/>
            <a:ext cx="3960266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1140F4-C62A-51C7-C43D-67069AED6B18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4312171" y="664831"/>
            <a:ext cx="251854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B52FB5-A664-7362-BA23-EFC1C1AFE791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H="1" flipV="1">
            <a:off x="4312171" y="664831"/>
            <a:ext cx="107681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C7C3A2-7051-3019-FF1E-E2F7CFFC7CE2}"/>
              </a:ext>
            </a:extLst>
          </p:cNvPr>
          <p:cNvCxnSpPr>
            <a:cxnSpLocks/>
            <a:stCxn id="47" idx="0"/>
            <a:endCxn id="53" idx="2"/>
          </p:cNvCxnSpPr>
          <p:nvPr/>
        </p:nvCxnSpPr>
        <p:spPr>
          <a:xfrm flipV="1">
            <a:off x="3947266" y="664831"/>
            <a:ext cx="393256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B39189-D8BD-D3C0-6715-3AC3947A0F3D}"/>
              </a:ext>
            </a:extLst>
          </p:cNvPr>
          <p:cNvCxnSpPr>
            <a:cxnSpLocks/>
            <a:stCxn id="47" idx="0"/>
            <a:endCxn id="54" idx="2"/>
          </p:cNvCxnSpPr>
          <p:nvPr/>
        </p:nvCxnSpPr>
        <p:spPr>
          <a:xfrm flipV="1">
            <a:off x="3947266" y="664831"/>
            <a:ext cx="274334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78EB47-B617-8920-BB03-F69AB3EFA5D8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flipV="1">
            <a:off x="3947266" y="664831"/>
            <a:ext cx="1554124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A8246E-8ABA-9C91-9AFE-AB083F734718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3947266" y="664831"/>
            <a:ext cx="364905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275F6B5-20FB-9A12-C379-F743E778BEFB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H="1" flipV="1">
            <a:off x="6690609" y="664831"/>
            <a:ext cx="446528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47B1ED-F661-30A3-013D-113E94A1A553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5501390" y="664831"/>
            <a:ext cx="565449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D108BC-1242-5A31-0916-F50A200ED96C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>
            <a:off x="7879829" y="664831"/>
            <a:ext cx="183433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F16001A-1DC0-19DC-6AA5-4158FFDA2A5D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690609" y="664831"/>
            <a:ext cx="302355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B10BC1-2533-29B8-0ED4-E8501D0C1F8B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5501390" y="664831"/>
            <a:ext cx="421277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D8FF1F-C66C-1651-CDC8-44FB4986F26B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7879829" y="664831"/>
            <a:ext cx="39260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701FC6-F0B9-C484-9E55-4582A4C62BDC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6690609" y="664831"/>
            <a:ext cx="158182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015190-7248-932D-FA41-5BD7299B1639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5501390" y="664831"/>
            <a:ext cx="277104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8BB2B0-05C5-6925-228F-1E54F752BE55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6830713" y="664831"/>
            <a:ext cx="1049116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04D6798-A97B-A678-B0DA-DD22BA51C42D}"/>
              </a:ext>
            </a:extLst>
          </p:cNvPr>
          <p:cNvGrpSpPr/>
          <p:nvPr/>
        </p:nvGrpSpPr>
        <p:grpSpPr>
          <a:xfrm>
            <a:off x="5106000" y="4393994"/>
            <a:ext cx="1980000" cy="540000"/>
            <a:chOff x="2918938" y="1815980"/>
            <a:chExt cx="2340000" cy="54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4D08AB-DAFD-4927-B931-2360C58B4BB6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9E34E5-AA0D-3C63-7CA2-74261A613B20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6B301C-5683-8DF5-3E69-0908C66B61BA}"/>
              </a:ext>
            </a:extLst>
          </p:cNvPr>
          <p:cNvGrpSpPr/>
          <p:nvPr/>
        </p:nvGrpSpPr>
        <p:grpSpPr>
          <a:xfrm>
            <a:off x="1748370" y="4393994"/>
            <a:ext cx="1980000" cy="540000"/>
            <a:chOff x="2918938" y="1815980"/>
            <a:chExt cx="2340000" cy="54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F17BDD5-0D9D-4497-E828-970BFDDDC78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9E1BCA-D44B-448B-B12A-ADAEB360561C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FA86CB-0F0D-F2A5-D3B7-29F35D726687}"/>
              </a:ext>
            </a:extLst>
          </p:cNvPr>
          <p:cNvGrpSpPr/>
          <p:nvPr/>
        </p:nvGrpSpPr>
        <p:grpSpPr>
          <a:xfrm>
            <a:off x="5105997" y="5195563"/>
            <a:ext cx="1980000" cy="540000"/>
            <a:chOff x="2918938" y="1815980"/>
            <a:chExt cx="2340000" cy="54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C790F5-5010-FA94-7454-D29F7288DF8D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DF2BC3-EA33-90E4-773E-68840536C584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B366EF87-6DB4-C0BD-1C69-D07AF2200A1B}"/>
              </a:ext>
            </a:extLst>
          </p:cNvPr>
          <p:cNvCxnSpPr>
            <a:cxnSpLocks/>
            <a:stCxn id="117" idx="0"/>
            <a:endCxn id="110" idx="2"/>
          </p:cNvCxnSpPr>
          <p:nvPr/>
        </p:nvCxnSpPr>
        <p:spPr>
          <a:xfrm rot="5400000" flipH="1" flipV="1">
            <a:off x="5965214" y="5064779"/>
            <a:ext cx="26157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8571FA5-7385-F0BE-EBAC-0F4FDD22BE0C}"/>
              </a:ext>
            </a:extLst>
          </p:cNvPr>
          <p:cNvGrpSpPr/>
          <p:nvPr/>
        </p:nvGrpSpPr>
        <p:grpSpPr>
          <a:xfrm>
            <a:off x="8463628" y="5195563"/>
            <a:ext cx="1980000" cy="540000"/>
            <a:chOff x="2918938" y="1815980"/>
            <a:chExt cx="2340000" cy="54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B4408A-381C-CC70-F8EE-F32B06956378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635E6D3-C00F-FBBA-B9D4-5756B06628D0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CF7934-58BA-C900-D7AC-5A7175D2C9CC}"/>
              </a:ext>
            </a:extLst>
          </p:cNvPr>
          <p:cNvGrpSpPr/>
          <p:nvPr/>
        </p:nvGrpSpPr>
        <p:grpSpPr>
          <a:xfrm>
            <a:off x="8463628" y="6019929"/>
            <a:ext cx="1980000" cy="540000"/>
            <a:chOff x="2918938" y="1815980"/>
            <a:chExt cx="2340000" cy="54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290329-C1B6-388F-9AF8-8185D8088403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7156FD6-8A91-E00F-2C76-8C58C8D77CD3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0E5783-D031-C158-7ED0-804CC795CD56}"/>
              </a:ext>
            </a:extLst>
          </p:cNvPr>
          <p:cNvCxnSpPr>
            <a:stCxn id="116" idx="1"/>
            <a:endCxn id="120" idx="3"/>
          </p:cNvCxnSpPr>
          <p:nvPr/>
        </p:nvCxnSpPr>
        <p:spPr>
          <a:xfrm>
            <a:off x="7085997" y="5465563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C3DF8E-A778-249A-D045-BFCB780D6140}"/>
              </a:ext>
            </a:extLst>
          </p:cNvPr>
          <p:cNvCxnSpPr>
            <a:cxnSpLocks/>
            <a:stCxn id="124" idx="0"/>
            <a:endCxn id="120" idx="2"/>
          </p:cNvCxnSpPr>
          <p:nvPr/>
        </p:nvCxnSpPr>
        <p:spPr>
          <a:xfrm flipH="1" flipV="1">
            <a:off x="9453628" y="5735563"/>
            <a:ext cx="2" cy="28436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E14CE46-9FEC-18F9-ADB5-535459FE9E85}"/>
              </a:ext>
            </a:extLst>
          </p:cNvPr>
          <p:cNvGrpSpPr/>
          <p:nvPr/>
        </p:nvGrpSpPr>
        <p:grpSpPr>
          <a:xfrm>
            <a:off x="523816" y="2258518"/>
            <a:ext cx="11172076" cy="540000"/>
            <a:chOff x="523816" y="2397058"/>
            <a:chExt cx="11172076" cy="54000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C60F3F7-0AF4-7BAF-EF98-57FA31857177}"/>
                </a:ext>
              </a:extLst>
            </p:cNvPr>
            <p:cNvGrpSpPr/>
            <p:nvPr/>
          </p:nvGrpSpPr>
          <p:grpSpPr>
            <a:xfrm>
              <a:off x="523816" y="2397058"/>
              <a:ext cx="1080005" cy="540000"/>
              <a:chOff x="1239369" y="3250017"/>
              <a:chExt cx="1080005" cy="540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848C531-0DCF-E2F6-969F-1C6D61A31F7D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2A9F8A-B2AA-8622-F258-E87622BFD9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078E7C7-4E7A-E158-7CB2-3C3AF9BDA5D4}"/>
                </a:ext>
              </a:extLst>
            </p:cNvPr>
            <p:cNvGrpSpPr/>
            <p:nvPr/>
          </p:nvGrpSpPr>
          <p:grpSpPr>
            <a:xfrm>
              <a:off x="1965540" y="2397058"/>
              <a:ext cx="1080005" cy="540000"/>
              <a:chOff x="1239369" y="3250017"/>
              <a:chExt cx="1080005" cy="540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A50C977-99F6-D609-C7E5-1092FA68D5FF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CF7D4E-0DA0-BAA1-FDA1-8C12C08750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354A607-8ABF-37A1-57C9-9B2A6E4AF3A4}"/>
                </a:ext>
              </a:extLst>
            </p:cNvPr>
            <p:cNvGrpSpPr/>
            <p:nvPr/>
          </p:nvGrpSpPr>
          <p:grpSpPr>
            <a:xfrm>
              <a:off x="3407263" y="2397058"/>
              <a:ext cx="1080005" cy="540000"/>
              <a:chOff x="1239369" y="3250017"/>
              <a:chExt cx="1080005" cy="540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3B911F8-0F02-15DA-293F-06ADA4EE6825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953119-D290-6B32-B977-E21A551FEE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A323C23-BBD8-C408-7DAC-BC1A167A21B7}"/>
                </a:ext>
              </a:extLst>
            </p:cNvPr>
            <p:cNvGrpSpPr/>
            <p:nvPr/>
          </p:nvGrpSpPr>
          <p:grpSpPr>
            <a:xfrm>
              <a:off x="4848988" y="2397058"/>
              <a:ext cx="1080005" cy="540000"/>
              <a:chOff x="1239369" y="3250017"/>
              <a:chExt cx="1080005" cy="54000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93732C-8E2D-08A0-6670-9C31316ABE07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F954AAE-3EE4-E9D2-9206-7D4BD1A62B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4704A33-0227-4E37-4AAB-BB9874876D70}"/>
                </a:ext>
              </a:extLst>
            </p:cNvPr>
            <p:cNvGrpSpPr/>
            <p:nvPr/>
          </p:nvGrpSpPr>
          <p:grpSpPr>
            <a:xfrm>
              <a:off x="6290711" y="2397058"/>
              <a:ext cx="1080005" cy="540000"/>
              <a:chOff x="1239369" y="3250017"/>
              <a:chExt cx="1080005" cy="5400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692F88A-1D76-FC87-65BF-E71F3BE79761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045636B-6396-F973-5924-6EE2D4C52F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3D63A5-AE04-88E6-591C-B8464203A30C}"/>
                </a:ext>
              </a:extLst>
            </p:cNvPr>
            <p:cNvGrpSpPr/>
            <p:nvPr/>
          </p:nvGrpSpPr>
          <p:grpSpPr>
            <a:xfrm>
              <a:off x="7732435" y="2397058"/>
              <a:ext cx="1080005" cy="540000"/>
              <a:chOff x="1239369" y="3250017"/>
              <a:chExt cx="1080005" cy="540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CE9F5B2-110B-A47D-D469-2BBBF105E128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CF1C689-0E4C-0830-6F15-9EF216977B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DE7818C-6199-2F82-5DDD-BC68456591E1}"/>
                </a:ext>
              </a:extLst>
            </p:cNvPr>
            <p:cNvGrpSpPr/>
            <p:nvPr/>
          </p:nvGrpSpPr>
          <p:grpSpPr>
            <a:xfrm>
              <a:off x="9174159" y="2397058"/>
              <a:ext cx="1080005" cy="540000"/>
              <a:chOff x="1239369" y="3250017"/>
              <a:chExt cx="1080005" cy="5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01590BD-7835-A247-3A2A-E982C0C68097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825A8B6-7932-0517-AF6A-5C2D48B322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EC4A8C4-D871-98C2-41A3-7124BE64CDEB}"/>
                </a:ext>
              </a:extLst>
            </p:cNvPr>
            <p:cNvGrpSpPr/>
            <p:nvPr/>
          </p:nvGrpSpPr>
          <p:grpSpPr>
            <a:xfrm>
              <a:off x="10615887" y="2397058"/>
              <a:ext cx="1080005" cy="540000"/>
              <a:chOff x="1239369" y="3250017"/>
              <a:chExt cx="1080005" cy="5400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D045EB4-8386-848B-E649-3E403FDA7C0D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2C5A902-B78D-9CCC-6E68-9F9E13FE90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2628028-515B-3B75-20AD-A0D005CE7E44}"/>
              </a:ext>
            </a:extLst>
          </p:cNvPr>
          <p:cNvCxnSpPr>
            <a:cxnSpLocks/>
            <a:stCxn id="135" idx="0"/>
            <a:endCxn id="46" idx="2"/>
          </p:cNvCxnSpPr>
          <p:nvPr/>
        </p:nvCxnSpPr>
        <p:spPr>
          <a:xfrm flipH="1" flipV="1">
            <a:off x="1063818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512325-2B17-CAEA-1339-4E7A5AA8510B}"/>
              </a:ext>
            </a:extLst>
          </p:cNvPr>
          <p:cNvCxnSpPr>
            <a:cxnSpLocks/>
            <a:stCxn id="143" idx="0"/>
            <a:endCxn id="44" idx="2"/>
          </p:cNvCxnSpPr>
          <p:nvPr/>
        </p:nvCxnSpPr>
        <p:spPr>
          <a:xfrm flipH="1" flipV="1">
            <a:off x="2505542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29E58F8-794B-DE0B-5AF5-72BCAB3BA114}"/>
              </a:ext>
            </a:extLst>
          </p:cNvPr>
          <p:cNvCxnSpPr>
            <a:cxnSpLocks/>
            <a:stCxn id="146" idx="0"/>
            <a:endCxn id="47" idx="2"/>
          </p:cNvCxnSpPr>
          <p:nvPr/>
        </p:nvCxnSpPr>
        <p:spPr>
          <a:xfrm flipH="1" flipV="1">
            <a:off x="3947266" y="2055757"/>
            <a:ext cx="2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C4665BD-4B60-FFE2-B307-B11A4DFFDD8D}"/>
              </a:ext>
            </a:extLst>
          </p:cNvPr>
          <p:cNvCxnSpPr>
            <a:cxnSpLocks/>
            <a:stCxn id="149" idx="0"/>
            <a:endCxn id="48" idx="2"/>
          </p:cNvCxnSpPr>
          <p:nvPr/>
        </p:nvCxnSpPr>
        <p:spPr>
          <a:xfrm flipH="1" flipV="1">
            <a:off x="5388990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543FC07-1DF5-AE9C-FC25-4922713B9381}"/>
              </a:ext>
            </a:extLst>
          </p:cNvPr>
          <p:cNvCxnSpPr>
            <a:cxnSpLocks/>
            <a:stCxn id="152" idx="0"/>
            <a:endCxn id="49" idx="2"/>
          </p:cNvCxnSpPr>
          <p:nvPr/>
        </p:nvCxnSpPr>
        <p:spPr>
          <a:xfrm flipH="1" flipV="1">
            <a:off x="6830713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0399D9C-0BC7-8B6F-8263-F647D9E73338}"/>
              </a:ext>
            </a:extLst>
          </p:cNvPr>
          <p:cNvCxnSpPr>
            <a:cxnSpLocks/>
            <a:stCxn id="155" idx="0"/>
            <a:endCxn id="50" idx="2"/>
          </p:cNvCxnSpPr>
          <p:nvPr/>
        </p:nvCxnSpPr>
        <p:spPr>
          <a:xfrm flipH="1" flipV="1">
            <a:off x="8272437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BBDC5D1-1377-5FBE-D6C9-FA2CBB94C9EA}"/>
              </a:ext>
            </a:extLst>
          </p:cNvPr>
          <p:cNvCxnSpPr>
            <a:cxnSpLocks/>
            <a:stCxn id="158" idx="0"/>
            <a:endCxn id="51" idx="2"/>
          </p:cNvCxnSpPr>
          <p:nvPr/>
        </p:nvCxnSpPr>
        <p:spPr>
          <a:xfrm flipH="1" flipV="1">
            <a:off x="9714162" y="2055757"/>
            <a:ext cx="2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CFFA02F-5031-4E64-46EB-C061E3925D6F}"/>
              </a:ext>
            </a:extLst>
          </p:cNvPr>
          <p:cNvCxnSpPr>
            <a:cxnSpLocks/>
            <a:stCxn id="161" idx="0"/>
            <a:endCxn id="52" idx="2"/>
          </p:cNvCxnSpPr>
          <p:nvPr/>
        </p:nvCxnSpPr>
        <p:spPr>
          <a:xfrm flipH="1" flipV="1">
            <a:off x="11155889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3237290-2669-A3EB-CAF9-E8C34FAB6BB9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H="1">
            <a:off x="3728370" y="4663994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484EABE-317A-94AF-EF3D-578BA600956D}"/>
              </a:ext>
            </a:extLst>
          </p:cNvPr>
          <p:cNvGrpSpPr/>
          <p:nvPr/>
        </p:nvGrpSpPr>
        <p:grpSpPr>
          <a:xfrm>
            <a:off x="523816" y="3106295"/>
            <a:ext cx="1080005" cy="720000"/>
            <a:chOff x="184837" y="5395852"/>
            <a:chExt cx="1080005" cy="720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A70059-A7EE-1B95-A720-F53B922A2BDE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DE9CDAE-C3A3-3ECE-0B5B-3901AC24EFB6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C5692E2-5F13-FB60-EE2B-9877618C23D5}"/>
              </a:ext>
            </a:extLst>
          </p:cNvPr>
          <p:cNvGrpSpPr/>
          <p:nvPr/>
        </p:nvGrpSpPr>
        <p:grpSpPr>
          <a:xfrm>
            <a:off x="1965535" y="3106295"/>
            <a:ext cx="1080005" cy="720000"/>
            <a:chOff x="184837" y="5395852"/>
            <a:chExt cx="1080005" cy="720000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91894C7-1CBA-3F7E-34C8-5463F6C5D90C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A7BE3F0-2DEB-60D5-0E18-F61EB5783013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8956752-98E4-B3F5-6490-70369516721B}"/>
              </a:ext>
            </a:extLst>
          </p:cNvPr>
          <p:cNvGrpSpPr/>
          <p:nvPr/>
        </p:nvGrpSpPr>
        <p:grpSpPr>
          <a:xfrm>
            <a:off x="3407254" y="3106295"/>
            <a:ext cx="1080005" cy="720000"/>
            <a:chOff x="184837" y="5395852"/>
            <a:chExt cx="1080005" cy="72000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706B358-1F67-268E-B35A-E377ACFB5337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eth1/6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eth1/7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5D4A25D-359F-D4ED-6A96-D75EEDAAB008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C9B2F24-5CD9-2CD3-D14D-BF694C4E7028}"/>
              </a:ext>
            </a:extLst>
          </p:cNvPr>
          <p:cNvGrpSpPr/>
          <p:nvPr/>
        </p:nvGrpSpPr>
        <p:grpSpPr>
          <a:xfrm>
            <a:off x="4848973" y="3106295"/>
            <a:ext cx="1080005" cy="720000"/>
            <a:chOff x="184837" y="5395852"/>
            <a:chExt cx="1080005" cy="72000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95CCFFC-C011-39F8-2700-269E1A8C12C6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eth1/6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eth1/7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AC849D0-3600-89FB-F1D6-7C1E32493F7D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334F1F3-FD2A-237E-2880-91971A9C471B}"/>
              </a:ext>
            </a:extLst>
          </p:cNvPr>
          <p:cNvGrpSpPr/>
          <p:nvPr/>
        </p:nvGrpSpPr>
        <p:grpSpPr>
          <a:xfrm>
            <a:off x="6290692" y="3106295"/>
            <a:ext cx="1080005" cy="720000"/>
            <a:chOff x="184837" y="5395852"/>
            <a:chExt cx="1080005" cy="720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AD6C6DF-852A-A043-7396-33A8A8B75B9D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eth1/23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eth1/24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F3256D8-42DD-F330-9065-FD7F40F4A15D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F21DE07-9D51-CB0E-B866-43E3850202B7}"/>
              </a:ext>
            </a:extLst>
          </p:cNvPr>
          <p:cNvGrpSpPr/>
          <p:nvPr/>
        </p:nvGrpSpPr>
        <p:grpSpPr>
          <a:xfrm>
            <a:off x="7732411" y="3106295"/>
            <a:ext cx="1080005" cy="720000"/>
            <a:chOff x="184837" y="5395852"/>
            <a:chExt cx="1080005" cy="7200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FADF493-5F8F-1A0E-2339-46E8943F9617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eth1/23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eth1/24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7A077FC-20A7-BBB0-5D0B-130EAB0A68EA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B4206DB-5AE2-FCEE-20F1-3B0AE9EE3653}"/>
              </a:ext>
            </a:extLst>
          </p:cNvPr>
          <p:cNvGrpSpPr/>
          <p:nvPr/>
        </p:nvGrpSpPr>
        <p:grpSpPr>
          <a:xfrm>
            <a:off x="9174130" y="3106295"/>
            <a:ext cx="1080005" cy="720000"/>
            <a:chOff x="184837" y="5395852"/>
            <a:chExt cx="1080005" cy="720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CEA9329-112F-2DE3-588C-2FB05B07F565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eth1/42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E5A2EA4-9AE5-50CA-8260-E8C24D01BAD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01F17F8-8781-6B4D-CEB2-A87733A7782B}"/>
              </a:ext>
            </a:extLst>
          </p:cNvPr>
          <p:cNvGrpSpPr/>
          <p:nvPr/>
        </p:nvGrpSpPr>
        <p:grpSpPr>
          <a:xfrm>
            <a:off x="10615849" y="3106295"/>
            <a:ext cx="1080005" cy="720000"/>
            <a:chOff x="184837" y="5395852"/>
            <a:chExt cx="1080005" cy="72000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36337DC-FE3C-A71E-ADDD-90AFC7BE6370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F1ED3D6-6499-2E01-DCB6-6EC00F4BC90C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95766C3-3D3D-DBD6-2B8B-0ACF2536E488}"/>
              </a:ext>
            </a:extLst>
          </p:cNvPr>
          <p:cNvCxnSpPr>
            <a:cxnSpLocks/>
            <a:stCxn id="196" idx="0"/>
            <a:endCxn id="134" idx="2"/>
          </p:cNvCxnSpPr>
          <p:nvPr/>
        </p:nvCxnSpPr>
        <p:spPr>
          <a:xfrm flipH="1" flipV="1">
            <a:off x="1063816" y="2798518"/>
            <a:ext cx="5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FA0C791-E49F-5182-6DD9-3905356567FA}"/>
              </a:ext>
            </a:extLst>
          </p:cNvPr>
          <p:cNvCxnSpPr>
            <a:cxnSpLocks/>
            <a:stCxn id="200" idx="0"/>
            <a:endCxn id="142" idx="2"/>
          </p:cNvCxnSpPr>
          <p:nvPr/>
        </p:nvCxnSpPr>
        <p:spPr>
          <a:xfrm flipV="1">
            <a:off x="2505540" y="2798518"/>
            <a:ext cx="0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9D580E7-7244-6C6D-6D96-9CDD370A173D}"/>
              </a:ext>
            </a:extLst>
          </p:cNvPr>
          <p:cNvCxnSpPr>
            <a:cxnSpLocks/>
            <a:stCxn id="202" idx="0"/>
            <a:endCxn id="145" idx="2"/>
          </p:cNvCxnSpPr>
          <p:nvPr/>
        </p:nvCxnSpPr>
        <p:spPr>
          <a:xfrm flipV="1">
            <a:off x="3947254" y="2798518"/>
            <a:ext cx="9" cy="30777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F5A3976-467D-48A5-8834-2A4D53063373}"/>
              </a:ext>
            </a:extLst>
          </p:cNvPr>
          <p:cNvCxnSpPr>
            <a:cxnSpLocks/>
            <a:stCxn id="206" idx="0"/>
            <a:endCxn id="148" idx="2"/>
          </p:cNvCxnSpPr>
          <p:nvPr/>
        </p:nvCxnSpPr>
        <p:spPr>
          <a:xfrm flipV="1">
            <a:off x="5388978" y="2798518"/>
            <a:ext cx="10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1951671-79BC-5BBB-463E-F1EB704D98B8}"/>
              </a:ext>
            </a:extLst>
          </p:cNvPr>
          <p:cNvCxnSpPr>
            <a:cxnSpLocks/>
            <a:stCxn id="209" idx="0"/>
            <a:endCxn id="151" idx="2"/>
          </p:cNvCxnSpPr>
          <p:nvPr/>
        </p:nvCxnSpPr>
        <p:spPr>
          <a:xfrm flipV="1">
            <a:off x="6830697" y="2798518"/>
            <a:ext cx="14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061992A-D258-43A7-F395-6CCD53B56981}"/>
              </a:ext>
            </a:extLst>
          </p:cNvPr>
          <p:cNvCxnSpPr>
            <a:cxnSpLocks/>
            <a:stCxn id="212" idx="0"/>
            <a:endCxn id="154" idx="2"/>
          </p:cNvCxnSpPr>
          <p:nvPr/>
        </p:nvCxnSpPr>
        <p:spPr>
          <a:xfrm flipV="1">
            <a:off x="8272416" y="2798518"/>
            <a:ext cx="19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4FB2BC9-D2A2-4567-387D-C34AF45EEBB9}"/>
              </a:ext>
            </a:extLst>
          </p:cNvPr>
          <p:cNvCxnSpPr>
            <a:cxnSpLocks/>
            <a:stCxn id="215" idx="0"/>
            <a:endCxn id="157" idx="2"/>
          </p:cNvCxnSpPr>
          <p:nvPr/>
        </p:nvCxnSpPr>
        <p:spPr>
          <a:xfrm flipV="1">
            <a:off x="9714135" y="2798518"/>
            <a:ext cx="24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E08DE33-3A79-23CE-EDB4-4A0B73C92FAE}"/>
              </a:ext>
            </a:extLst>
          </p:cNvPr>
          <p:cNvCxnSpPr>
            <a:cxnSpLocks/>
            <a:stCxn id="218" idx="0"/>
            <a:endCxn id="160" idx="2"/>
          </p:cNvCxnSpPr>
          <p:nvPr/>
        </p:nvCxnSpPr>
        <p:spPr>
          <a:xfrm flipV="1">
            <a:off x="11155854" y="2798518"/>
            <a:ext cx="33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49856A3-E7F7-D712-B493-567AF916CCB1}"/>
              </a:ext>
            </a:extLst>
          </p:cNvPr>
          <p:cNvSpPr/>
          <p:nvPr/>
        </p:nvSpPr>
        <p:spPr>
          <a:xfrm>
            <a:off x="7481503" y="3981325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</p:spTree>
    <p:extLst>
      <p:ext uri="{BB962C8B-B14F-4D97-AF65-F5344CB8AC3E}">
        <p14:creationId xmlns:p14="http://schemas.microsoft.com/office/powerpoint/2010/main" val="35049587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1249</Words>
  <Application>Microsoft Macintosh PowerPoint</Application>
  <PresentationFormat>Widescreen</PresentationFormat>
  <Paragraphs>444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CiscoSansTT Light</vt:lpstr>
      <vt:lpstr>Consolas</vt:lpstr>
      <vt:lpstr>Theme1</vt:lpstr>
      <vt:lpstr>NXOS – Interfaces configured on switch by switch basis</vt:lpstr>
      <vt:lpstr>ACI– Interfaces configured on VLAN by VLAN basis</vt:lpstr>
      <vt:lpstr>Focus on the Interface Policy Group</vt:lpstr>
      <vt:lpstr>Focus on the Interface Policy Group</vt:lpstr>
      <vt:lpstr>Focus on the Interface Policy Group</vt:lpstr>
      <vt:lpstr>Focus on the Interface Policy Group</vt:lpstr>
      <vt:lpstr>Focus on the Interface Policy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on the Interface Policy Group</dc:title>
  <dc:creator>Steve Sharman (ssharman)</dc:creator>
  <cp:lastModifiedBy>Steve Sharman (ssharman)</cp:lastModifiedBy>
  <cp:revision>5</cp:revision>
  <dcterms:created xsi:type="dcterms:W3CDTF">2024-03-04T12:12:35Z</dcterms:created>
  <dcterms:modified xsi:type="dcterms:W3CDTF">2024-03-08T10:43:14Z</dcterms:modified>
</cp:coreProperties>
</file>