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3" r:id="rId1"/>
  </p:sldMasterIdLst>
  <p:notesMasterIdLst>
    <p:notesMasterId r:id="rId4"/>
  </p:notesMasterIdLst>
  <p:sldIdLst>
    <p:sldId id="2147471085" r:id="rId2"/>
    <p:sldId id="2147471084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672"/>
    <p:restoredTop sz="94648"/>
  </p:normalViewPr>
  <p:slideViewPr>
    <p:cSldViewPr snapToGrid="0">
      <p:cViewPr varScale="1">
        <p:scale>
          <a:sx n="102" d="100"/>
          <a:sy n="102" d="100"/>
        </p:scale>
        <p:origin x="200" y="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5863D-6778-4941-BCB8-32AF43785B2E}" type="datetimeFigureOut">
              <a:rPr lang="en-US" smtClean="0"/>
              <a:t>3/7/24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490C3E-2908-4E42-A530-4E93E1B9F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7566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C725C2-55D3-1FA2-9B34-79CEC86D09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8C6FCE8-B9CB-3877-6EF0-D218F829EF1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9A39E37-31E4-1137-2F94-E86BDB576C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Benefits of this approach is that if I destroy the user tenant the only things that need to be cleaned are leaked routes and exported contracts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57EB4B-CC83-F024-D091-ACD427419F0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60955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97A1FA6-25DE-9E4E-A34D-CF67DE7DBDC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60955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655512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C725C2-55D3-1FA2-9B34-79CEC86D09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8C6FCE8-B9CB-3877-6EF0-D218F829EF1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9A39E37-31E4-1137-2F94-E86BDB576C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Benefits of this approach is that if I destroy the user tenant the only things that need to be cleaned are leaked routes and exported contracts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57EB4B-CC83-F024-D091-ACD427419F0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60955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97A1FA6-25DE-9E4E-A34D-CF67DE7DBDC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60955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669372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91996" y="256032"/>
            <a:ext cx="11009376" cy="975360"/>
          </a:xfrm>
        </p:spPr>
        <p:txBody>
          <a:bodyPr anchor="b" anchorCtr="0"/>
          <a:lstStyle>
            <a:lvl1pPr>
              <a:defRPr lang="en-US" sz="3733" b="0" i="0" u="none" kern="1200" dirty="0">
                <a:solidFill>
                  <a:schemeClr val="bg1"/>
                </a:solidFill>
                <a:latin typeface="+mj-lt"/>
                <a:ea typeface="CiscoSansTT Light" panose="020B0503020201020303" pitchFamily="34" charset="0"/>
                <a:cs typeface="CiscoSansTT Light" panose="020B0503020201020303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9" name="Content Placeholder 4"/>
          <p:cNvSpPr>
            <a:spLocks noGrp="1"/>
          </p:cNvSpPr>
          <p:nvPr>
            <p:ph sz="quarter" idx="11" hasCustomPrompt="1"/>
          </p:nvPr>
        </p:nvSpPr>
        <p:spPr>
          <a:xfrm>
            <a:off x="591996" y="1597152"/>
            <a:ext cx="11009376" cy="4523232"/>
          </a:xfrm>
          <a:prstGeom prst="rect">
            <a:avLst/>
          </a:prstGeom>
        </p:spPr>
        <p:txBody>
          <a:bodyPr/>
          <a:lstStyle>
            <a:lvl1pPr marL="226478" indent="-226478" algn="l" defTabSz="912261" rtl="0" eaLnBrk="1" fontAlgn="base" hangingPunct="1">
              <a:lnSpc>
                <a:spcPct val="95000"/>
              </a:lnSpc>
              <a:spcBef>
                <a:spcPts val="1468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/>
              <a:buChar char="•"/>
              <a:defRPr lang="en-US" sz="2667" b="0" i="0" kern="1200" dirty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455073" indent="-228594" algn="l" defTabSz="912261" rtl="0" eaLnBrk="1" fontAlgn="base" hangingPunct="1">
              <a:lnSpc>
                <a:spcPct val="95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/>
              <a:buChar char="•"/>
              <a:defRPr lang="en-US" sz="2400" b="0" i="0" kern="1200" dirty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681550" indent="-226478" algn="l" defTabSz="912261" rtl="0" eaLnBrk="1" fontAlgn="base" hangingPunct="1">
              <a:lnSpc>
                <a:spcPct val="95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/>
              <a:buChar char="•"/>
              <a:defRPr lang="en-US" sz="2133" b="0" i="0" kern="1200" dirty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670967" indent="-226478" algn="l" defTabSz="912261" rtl="0" eaLnBrk="1" fontAlgn="base" hangingPunct="1">
              <a:lnSpc>
                <a:spcPct val="95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/>
              <a:buChar char="•"/>
              <a:defRPr lang="en-US" sz="2400" b="0" i="0" kern="1200" dirty="0">
                <a:solidFill>
                  <a:schemeClr val="tx1"/>
                </a:solidFill>
                <a:latin typeface="CiscoSansTT Light" panose="020B0503020201020303" pitchFamily="34" charset="0"/>
                <a:ea typeface="CiscoSansTT Thin" charset="0"/>
                <a:cs typeface="CiscoSansTT Thin" charset="0"/>
              </a:defRPr>
            </a:lvl4pPr>
          </a:lstStyle>
          <a:p>
            <a:pPr marL="228594" lvl="0" indent="-228594" algn="l" defTabSz="912261" rtl="0" eaLnBrk="1" fontAlgn="base" hangingPunct="1">
              <a:lnSpc>
                <a:spcPct val="95000"/>
              </a:lnSpc>
              <a:spcBef>
                <a:spcPts val="148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/>
              <a:buChar char="•"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727964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ubtitle and Bullet 4 Heavy 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91995" y="260908"/>
            <a:ext cx="11021484" cy="579965"/>
          </a:xfrm>
        </p:spPr>
        <p:txBody>
          <a:bodyPr/>
          <a:lstStyle>
            <a:lvl1pPr>
              <a:defRPr lang="en-US" sz="3733" b="0" i="0" u="none" kern="1200" dirty="0">
                <a:solidFill>
                  <a:schemeClr val="bg1"/>
                </a:solidFill>
                <a:latin typeface="+mj-lt"/>
                <a:ea typeface="CiscoSansTT Light" panose="020B0503020201020303" pitchFamily="34" charset="0"/>
                <a:cs typeface="CiscoSansTT Light" panose="020B0503020201020303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591995" y="784852"/>
            <a:ext cx="11021484" cy="508000"/>
          </a:xfrm>
          <a:prstGeom prst="rect">
            <a:avLst/>
          </a:prstGeom>
        </p:spPr>
        <p:txBody>
          <a:bodyPr/>
          <a:lstStyle>
            <a:lvl1pPr marL="2380" indent="0">
              <a:buNone/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592749" y="1292853"/>
            <a:ext cx="11020332" cy="5010151"/>
          </a:xfrm>
          <a:prstGeom prst="rect">
            <a:avLst/>
          </a:prstGeom>
        </p:spPr>
        <p:txBody>
          <a:bodyPr/>
          <a:lstStyle>
            <a:lvl1pPr>
              <a:spcBef>
                <a:spcPts val="1433"/>
              </a:spcBef>
              <a:buClr>
                <a:schemeClr val="tx1"/>
              </a:buClr>
              <a:buSzPct val="80000"/>
              <a:defRPr sz="2667">
                <a:solidFill>
                  <a:schemeClr val="tx1"/>
                </a:solidFill>
                <a:latin typeface="+mn-lt"/>
              </a:defRPr>
            </a:lvl1pPr>
            <a:lvl2pPr marL="455073" indent="-228594">
              <a:spcBef>
                <a:spcPts val="800"/>
              </a:spcBef>
              <a:buClr>
                <a:schemeClr val="tx1"/>
              </a:buClr>
              <a:buSzPct val="80000"/>
              <a:defRPr sz="2400">
                <a:solidFill>
                  <a:schemeClr val="tx1"/>
                </a:solidFill>
                <a:latin typeface="+mn-lt"/>
              </a:defRPr>
            </a:lvl2pPr>
            <a:lvl3pPr marL="681550" indent="-226478">
              <a:spcBef>
                <a:spcPts val="800"/>
              </a:spcBef>
              <a:buClr>
                <a:schemeClr val="tx1"/>
              </a:buClr>
              <a:buSzPct val="80000"/>
              <a:defRPr sz="2133">
                <a:solidFill>
                  <a:schemeClr val="tx1"/>
                </a:solidFill>
                <a:latin typeface="+mn-lt"/>
              </a:defRPr>
            </a:lvl3pPr>
            <a:lvl4pPr>
              <a:buClr>
                <a:schemeClr val="tx1"/>
              </a:buClr>
              <a:defRPr sz="2133">
                <a:latin typeface="CiscoSansTT Light" panose="020B0503020201020303" pitchFamily="34" charset="0"/>
              </a:defRPr>
            </a:lvl4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717749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Bullet 4 Heav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91995" y="260908"/>
            <a:ext cx="11021484" cy="579965"/>
          </a:xfrm>
        </p:spPr>
        <p:txBody>
          <a:bodyPr/>
          <a:lstStyle>
            <a:lvl1pPr>
              <a:defRPr lang="en-US" sz="3733" b="0" i="0" u="none" kern="1200" dirty="0">
                <a:solidFill>
                  <a:schemeClr val="bg1"/>
                </a:solidFill>
                <a:latin typeface="+mj-lt"/>
                <a:ea typeface="CiscoSansTT Light" panose="020B0503020201020303" pitchFamily="34" charset="0"/>
                <a:cs typeface="CiscoSansTT Light" panose="020B0503020201020303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592749" y="840874"/>
            <a:ext cx="11020332" cy="5462129"/>
          </a:xfrm>
          <a:prstGeom prst="rect">
            <a:avLst/>
          </a:prstGeom>
        </p:spPr>
        <p:txBody>
          <a:bodyPr/>
          <a:lstStyle>
            <a:lvl1pPr>
              <a:spcBef>
                <a:spcPts val="1433"/>
              </a:spcBef>
              <a:buClr>
                <a:schemeClr val="tx1"/>
              </a:buClr>
              <a:buSzPct val="80000"/>
              <a:defRPr sz="2667">
                <a:solidFill>
                  <a:schemeClr val="tx1"/>
                </a:solidFill>
                <a:latin typeface="+mn-lt"/>
              </a:defRPr>
            </a:lvl1pPr>
            <a:lvl2pPr marL="455073" indent="-228594">
              <a:spcBef>
                <a:spcPts val="800"/>
              </a:spcBef>
              <a:buClr>
                <a:schemeClr val="tx1"/>
              </a:buClr>
              <a:buSzPct val="80000"/>
              <a:defRPr sz="2400">
                <a:solidFill>
                  <a:schemeClr val="tx1"/>
                </a:solidFill>
                <a:latin typeface="+mn-lt"/>
              </a:defRPr>
            </a:lvl2pPr>
            <a:lvl3pPr marL="681550" indent="-226478">
              <a:spcBef>
                <a:spcPts val="800"/>
              </a:spcBef>
              <a:buClr>
                <a:schemeClr val="tx1"/>
              </a:buClr>
              <a:buSzPct val="80000"/>
              <a:defRPr sz="2133">
                <a:solidFill>
                  <a:schemeClr val="tx1"/>
                </a:solidFill>
                <a:latin typeface="+mn-lt"/>
              </a:defRPr>
            </a:lvl3pPr>
            <a:lvl4pPr>
              <a:buClr>
                <a:schemeClr val="tx1"/>
              </a:buClr>
              <a:defRPr sz="2133">
                <a:latin typeface="CiscoSansTT Light" panose="020B0503020201020303" pitchFamily="34" charset="0"/>
              </a:defRPr>
            </a:lvl4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7996141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63030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able Placeholder 11"/>
          <p:cNvSpPr>
            <a:spLocks noGrp="1"/>
          </p:cNvSpPr>
          <p:nvPr>
            <p:ph type="tbl" sz="quarter" idx="12"/>
          </p:nvPr>
        </p:nvSpPr>
        <p:spPr>
          <a:xfrm>
            <a:off x="685800" y="1797051"/>
            <a:ext cx="10820400" cy="3584448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0" indent="0" algn="ctr">
              <a:buNone/>
              <a:defRPr sz="2667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noProof="0"/>
              <a:t>Click icon to add table</a:t>
            </a:r>
            <a:endParaRPr lang="en-GB" noProof="0"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583690" y="5530961"/>
            <a:ext cx="9573749" cy="434977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algn="l" defTabSz="804747">
              <a:lnSpc>
                <a:spcPct val="100000"/>
              </a:lnSpc>
              <a:spcBef>
                <a:spcPct val="50000"/>
              </a:spcBef>
              <a:buNone/>
              <a:defRPr sz="1867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467"/>
            </a:lvl2pPr>
            <a:lvl3pPr>
              <a:buFont typeface="Arial" pitchFamily="34" charset="0"/>
              <a:buNone/>
              <a:defRPr sz="1467"/>
            </a:lvl3pPr>
            <a:lvl4pPr>
              <a:buFont typeface="Arial" pitchFamily="34" charset="0"/>
              <a:buNone/>
              <a:defRPr sz="1467"/>
            </a:lvl4pPr>
            <a:lvl5pPr>
              <a:buFont typeface="Arial" pitchFamily="34" charset="0"/>
              <a:buNone/>
              <a:defRPr sz="1467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593600" y="256033"/>
            <a:ext cx="11009376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733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GB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338662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2"/>
          <p:cNvSpPr>
            <a:spLocks noGrp="1"/>
          </p:cNvSpPr>
          <p:nvPr>
            <p:ph type="chart" sz="quarter" idx="10"/>
          </p:nvPr>
        </p:nvSpPr>
        <p:spPr>
          <a:xfrm>
            <a:off x="685800" y="1796717"/>
            <a:ext cx="10820400" cy="3582068"/>
          </a:xfrm>
          <a:prstGeom prst="rect">
            <a:avLst/>
          </a:prstGeom>
        </p:spPr>
        <p:txBody>
          <a:bodyPr vert="horz" lIns="91420" tIns="45710" rIns="91420" bIns="45710">
            <a:noAutofit/>
          </a:bodyPr>
          <a:lstStyle>
            <a:lvl1pPr marL="0" indent="0" algn="ctr">
              <a:buNone/>
              <a:defRPr sz="2667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GB" noProof="0"/>
              <a:t>Click icon to add chart</a:t>
            </a:r>
            <a:endParaRPr lang="en-US" noProof="0" dirty="0"/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583690" y="5530961"/>
            <a:ext cx="9573749" cy="434977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algn="l" defTabSz="804747">
              <a:lnSpc>
                <a:spcPct val="100000"/>
              </a:lnSpc>
              <a:spcBef>
                <a:spcPct val="50000"/>
              </a:spcBef>
              <a:buNone/>
              <a:defRPr sz="1867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467"/>
            </a:lvl2pPr>
            <a:lvl3pPr>
              <a:buFont typeface="Arial" pitchFamily="34" charset="0"/>
              <a:buNone/>
              <a:defRPr sz="1467"/>
            </a:lvl3pPr>
            <a:lvl4pPr>
              <a:buFont typeface="Arial" pitchFamily="34" charset="0"/>
              <a:buNone/>
              <a:defRPr sz="1467"/>
            </a:lvl4pPr>
            <a:lvl5pPr>
              <a:buFont typeface="Arial" pitchFamily="34" charset="0"/>
              <a:buNone/>
              <a:defRPr sz="1467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593601" y="256033"/>
            <a:ext cx="1100996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GB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298714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ide screen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Media Placeholder 39">
            <a:extLst>
              <a:ext uri="{FF2B5EF4-FFF2-40B4-BE49-F238E27FC236}">
                <a16:creationId xmlns:a16="http://schemas.microsoft.com/office/drawing/2014/main" id="{4A1890BD-D4D2-264A-AE11-E1FABE5B9409}"/>
              </a:ext>
            </a:extLst>
          </p:cNvPr>
          <p:cNvSpPr>
            <a:spLocks noGrp="1"/>
          </p:cNvSpPr>
          <p:nvPr>
            <p:ph type="media" sz="quarter" idx="11"/>
          </p:nvPr>
        </p:nvSpPr>
        <p:spPr>
          <a:xfrm>
            <a:off x="591330" y="777240"/>
            <a:ext cx="11009341" cy="4425696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68574" tIns="34288" rIns="68574" bIns="34288" rtlCol="0" anchor="ctr">
            <a:normAutofit/>
          </a:bodyPr>
          <a:lstStyle>
            <a:lvl1pPr marL="0" indent="0" algn="ctr" defTabSz="914308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867" kern="1200" baseline="0" smtClean="0">
                <a:solidFill>
                  <a:schemeClr val="bg2"/>
                </a:solidFill>
                <a:latin typeface="+mn-lt"/>
                <a:ea typeface="+mn-ea"/>
                <a:cs typeface="CiscoSans"/>
              </a:defRPr>
            </a:lvl1pPr>
          </a:lstStyle>
          <a:p>
            <a:pPr lvl="0"/>
            <a:r>
              <a:rPr lang="en-GB" noProof="0"/>
              <a:t>Click icon to add media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503815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ndard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dia Placeholder 2">
            <a:extLst>
              <a:ext uri="{FF2B5EF4-FFF2-40B4-BE49-F238E27FC236}">
                <a16:creationId xmlns:a16="http://schemas.microsoft.com/office/drawing/2014/main" id="{FFA5BEAF-ADF4-3844-B544-5C8D5D8447DD}"/>
              </a:ext>
            </a:extLst>
          </p:cNvPr>
          <p:cNvSpPr>
            <a:spLocks noGrp="1"/>
          </p:cNvSpPr>
          <p:nvPr>
            <p:ph type="media" sz="quarter" idx="10"/>
          </p:nvPr>
        </p:nvSpPr>
        <p:spPr>
          <a:xfrm>
            <a:off x="3145367" y="778670"/>
            <a:ext cx="5901267" cy="4426215"/>
          </a:xfrm>
          <a:prstGeom prst="rect">
            <a:avLst/>
          </a:prstGeom>
        </p:spPr>
        <p:txBody>
          <a:bodyPr anchor="ctr"/>
          <a:lstStyle>
            <a:lvl1pPr marL="0" indent="0" algn="ctr">
              <a:buFont typeface="Arial" panose="020B0604020202020204" pitchFamily="34" charset="0"/>
              <a:buNone/>
              <a:defRPr>
                <a:solidFill>
                  <a:schemeClr val="bg2"/>
                </a:solidFill>
              </a:defRPr>
            </a:lvl1pPr>
          </a:lstStyle>
          <a:p>
            <a:pPr lvl="0"/>
            <a:r>
              <a:rPr lang="en-GB" noProof="0"/>
              <a:t>Click icon to add media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887577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blee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6464" cy="6858000"/>
          </a:xfrm>
          <a:prstGeom prst="rect">
            <a:avLst/>
          </a:prstGeom>
        </p:spPr>
        <p:txBody>
          <a:bodyPr vert="horz" lIns="91420" tIns="45710" rIns="91420" bIns="45710"/>
          <a:lstStyle>
            <a:lvl1pPr marL="0" indent="0" algn="ctr">
              <a:buNone/>
              <a:defRPr sz="2933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GB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529166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93600" y="2941320"/>
            <a:ext cx="11009376" cy="975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b" anchorCtr="0" compatLnSpc="1">
            <a:prstTxWarp prst="textNoShape">
              <a:avLst/>
            </a:prstTxWarp>
          </a:bodyPr>
          <a:lstStyle>
            <a:lvl1pPr algn="ctr">
              <a:defRPr sz="3733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GB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2359016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2_Statem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93600" y="1807111"/>
            <a:ext cx="11009376" cy="975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b" anchorCtr="0" compatLnSpc="1">
            <a:prstTxWarp prst="textNoShape">
              <a:avLst/>
            </a:prstTxWarp>
          </a:bodyPr>
          <a:lstStyle>
            <a:lvl1pPr algn="ctr">
              <a:defRPr sz="3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C4B0A2A0-0477-580D-747D-E1AFBB9EB1D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3725" y="3719513"/>
            <a:ext cx="11008800" cy="975600"/>
          </a:xfrm>
          <a:prstGeom prst="rect">
            <a:avLst/>
          </a:prstGeom>
        </p:spPr>
        <p:txBody>
          <a:bodyPr anchor="ctr" anchorCtr="1"/>
          <a:lstStyle>
            <a:lvl1pPr marL="0" indent="0" algn="ctr">
              <a:buNone/>
              <a:defRPr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928323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655">
          <p15:clr>
            <a:srgbClr val="FBAE40"/>
          </p15:clr>
        </p15:guide>
        <p15:guide id="2" orient="horz" pos="2025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_Heav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93600" y="1607864"/>
            <a:ext cx="5181600" cy="4110792"/>
          </a:xfrm>
          <a:prstGeom prst="rect">
            <a:avLst/>
          </a:prstGeom>
        </p:spPr>
        <p:txBody>
          <a:bodyPr lIns="91440" tIns="45710" rIns="0" bIns="45710">
            <a:noAutofit/>
          </a:bodyPr>
          <a:lstStyle>
            <a:lvl1pPr marL="154513" indent="-154513">
              <a:lnSpc>
                <a:spcPct val="95000"/>
              </a:lnSpc>
              <a:spcBef>
                <a:spcPts val="1433"/>
              </a:spcBef>
              <a:buClr>
                <a:schemeClr val="tx1"/>
              </a:buClr>
              <a:buSzPct val="60000"/>
              <a:buFont typeface="Arial"/>
              <a:buChar char="•"/>
              <a:defRPr sz="2667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 marL="309026" indent="-148163">
              <a:lnSpc>
                <a:spcPct val="95000"/>
              </a:lnSpc>
              <a:spcBef>
                <a:spcPts val="800"/>
              </a:spcBef>
              <a:buClr>
                <a:schemeClr val="tx1"/>
              </a:buClr>
              <a:buSzPct val="60000"/>
              <a:buFont typeface="Arial"/>
              <a:buChar char="•"/>
              <a:defRPr sz="2400"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455073" indent="-152396">
              <a:spcBef>
                <a:spcPts val="800"/>
              </a:spcBef>
              <a:buClr>
                <a:schemeClr val="tx1"/>
              </a:buClr>
              <a:buSzPct val="60000"/>
              <a:buFont typeface="Arial"/>
              <a:buChar char="•"/>
              <a:tabLst/>
              <a:defRPr sz="2133"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 marL="690016" indent="-152396">
              <a:buClr>
                <a:schemeClr val="tx1"/>
              </a:buClr>
              <a:buSzPct val="60000"/>
              <a:buFont typeface="Arial"/>
              <a:buChar char="•"/>
              <a:defRPr sz="1867" b="0" i="0">
                <a:solidFill>
                  <a:schemeClr val="tx1"/>
                </a:solidFill>
                <a:latin typeface="CiscoSansTT Light" panose="020B0503020201020303" pitchFamily="34" charset="0"/>
                <a:cs typeface="CiscoSans ExtraLight"/>
              </a:defRPr>
            </a:lvl4pPr>
            <a:lvl5pPr marL="842412" indent="-152396">
              <a:buClr>
                <a:schemeClr val="tx1"/>
              </a:buClr>
              <a:buSzPct val="60000"/>
              <a:buFont typeface="Arial"/>
              <a:buChar char="•"/>
              <a:defRPr sz="1600" b="0" i="0">
                <a:solidFill>
                  <a:schemeClr val="tx1"/>
                </a:solidFill>
                <a:latin typeface="CiscoSansTT Light" panose="020B0503020201020303" pitchFamily="34" charset="0"/>
                <a:cs typeface="CiscoSans ExtraLigh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593601" y="256033"/>
            <a:ext cx="1100996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733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6458155" y="1607864"/>
            <a:ext cx="5181600" cy="4110792"/>
          </a:xfrm>
          <a:prstGeom prst="rect">
            <a:avLst/>
          </a:prstGeom>
        </p:spPr>
        <p:txBody>
          <a:bodyPr lIns="91440" tIns="45710" rIns="0" bIns="45710">
            <a:noAutofit/>
          </a:bodyPr>
          <a:lstStyle>
            <a:lvl1pPr marL="154513" indent="-154513">
              <a:lnSpc>
                <a:spcPct val="95000"/>
              </a:lnSpc>
              <a:spcBef>
                <a:spcPts val="1433"/>
              </a:spcBef>
              <a:buClr>
                <a:schemeClr val="tx1"/>
              </a:buClr>
              <a:buSzPct val="60000"/>
              <a:buFont typeface="Arial"/>
              <a:buChar char="•"/>
              <a:defRPr sz="2667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 marL="309026" indent="-148163">
              <a:lnSpc>
                <a:spcPct val="95000"/>
              </a:lnSpc>
              <a:spcBef>
                <a:spcPts val="800"/>
              </a:spcBef>
              <a:buClr>
                <a:schemeClr val="tx1"/>
              </a:buClr>
              <a:buSzPct val="60000"/>
              <a:buFont typeface="Arial"/>
              <a:buChar char="•"/>
              <a:defRPr sz="2400"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455073" indent="-152396">
              <a:spcBef>
                <a:spcPts val="800"/>
              </a:spcBef>
              <a:buClr>
                <a:schemeClr val="tx1"/>
              </a:buClr>
              <a:buSzPct val="60000"/>
              <a:buFont typeface="Arial"/>
              <a:buChar char="•"/>
              <a:tabLst/>
              <a:defRPr sz="2133"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 marL="690016" indent="-152396">
              <a:buClr>
                <a:schemeClr val="tx1"/>
              </a:buClr>
              <a:buSzPct val="60000"/>
              <a:buFont typeface="Arial"/>
              <a:buChar char="•"/>
              <a:defRPr sz="1867" b="0" i="0">
                <a:solidFill>
                  <a:schemeClr val="tx1"/>
                </a:solidFill>
                <a:latin typeface="CiscoSansTT Light" panose="020B0503020201020303" pitchFamily="34" charset="0"/>
                <a:cs typeface="CiscoSans ExtraLight"/>
              </a:defRPr>
            </a:lvl4pPr>
            <a:lvl5pPr marL="842412" indent="-152396">
              <a:buClr>
                <a:schemeClr val="tx1"/>
              </a:buClr>
              <a:buSzPct val="60000"/>
              <a:buFont typeface="Arial"/>
              <a:buChar char="•"/>
              <a:defRPr sz="1600" b="0" i="0">
                <a:solidFill>
                  <a:schemeClr val="tx1"/>
                </a:solidFill>
                <a:latin typeface="CiscoSansTT Light" panose="020B0503020201020303" pitchFamily="34" charset="0"/>
                <a:cs typeface="CiscoSans ExtraLigh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0349953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Statement_lo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93600" y="916774"/>
            <a:ext cx="11009376" cy="49995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b" anchorCtr="0" compatLnSpc="1">
            <a:prstTxWarp prst="textNoShape">
              <a:avLst/>
            </a:prstTxWarp>
          </a:bodyPr>
          <a:lstStyle>
            <a:lvl1pPr algn="ctr">
              <a:defRPr sz="3733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GB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4603740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Left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4C42D79D-196D-79B2-C9D9-9E420F6F738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12014" y="2941508"/>
            <a:ext cx="10972800" cy="1504200"/>
          </a:xfrm>
          <a:prstGeom prst="rect">
            <a:avLst/>
          </a:prstGeom>
          <a:noFill/>
        </p:spPr>
        <p:txBody>
          <a:bodyPr lIns="45720" tIns="45720" rIns="45720" bIns="45720" anchor="b" anchorCtr="0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5400" b="0" i="0" spc="0" baseline="0">
                <a:solidFill>
                  <a:schemeClr val="bg1"/>
                </a:solidFill>
                <a:latin typeface="+mj-lt"/>
                <a:cs typeface="CiscoSansTT ExtraLight"/>
              </a:defRPr>
            </a:lvl1pPr>
          </a:lstStyle>
          <a:p>
            <a:r>
              <a:rPr lang="en-GB" dirty="0"/>
              <a:t>Presentation title</a:t>
            </a:r>
            <a:endParaRPr lang="en-US" dirty="0"/>
          </a:p>
        </p:txBody>
      </p:sp>
      <p:sp>
        <p:nvSpPr>
          <p:cNvPr id="8" name="Subtitle">
            <a:extLst>
              <a:ext uri="{FF2B5EF4-FFF2-40B4-BE49-F238E27FC236}">
                <a16:creationId xmlns:a16="http://schemas.microsoft.com/office/drawing/2014/main" id="{8D946DB3-26D2-2EE1-728C-7D32C4930F2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2014" y="4533637"/>
            <a:ext cx="10972800" cy="398668"/>
          </a:xfrm>
          <a:prstGeom prst="rect">
            <a:avLst/>
          </a:prstGeom>
          <a:noFill/>
        </p:spPr>
        <p:txBody>
          <a:bodyPr lIns="45720" tIns="45720" rIns="45720" bIns="45720"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2400" b="0" i="0" baseline="0">
                <a:solidFill>
                  <a:schemeClr val="tx1"/>
                </a:solidFill>
                <a:latin typeface="+mn-lt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 dirty="0"/>
              <a:t>Subtitle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E07CA8F8-C47B-50F4-9C65-C46111F86B8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12014" y="5150448"/>
            <a:ext cx="10972800" cy="548640"/>
          </a:xfrm>
          <a:prstGeom prst="rect">
            <a:avLst/>
          </a:prstGeom>
          <a:noFill/>
        </p:spPr>
        <p:txBody>
          <a:bodyPr lIns="45720" tIns="45720" rIns="45720" bIns="45720" anchor="t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i="0">
                <a:solidFill>
                  <a:schemeClr val="tx1"/>
                </a:solidFill>
                <a:latin typeface="+mn-lt"/>
                <a:cs typeface="CiscoSansTT Light" panose="020B0503020201020303" pitchFamily="34" charset="0"/>
              </a:defRPr>
            </a:lvl1pPr>
            <a:lvl2pPr marL="4571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Speaker name, Speaker title </a:t>
            </a:r>
            <a:br>
              <a:rPr lang="en-GB" dirty="0"/>
            </a:br>
            <a:r>
              <a:rPr lang="en-GB" dirty="0"/>
              <a:t>Department</a:t>
            </a:r>
          </a:p>
        </p:txBody>
      </p:sp>
      <p:pic>
        <p:nvPicPr>
          <p:cNvPr id="25" name="Picture 7">
            <a:extLst>
              <a:ext uri="{FF2B5EF4-FFF2-40B4-BE49-F238E27FC236}">
                <a16:creationId xmlns:a16="http://schemas.microsoft.com/office/drawing/2014/main" id="{C5A29C15-48D7-6644-9164-6F819B3D7D8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09602" y="431800"/>
            <a:ext cx="714359" cy="375341"/>
          </a:xfrm>
          <a:prstGeom prst="rect">
            <a:avLst/>
          </a:prstGeom>
        </p:spPr>
      </p:pic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5B2559ED-95F1-F66B-5A2F-A212CE3F2F86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12014" y="5824731"/>
            <a:ext cx="10972800" cy="287338"/>
          </a:xfrm>
          <a:prstGeom prst="rect">
            <a:avLst/>
          </a:prstGeom>
        </p:spPr>
        <p:txBody>
          <a:bodyPr lIns="45720" rIns="45720"/>
          <a:lstStyle>
            <a:lvl1pPr marL="0" indent="0">
              <a:spcBef>
                <a:spcPts val="0"/>
              </a:spcBef>
              <a:buNone/>
              <a:defRPr sz="1400">
                <a:latin typeface="+mn-lt"/>
              </a:defRPr>
            </a:lvl1pPr>
          </a:lstStyle>
          <a:p>
            <a:r>
              <a:rPr lang="en-GB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2289751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Left Sky 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4C42D79D-196D-79B2-C9D9-9E420F6F738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12014" y="2941508"/>
            <a:ext cx="10972800" cy="1504200"/>
          </a:xfrm>
          <a:prstGeom prst="rect">
            <a:avLst/>
          </a:prstGeom>
          <a:noFill/>
        </p:spPr>
        <p:txBody>
          <a:bodyPr lIns="45720" tIns="45720" rIns="45720" bIns="45720" anchor="b" anchorCtr="0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5400" b="0" i="0" spc="0" baseline="0">
                <a:solidFill>
                  <a:schemeClr val="bg1"/>
                </a:solidFill>
                <a:latin typeface="+mj-lt"/>
                <a:cs typeface="CiscoSansTT ExtraLight"/>
              </a:defRPr>
            </a:lvl1pPr>
          </a:lstStyle>
          <a:p>
            <a:r>
              <a:rPr lang="en-GB" dirty="0"/>
              <a:t>Presentation title</a:t>
            </a:r>
            <a:endParaRPr lang="en-US" dirty="0"/>
          </a:p>
        </p:txBody>
      </p:sp>
      <p:sp>
        <p:nvSpPr>
          <p:cNvPr id="8" name="Subtitle">
            <a:extLst>
              <a:ext uri="{FF2B5EF4-FFF2-40B4-BE49-F238E27FC236}">
                <a16:creationId xmlns:a16="http://schemas.microsoft.com/office/drawing/2014/main" id="{8D946DB3-26D2-2EE1-728C-7D32C4930F2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2014" y="4533637"/>
            <a:ext cx="10972800" cy="398668"/>
          </a:xfrm>
          <a:prstGeom prst="rect">
            <a:avLst/>
          </a:prstGeom>
          <a:noFill/>
        </p:spPr>
        <p:txBody>
          <a:bodyPr lIns="45720" tIns="45720" rIns="45720" bIns="45720"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2400" b="0" i="0" baseline="0">
                <a:solidFill>
                  <a:schemeClr val="tx1"/>
                </a:solidFill>
                <a:latin typeface="+mn-lt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 dirty="0"/>
              <a:t>Subtitle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E07CA8F8-C47B-50F4-9C65-C46111F86B8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12014" y="5150448"/>
            <a:ext cx="10972800" cy="548640"/>
          </a:xfrm>
          <a:prstGeom prst="rect">
            <a:avLst/>
          </a:prstGeom>
          <a:noFill/>
        </p:spPr>
        <p:txBody>
          <a:bodyPr lIns="45720" tIns="45720" rIns="45720" bIns="45720" anchor="t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i="0">
                <a:solidFill>
                  <a:schemeClr val="tx1"/>
                </a:solidFill>
                <a:latin typeface="+mn-lt"/>
                <a:cs typeface="CiscoSansTT Light" panose="020B0503020201020303" pitchFamily="34" charset="0"/>
              </a:defRPr>
            </a:lvl1pPr>
            <a:lvl2pPr marL="4571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Speaker name, Speaker title </a:t>
            </a:r>
            <a:br>
              <a:rPr lang="en-GB" dirty="0"/>
            </a:br>
            <a:r>
              <a:rPr lang="en-GB" dirty="0"/>
              <a:t>Department</a:t>
            </a:r>
          </a:p>
        </p:txBody>
      </p:sp>
      <p:pic>
        <p:nvPicPr>
          <p:cNvPr id="25" name="Picture 7">
            <a:extLst>
              <a:ext uri="{FF2B5EF4-FFF2-40B4-BE49-F238E27FC236}">
                <a16:creationId xmlns:a16="http://schemas.microsoft.com/office/drawing/2014/main" id="{C5A29C15-48D7-6644-9164-6F819B3D7D8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09602" y="431800"/>
            <a:ext cx="714359" cy="375341"/>
          </a:xfrm>
          <a:prstGeom prst="rect">
            <a:avLst/>
          </a:prstGeom>
        </p:spPr>
      </p:pic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5B2559ED-95F1-F66B-5A2F-A212CE3F2F86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12014" y="5824731"/>
            <a:ext cx="10972800" cy="287338"/>
          </a:xfrm>
          <a:prstGeom prst="rect">
            <a:avLst/>
          </a:prstGeom>
        </p:spPr>
        <p:txBody>
          <a:bodyPr lIns="45720" rIns="45720"/>
          <a:lstStyle>
            <a:lvl1pPr marL="0" indent="0">
              <a:spcBef>
                <a:spcPts val="0"/>
              </a:spcBef>
              <a:buNone/>
              <a:defRPr sz="1400">
                <a:latin typeface="+mn-lt"/>
              </a:defRPr>
            </a:lvl1pPr>
          </a:lstStyle>
          <a:p>
            <a:r>
              <a:rPr lang="en-GB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63291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Left Midn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4C42D79D-196D-79B2-C9D9-9E420F6F738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12014" y="2941508"/>
            <a:ext cx="10972800" cy="1504200"/>
          </a:xfrm>
          <a:prstGeom prst="rect">
            <a:avLst/>
          </a:prstGeom>
          <a:noFill/>
        </p:spPr>
        <p:txBody>
          <a:bodyPr lIns="45720" tIns="45720" rIns="45720" bIns="45720" anchor="b" anchorCtr="0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5400" b="0" i="0" spc="0" baseline="0">
                <a:solidFill>
                  <a:schemeClr val="accent1"/>
                </a:solidFill>
                <a:latin typeface="+mj-lt"/>
                <a:cs typeface="CiscoSansTT ExtraLight"/>
              </a:defRPr>
            </a:lvl1pPr>
          </a:lstStyle>
          <a:p>
            <a:r>
              <a:rPr lang="en-GB" dirty="0"/>
              <a:t>Presentation title</a:t>
            </a:r>
            <a:endParaRPr lang="en-US" dirty="0"/>
          </a:p>
        </p:txBody>
      </p:sp>
      <p:sp>
        <p:nvSpPr>
          <p:cNvPr id="8" name="Subtitle">
            <a:extLst>
              <a:ext uri="{FF2B5EF4-FFF2-40B4-BE49-F238E27FC236}">
                <a16:creationId xmlns:a16="http://schemas.microsoft.com/office/drawing/2014/main" id="{8D946DB3-26D2-2EE1-728C-7D32C4930F2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2014" y="4533637"/>
            <a:ext cx="10972800" cy="398668"/>
          </a:xfrm>
          <a:prstGeom prst="rect">
            <a:avLst/>
          </a:prstGeom>
          <a:noFill/>
        </p:spPr>
        <p:txBody>
          <a:bodyPr lIns="45720" tIns="45720" rIns="45720" bIns="45720"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2400" b="0" i="0" baseline="0">
                <a:solidFill>
                  <a:schemeClr val="accent1"/>
                </a:solidFill>
                <a:latin typeface="+mn-lt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 dirty="0"/>
              <a:t>Subtitle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E07CA8F8-C47B-50F4-9C65-C46111F86B8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12014" y="5150448"/>
            <a:ext cx="10972800" cy="548640"/>
          </a:xfrm>
          <a:prstGeom prst="rect">
            <a:avLst/>
          </a:prstGeom>
          <a:noFill/>
        </p:spPr>
        <p:txBody>
          <a:bodyPr lIns="45720" tIns="45720" rIns="45720" bIns="45720" anchor="t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i="0">
                <a:solidFill>
                  <a:schemeClr val="bg2"/>
                </a:solidFill>
                <a:latin typeface="+mn-lt"/>
                <a:cs typeface="CiscoSansTT Light" panose="020B0503020201020303" pitchFamily="34" charset="0"/>
              </a:defRPr>
            </a:lvl1pPr>
            <a:lvl2pPr marL="4571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Speaker name, Speaker title </a:t>
            </a:r>
            <a:br>
              <a:rPr lang="en-GB" dirty="0"/>
            </a:br>
            <a:r>
              <a:rPr lang="en-GB" dirty="0"/>
              <a:t>Department</a:t>
            </a:r>
          </a:p>
        </p:txBody>
      </p:sp>
      <p:pic>
        <p:nvPicPr>
          <p:cNvPr id="25" name="Picture 7">
            <a:extLst>
              <a:ext uri="{FF2B5EF4-FFF2-40B4-BE49-F238E27FC236}">
                <a16:creationId xmlns:a16="http://schemas.microsoft.com/office/drawing/2014/main" id="{C5A29C15-48D7-6644-9164-6F819B3D7D8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09602" y="431800"/>
            <a:ext cx="714359" cy="375341"/>
          </a:xfrm>
          <a:prstGeom prst="rect">
            <a:avLst/>
          </a:prstGeom>
        </p:spPr>
      </p:pic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5B2559ED-95F1-F66B-5A2F-A212CE3F2F86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12014" y="5824731"/>
            <a:ext cx="10972800" cy="287338"/>
          </a:xfrm>
          <a:prstGeom prst="rect">
            <a:avLst/>
          </a:prstGeom>
        </p:spPr>
        <p:txBody>
          <a:bodyPr lIns="45720" rIns="45720"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2"/>
                </a:solidFill>
                <a:latin typeface="+mn-lt"/>
              </a:defRPr>
            </a:lvl1pPr>
          </a:lstStyle>
          <a:p>
            <a:r>
              <a:rPr lang="en-GB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1659102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Left Photo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4C42D79D-196D-79B2-C9D9-9E420F6F738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12014" y="2941508"/>
            <a:ext cx="7223760" cy="1504200"/>
          </a:xfrm>
          <a:prstGeom prst="rect">
            <a:avLst/>
          </a:prstGeom>
          <a:noFill/>
        </p:spPr>
        <p:txBody>
          <a:bodyPr lIns="45720" tIns="45720" rIns="45720" bIns="45720" anchor="b" anchorCtr="0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5400" b="0" i="0" spc="0" baseline="0">
                <a:solidFill>
                  <a:schemeClr val="bg1"/>
                </a:solidFill>
                <a:latin typeface="+mj-lt"/>
                <a:cs typeface="CiscoSansTT ExtraLight"/>
              </a:defRPr>
            </a:lvl1pPr>
          </a:lstStyle>
          <a:p>
            <a:r>
              <a:rPr lang="en-GB" dirty="0"/>
              <a:t>Presentation title</a:t>
            </a:r>
            <a:endParaRPr lang="en-US" dirty="0"/>
          </a:p>
        </p:txBody>
      </p:sp>
      <p:sp>
        <p:nvSpPr>
          <p:cNvPr id="8" name="Subtitle">
            <a:extLst>
              <a:ext uri="{FF2B5EF4-FFF2-40B4-BE49-F238E27FC236}">
                <a16:creationId xmlns:a16="http://schemas.microsoft.com/office/drawing/2014/main" id="{8D946DB3-26D2-2EE1-728C-7D32C4930F2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2014" y="4533637"/>
            <a:ext cx="7223760" cy="398668"/>
          </a:xfrm>
          <a:prstGeom prst="rect">
            <a:avLst/>
          </a:prstGeom>
          <a:noFill/>
        </p:spPr>
        <p:txBody>
          <a:bodyPr lIns="45720" tIns="45720" rIns="45720" bIns="45720"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2400" b="0" i="0" baseline="0">
                <a:solidFill>
                  <a:schemeClr val="tx1"/>
                </a:solidFill>
                <a:latin typeface="+mn-lt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 dirty="0"/>
              <a:t>Subtitle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E07CA8F8-C47B-50F4-9C65-C46111F86B8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12014" y="5150448"/>
            <a:ext cx="7223760" cy="548640"/>
          </a:xfrm>
          <a:prstGeom prst="rect">
            <a:avLst/>
          </a:prstGeom>
          <a:noFill/>
        </p:spPr>
        <p:txBody>
          <a:bodyPr lIns="45720" tIns="45720" rIns="45720" bIns="45720" anchor="t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i="0">
                <a:solidFill>
                  <a:schemeClr val="tx1"/>
                </a:solidFill>
                <a:latin typeface="+mn-lt"/>
                <a:cs typeface="CiscoSansTT Light" panose="020B0503020201020303" pitchFamily="34" charset="0"/>
              </a:defRPr>
            </a:lvl1pPr>
            <a:lvl2pPr marL="4571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Speaker name, Speaker title </a:t>
            </a:r>
            <a:br>
              <a:rPr lang="en-GB" dirty="0"/>
            </a:br>
            <a:r>
              <a:rPr lang="en-GB" dirty="0"/>
              <a:t>Department</a:t>
            </a:r>
          </a:p>
        </p:txBody>
      </p:sp>
      <p:pic>
        <p:nvPicPr>
          <p:cNvPr id="25" name="Picture 7">
            <a:extLst>
              <a:ext uri="{FF2B5EF4-FFF2-40B4-BE49-F238E27FC236}">
                <a16:creationId xmlns:a16="http://schemas.microsoft.com/office/drawing/2014/main" id="{C5A29C15-48D7-6644-9164-6F819B3D7D8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09602" y="431800"/>
            <a:ext cx="714359" cy="375341"/>
          </a:xfrm>
          <a:prstGeom prst="rect">
            <a:avLst/>
          </a:prstGeom>
        </p:spPr>
      </p:pic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5B2559ED-95F1-F66B-5A2F-A212CE3F2F86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12014" y="5824731"/>
            <a:ext cx="7223760" cy="287338"/>
          </a:xfrm>
          <a:prstGeom prst="rect">
            <a:avLst/>
          </a:prstGeom>
        </p:spPr>
        <p:txBody>
          <a:bodyPr lIns="45720" rIns="45720"/>
          <a:lstStyle>
            <a:lvl1pPr marL="0" indent="0">
              <a:spcBef>
                <a:spcPts val="0"/>
              </a:spcBef>
              <a:buNone/>
              <a:defRPr sz="1400">
                <a:latin typeface="+mn-lt"/>
              </a:defRPr>
            </a:lvl1pPr>
          </a:lstStyle>
          <a:p>
            <a:r>
              <a:rPr lang="en-GB" dirty="0"/>
              <a:t>Date</a:t>
            </a:r>
          </a:p>
        </p:txBody>
      </p:sp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3142FB2B-DAA9-0877-DC48-2611FC3FC410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8186059" y="0"/>
            <a:ext cx="4005943" cy="6858000"/>
          </a:xfrm>
          <a:prstGeom prst="rect">
            <a:avLst/>
          </a:prstGeom>
          <a:solidFill>
            <a:schemeClr val="accent4">
              <a:alpha val="25000"/>
            </a:schemeClr>
          </a:solidFill>
        </p:spPr>
        <p:txBody>
          <a:bodyPr vert="horz" lIns="91420" tIns="45710" rIns="91420" bIns="45710" anchor="ctr"/>
          <a:lstStyle>
            <a:lvl1pPr marL="0" indent="0" algn="ctr">
              <a:buNone/>
              <a:defRPr sz="1200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15542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Left Photo Sk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4C42D79D-196D-79B2-C9D9-9E420F6F738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12014" y="2941508"/>
            <a:ext cx="7223760" cy="1504200"/>
          </a:xfrm>
          <a:prstGeom prst="rect">
            <a:avLst/>
          </a:prstGeom>
          <a:noFill/>
        </p:spPr>
        <p:txBody>
          <a:bodyPr lIns="45720" tIns="45720" rIns="45720" bIns="45720" anchor="b" anchorCtr="0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5400" b="0" i="0" spc="0" baseline="0">
                <a:solidFill>
                  <a:schemeClr val="bg1"/>
                </a:solidFill>
                <a:latin typeface="+mj-lt"/>
                <a:cs typeface="CiscoSansTT ExtraLight"/>
              </a:defRPr>
            </a:lvl1pPr>
          </a:lstStyle>
          <a:p>
            <a:r>
              <a:rPr lang="en-GB" dirty="0"/>
              <a:t>Presentation title</a:t>
            </a:r>
            <a:endParaRPr lang="en-US" dirty="0"/>
          </a:p>
        </p:txBody>
      </p:sp>
      <p:sp>
        <p:nvSpPr>
          <p:cNvPr id="8" name="Subtitle">
            <a:extLst>
              <a:ext uri="{FF2B5EF4-FFF2-40B4-BE49-F238E27FC236}">
                <a16:creationId xmlns:a16="http://schemas.microsoft.com/office/drawing/2014/main" id="{8D946DB3-26D2-2EE1-728C-7D32C4930F2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2014" y="4533637"/>
            <a:ext cx="7223760" cy="398668"/>
          </a:xfrm>
          <a:prstGeom prst="rect">
            <a:avLst/>
          </a:prstGeom>
          <a:noFill/>
        </p:spPr>
        <p:txBody>
          <a:bodyPr lIns="45720" tIns="45720" rIns="45720" bIns="45720"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2400" b="0" i="0" baseline="0">
                <a:solidFill>
                  <a:schemeClr val="tx1"/>
                </a:solidFill>
                <a:latin typeface="+mn-lt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 dirty="0"/>
              <a:t>Subtitle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E07CA8F8-C47B-50F4-9C65-C46111F86B8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12014" y="5150448"/>
            <a:ext cx="7223760" cy="548640"/>
          </a:xfrm>
          <a:prstGeom prst="rect">
            <a:avLst/>
          </a:prstGeom>
          <a:noFill/>
        </p:spPr>
        <p:txBody>
          <a:bodyPr lIns="45720" tIns="45720" rIns="45720" bIns="45720" anchor="t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i="0">
                <a:solidFill>
                  <a:schemeClr val="tx1"/>
                </a:solidFill>
                <a:latin typeface="+mn-lt"/>
                <a:cs typeface="CiscoSansTT Light" panose="020B0503020201020303" pitchFamily="34" charset="0"/>
              </a:defRPr>
            </a:lvl1pPr>
            <a:lvl2pPr marL="4571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Speaker name, Speaker title </a:t>
            </a:r>
            <a:br>
              <a:rPr lang="en-GB" dirty="0"/>
            </a:br>
            <a:r>
              <a:rPr lang="en-GB" dirty="0"/>
              <a:t>Department</a:t>
            </a:r>
          </a:p>
        </p:txBody>
      </p:sp>
      <p:pic>
        <p:nvPicPr>
          <p:cNvPr id="25" name="Picture 7">
            <a:extLst>
              <a:ext uri="{FF2B5EF4-FFF2-40B4-BE49-F238E27FC236}">
                <a16:creationId xmlns:a16="http://schemas.microsoft.com/office/drawing/2014/main" id="{C5A29C15-48D7-6644-9164-6F819B3D7D8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09602" y="431800"/>
            <a:ext cx="714359" cy="375341"/>
          </a:xfrm>
          <a:prstGeom prst="rect">
            <a:avLst/>
          </a:prstGeom>
        </p:spPr>
      </p:pic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5B2559ED-95F1-F66B-5A2F-A212CE3F2F86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12014" y="5824731"/>
            <a:ext cx="7223760" cy="287338"/>
          </a:xfrm>
          <a:prstGeom prst="rect">
            <a:avLst/>
          </a:prstGeom>
        </p:spPr>
        <p:txBody>
          <a:bodyPr lIns="45720" rIns="45720"/>
          <a:lstStyle>
            <a:lvl1pPr marL="0" indent="0">
              <a:spcBef>
                <a:spcPts val="0"/>
              </a:spcBef>
              <a:buNone/>
              <a:defRPr sz="1400">
                <a:latin typeface="+mn-lt"/>
              </a:defRPr>
            </a:lvl1pPr>
          </a:lstStyle>
          <a:p>
            <a:r>
              <a:rPr lang="en-GB" dirty="0"/>
              <a:t>Date</a:t>
            </a:r>
          </a:p>
        </p:txBody>
      </p:sp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3142FB2B-DAA9-0877-DC48-2611FC3FC410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8186059" y="0"/>
            <a:ext cx="4005943" cy="6858000"/>
          </a:xfrm>
          <a:prstGeom prst="rect">
            <a:avLst/>
          </a:prstGeom>
          <a:solidFill>
            <a:schemeClr val="accent4">
              <a:alpha val="25000"/>
            </a:schemeClr>
          </a:solidFill>
        </p:spPr>
        <p:txBody>
          <a:bodyPr vert="horz" lIns="91420" tIns="45710" rIns="91420" bIns="45710" anchor="ctr"/>
          <a:lstStyle>
            <a:lvl1pPr marL="0" indent="0" algn="ctr">
              <a:buNone/>
              <a:defRPr sz="1200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117884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Left Photo Midn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4C42D79D-196D-79B2-C9D9-9E420F6F738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12014" y="2941508"/>
            <a:ext cx="7223760" cy="1504200"/>
          </a:xfrm>
          <a:prstGeom prst="rect">
            <a:avLst/>
          </a:prstGeom>
          <a:noFill/>
        </p:spPr>
        <p:txBody>
          <a:bodyPr lIns="45720" tIns="45720" rIns="45720" bIns="45720" anchor="b" anchorCtr="0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5400" b="0" i="0" spc="0" baseline="0">
                <a:solidFill>
                  <a:schemeClr val="accent1"/>
                </a:solidFill>
                <a:latin typeface="+mj-lt"/>
                <a:cs typeface="CiscoSansTT ExtraLight"/>
              </a:defRPr>
            </a:lvl1pPr>
          </a:lstStyle>
          <a:p>
            <a:r>
              <a:rPr lang="en-GB" dirty="0"/>
              <a:t>Presentation title</a:t>
            </a:r>
            <a:endParaRPr lang="en-US" dirty="0"/>
          </a:p>
        </p:txBody>
      </p:sp>
      <p:sp>
        <p:nvSpPr>
          <p:cNvPr id="8" name="Subtitle">
            <a:extLst>
              <a:ext uri="{FF2B5EF4-FFF2-40B4-BE49-F238E27FC236}">
                <a16:creationId xmlns:a16="http://schemas.microsoft.com/office/drawing/2014/main" id="{8D946DB3-26D2-2EE1-728C-7D32C4930F2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2014" y="4533637"/>
            <a:ext cx="7223760" cy="398668"/>
          </a:xfrm>
          <a:prstGeom prst="rect">
            <a:avLst/>
          </a:prstGeom>
          <a:noFill/>
        </p:spPr>
        <p:txBody>
          <a:bodyPr lIns="45720" tIns="45720" rIns="45720" bIns="45720"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2400" b="0" i="0" baseline="0">
                <a:solidFill>
                  <a:schemeClr val="accent1"/>
                </a:solidFill>
                <a:latin typeface="+mn-lt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 dirty="0"/>
              <a:t>Subtitle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E07CA8F8-C47B-50F4-9C65-C46111F86B8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12014" y="5150448"/>
            <a:ext cx="7223760" cy="548640"/>
          </a:xfrm>
          <a:prstGeom prst="rect">
            <a:avLst/>
          </a:prstGeom>
          <a:noFill/>
        </p:spPr>
        <p:txBody>
          <a:bodyPr lIns="45720" tIns="45720" rIns="45720" bIns="45720" anchor="t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i="0">
                <a:solidFill>
                  <a:schemeClr val="bg2"/>
                </a:solidFill>
                <a:latin typeface="+mn-lt"/>
                <a:cs typeface="CiscoSansTT Light" panose="020B0503020201020303" pitchFamily="34" charset="0"/>
              </a:defRPr>
            </a:lvl1pPr>
            <a:lvl2pPr marL="4571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Speaker name, Speaker title </a:t>
            </a:r>
            <a:br>
              <a:rPr lang="en-GB" dirty="0"/>
            </a:br>
            <a:r>
              <a:rPr lang="en-GB" dirty="0"/>
              <a:t>Department</a:t>
            </a:r>
          </a:p>
        </p:txBody>
      </p:sp>
      <p:pic>
        <p:nvPicPr>
          <p:cNvPr id="25" name="Picture 7">
            <a:extLst>
              <a:ext uri="{FF2B5EF4-FFF2-40B4-BE49-F238E27FC236}">
                <a16:creationId xmlns:a16="http://schemas.microsoft.com/office/drawing/2014/main" id="{C5A29C15-48D7-6644-9164-6F819B3D7D8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09602" y="431800"/>
            <a:ext cx="714359" cy="375341"/>
          </a:xfrm>
          <a:prstGeom prst="rect">
            <a:avLst/>
          </a:prstGeom>
        </p:spPr>
      </p:pic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5B2559ED-95F1-F66B-5A2F-A212CE3F2F86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12014" y="5824731"/>
            <a:ext cx="7223760" cy="287338"/>
          </a:xfrm>
          <a:prstGeom prst="rect">
            <a:avLst/>
          </a:prstGeom>
        </p:spPr>
        <p:txBody>
          <a:bodyPr lIns="45720" rIns="45720"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2"/>
                </a:solidFill>
                <a:latin typeface="+mn-lt"/>
              </a:defRPr>
            </a:lvl1pPr>
          </a:lstStyle>
          <a:p>
            <a:r>
              <a:rPr lang="en-GB" dirty="0"/>
              <a:t>Date</a:t>
            </a:r>
          </a:p>
        </p:txBody>
      </p:sp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3142FB2B-DAA9-0877-DC48-2611FC3FC410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8186059" y="0"/>
            <a:ext cx="4005943" cy="6858000"/>
          </a:xfrm>
          <a:prstGeom prst="rect">
            <a:avLst/>
          </a:prstGeom>
          <a:solidFill>
            <a:schemeClr val="accent4">
              <a:alpha val="25000"/>
            </a:schemeClr>
          </a:solidFill>
        </p:spPr>
        <p:txBody>
          <a:bodyPr vert="horz" lIns="91420" tIns="45710" rIns="91420" bIns="45710" anchor="ctr"/>
          <a:lstStyle>
            <a:lvl1pPr marL="0" indent="0" algn="ctr">
              <a:buNone/>
              <a:defRPr sz="1200" b="0" i="0" baseline="0">
                <a:solidFill>
                  <a:schemeClr val="bg2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097108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Right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4C42D79D-196D-79B2-C9D9-9E420F6F738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12014" y="2941508"/>
            <a:ext cx="10972800" cy="1504200"/>
          </a:xfrm>
          <a:prstGeom prst="rect">
            <a:avLst/>
          </a:prstGeom>
          <a:noFill/>
        </p:spPr>
        <p:txBody>
          <a:bodyPr lIns="45720" tIns="45720" rIns="45720" bIns="45720" anchor="b" anchorCtr="0"/>
          <a:lstStyle>
            <a:lvl1pPr marL="0" indent="0" algn="r">
              <a:lnSpc>
                <a:spcPct val="90000"/>
              </a:lnSpc>
              <a:buFont typeface="Arial" panose="020B0604020202020204" pitchFamily="34" charset="0"/>
              <a:buNone/>
              <a:defRPr sz="5400" b="0" i="0" spc="0" baseline="0">
                <a:solidFill>
                  <a:schemeClr val="bg1"/>
                </a:solidFill>
                <a:latin typeface="+mj-lt"/>
                <a:cs typeface="CiscoSansTT ExtraLight"/>
              </a:defRPr>
            </a:lvl1pPr>
          </a:lstStyle>
          <a:p>
            <a:r>
              <a:rPr lang="en-GB" dirty="0"/>
              <a:t>Presentation title</a:t>
            </a:r>
            <a:endParaRPr lang="en-US" dirty="0"/>
          </a:p>
        </p:txBody>
      </p:sp>
      <p:sp>
        <p:nvSpPr>
          <p:cNvPr id="8" name="Subtitle">
            <a:extLst>
              <a:ext uri="{FF2B5EF4-FFF2-40B4-BE49-F238E27FC236}">
                <a16:creationId xmlns:a16="http://schemas.microsoft.com/office/drawing/2014/main" id="{8D946DB3-26D2-2EE1-728C-7D32C4930F2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2014" y="4533637"/>
            <a:ext cx="10972800" cy="398668"/>
          </a:xfrm>
          <a:prstGeom prst="rect">
            <a:avLst/>
          </a:prstGeom>
          <a:noFill/>
        </p:spPr>
        <p:txBody>
          <a:bodyPr lIns="45720" tIns="45720" rIns="45720" bIns="45720">
            <a:noAutofit/>
          </a:bodyPr>
          <a:lstStyle>
            <a:lvl1pPr marL="0" indent="0" algn="r">
              <a:buFont typeface="Arial" panose="020B0604020202020204" pitchFamily="34" charset="0"/>
              <a:buNone/>
              <a:defRPr sz="2400" b="0" i="0" baseline="0">
                <a:solidFill>
                  <a:schemeClr val="tx1"/>
                </a:solidFill>
                <a:latin typeface="+mn-lt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 dirty="0"/>
              <a:t>Subtitle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E07CA8F8-C47B-50F4-9C65-C46111F86B8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12014" y="5150448"/>
            <a:ext cx="10972800" cy="548640"/>
          </a:xfrm>
          <a:prstGeom prst="rect">
            <a:avLst/>
          </a:prstGeom>
          <a:noFill/>
        </p:spPr>
        <p:txBody>
          <a:bodyPr lIns="45720" tIns="45720" rIns="45720" bIns="45720" anchor="t" anchorCtr="0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i="0">
                <a:solidFill>
                  <a:schemeClr val="tx1"/>
                </a:solidFill>
                <a:latin typeface="+mn-lt"/>
                <a:cs typeface="CiscoSansTT Light" panose="020B0503020201020303" pitchFamily="34" charset="0"/>
              </a:defRPr>
            </a:lvl1pPr>
            <a:lvl2pPr marL="4571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Speaker name, Speaker title </a:t>
            </a:r>
            <a:br>
              <a:rPr lang="en-GB" dirty="0"/>
            </a:br>
            <a:r>
              <a:rPr lang="en-GB" dirty="0"/>
              <a:t>Department</a:t>
            </a:r>
          </a:p>
        </p:txBody>
      </p:sp>
      <p:pic>
        <p:nvPicPr>
          <p:cNvPr id="25" name="Picture 7">
            <a:extLst>
              <a:ext uri="{FF2B5EF4-FFF2-40B4-BE49-F238E27FC236}">
                <a16:creationId xmlns:a16="http://schemas.microsoft.com/office/drawing/2014/main" id="{C5A29C15-48D7-6644-9164-6F819B3D7D8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09602" y="431800"/>
            <a:ext cx="714359" cy="375341"/>
          </a:xfrm>
          <a:prstGeom prst="rect">
            <a:avLst/>
          </a:prstGeom>
        </p:spPr>
      </p:pic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5B2559ED-95F1-F66B-5A2F-A212CE3F2F86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12014" y="5824731"/>
            <a:ext cx="10972800" cy="287338"/>
          </a:xfrm>
          <a:prstGeom prst="rect">
            <a:avLst/>
          </a:prstGeom>
        </p:spPr>
        <p:txBody>
          <a:bodyPr lIns="45720" rIns="45720"/>
          <a:lstStyle>
            <a:lvl1pPr marL="0" indent="0" algn="r">
              <a:spcBef>
                <a:spcPts val="0"/>
              </a:spcBef>
              <a:buNone/>
              <a:defRPr sz="1400">
                <a:latin typeface="+mn-lt"/>
              </a:defRPr>
            </a:lvl1pPr>
          </a:lstStyle>
          <a:p>
            <a:r>
              <a:rPr lang="en-GB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2455752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que Whi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BA1FD7D-7C93-E645-B2E9-AD2B9329C1E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5930" y="2789671"/>
            <a:ext cx="10232136" cy="637377"/>
          </a:xfrm>
          <a:prstGeom prst="rect">
            <a:avLst/>
          </a:prstGeom>
        </p:spPr>
        <p:txBody>
          <a:bodyPr lIns="45720" tIns="45720" rIns="45720" bIns="45720" anchor="b"/>
          <a:lstStyle>
            <a:lvl1pPr marL="0" indent="0" algn="l">
              <a:lnSpc>
                <a:spcPts val="4800"/>
              </a:lnSpc>
              <a:buFont typeface="Arial" panose="020B0604020202020204" pitchFamily="34" charset="0"/>
              <a:buNone/>
              <a:defRPr sz="4400" b="0" i="0" spc="0" baseline="0">
                <a:solidFill>
                  <a:schemeClr val="bg1"/>
                </a:solidFill>
                <a:latin typeface="+mj-lt"/>
                <a:cs typeface="CiscoSansTT ExtraLight" panose="020B0303020201020303" pitchFamily="34" charset="0"/>
              </a:defRPr>
            </a:lvl1pPr>
          </a:lstStyle>
          <a:p>
            <a:r>
              <a:rPr lang="en-GB" dirty="0"/>
              <a:t>Segue slide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603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gue Sk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B6C47-BF34-58BF-BFE8-DDC169C5472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5930" y="2789671"/>
            <a:ext cx="10232136" cy="637377"/>
          </a:xfrm>
          <a:prstGeom prst="rect">
            <a:avLst/>
          </a:prstGeom>
        </p:spPr>
        <p:txBody>
          <a:bodyPr lIns="45720" tIns="45720" rIns="45720" bIns="45720" anchor="b"/>
          <a:lstStyle>
            <a:lvl1pPr marL="0" indent="0" algn="l">
              <a:lnSpc>
                <a:spcPts val="4800"/>
              </a:lnSpc>
              <a:buFont typeface="Arial" panose="020B0604020202020204" pitchFamily="34" charset="0"/>
              <a:buNone/>
              <a:defRPr sz="4400" b="0" i="0" spc="0" baseline="0">
                <a:solidFill>
                  <a:schemeClr val="bg1"/>
                </a:solidFill>
                <a:latin typeface="+mj-lt"/>
                <a:cs typeface="CiscoSansTT ExtraLight" panose="020B0303020201020303" pitchFamily="34" charset="0"/>
              </a:defRPr>
            </a:lvl1pPr>
          </a:lstStyle>
          <a:p>
            <a:r>
              <a:rPr lang="en-GB" dirty="0"/>
              <a:t>Segue slide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650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93600" y="256032"/>
            <a:ext cx="11009376" cy="975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b" anchorCtr="0" compatLnSpc="1">
            <a:prstTxWarp prst="textNoShape">
              <a:avLst/>
            </a:prstTxWarp>
          </a:bodyPr>
          <a:lstStyle>
            <a:lvl1pPr>
              <a:defRPr sz="3733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GB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0785143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gue Midn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83FBD5B-070A-7471-FA02-D8ABC325D191}"/>
              </a:ext>
            </a:extLst>
          </p:cNvPr>
          <p:cNvSpPr>
            <a:spLocks noChangeArrowheads="1"/>
          </p:cNvSpPr>
          <p:nvPr userDrawn="1"/>
        </p:nvSpPr>
        <p:spPr bwMode="ltGray">
          <a:xfrm>
            <a:off x="1142755" y="6373473"/>
            <a:ext cx="4534733" cy="1752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5" tIns="41056" rIns="82115" bIns="41056" anchor="b">
            <a:spAutoFit/>
          </a:bodyPr>
          <a:lstStyle/>
          <a:p>
            <a:pPr defTabSz="81431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b="0" i="0" spc="27" baseline="0" dirty="0">
                <a:solidFill>
                  <a:schemeClr val="bg2"/>
                </a:solidFill>
                <a:latin typeface="+mn-lt"/>
                <a:ea typeface="+mn-ea"/>
                <a:cs typeface="CiscoSansTT Light" panose="020B0503020201020303" pitchFamily="34" charset="0"/>
              </a:rPr>
              <a:t>© 2024  Cisco and/or its affiliates. All rights reserved.   Cisco Confidential</a:t>
            </a:r>
          </a:p>
        </p:txBody>
      </p:sp>
      <p:pic>
        <p:nvPicPr>
          <p:cNvPr id="3" name="Picture 7">
            <a:extLst>
              <a:ext uri="{FF2B5EF4-FFF2-40B4-BE49-F238E27FC236}">
                <a16:creationId xmlns:a16="http://schemas.microsoft.com/office/drawing/2014/main" id="{74964416-F71E-D7CA-E3FB-1B38FEC4ED6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09602" y="6342698"/>
            <a:ext cx="396305" cy="208228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30E683ED-333E-71AE-8D5B-04FB014DEDA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5930" y="2789671"/>
            <a:ext cx="10232136" cy="637377"/>
          </a:xfrm>
          <a:prstGeom prst="rect">
            <a:avLst/>
          </a:prstGeom>
        </p:spPr>
        <p:txBody>
          <a:bodyPr lIns="45720" tIns="45720" rIns="45720" bIns="45720" anchor="b"/>
          <a:lstStyle>
            <a:lvl1pPr marL="0" indent="0" algn="l">
              <a:lnSpc>
                <a:spcPts val="4800"/>
              </a:lnSpc>
              <a:buFont typeface="Arial" panose="020B0604020202020204" pitchFamily="34" charset="0"/>
              <a:buNone/>
              <a:defRPr sz="4400" b="0" i="0" spc="0" baseline="0">
                <a:solidFill>
                  <a:schemeClr val="accent1"/>
                </a:solidFill>
                <a:latin typeface="+mj-lt"/>
                <a:cs typeface="CiscoSansTT ExtraLight" panose="020B0303020201020303" pitchFamily="34" charset="0"/>
              </a:defRPr>
            </a:lvl1pPr>
          </a:lstStyle>
          <a:p>
            <a:r>
              <a:rPr lang="en-GB" dirty="0"/>
              <a:t>Segue slide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8909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4A31272-7678-5F4F-BF05-F087FA2FC8E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341120" y="2772055"/>
            <a:ext cx="10241280" cy="640080"/>
          </a:xfrm>
          <a:prstGeom prst="rect">
            <a:avLst/>
          </a:prstGeom>
        </p:spPr>
        <p:txBody>
          <a:bodyPr lIns="45720" rIns="45720" anchor="ctr"/>
          <a:lstStyle>
            <a:lvl1pPr marL="0" indent="0" algn="r">
              <a:lnSpc>
                <a:spcPts val="4800"/>
              </a:lnSpc>
              <a:buFont typeface="Arial" panose="020B0604020202020204" pitchFamily="34" charset="0"/>
              <a:buNone/>
              <a:defRPr sz="4400" b="0" i="0" spc="0" baseline="0">
                <a:solidFill>
                  <a:schemeClr val="bg1"/>
                </a:solidFill>
                <a:latin typeface="+mj-lt"/>
                <a:cs typeface="CiscoSansTT ExtraLight" panose="020B0303020201020303" pitchFamily="34" charset="0"/>
              </a:defRPr>
            </a:lvl1pPr>
          </a:lstStyle>
          <a:p>
            <a:r>
              <a:rPr lang="en-GB" dirty="0"/>
              <a:t>Transition slide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137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Sk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487BA-D190-36C9-FC38-746943551A1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341120" y="2772055"/>
            <a:ext cx="10241280" cy="640080"/>
          </a:xfrm>
          <a:prstGeom prst="rect">
            <a:avLst/>
          </a:prstGeom>
        </p:spPr>
        <p:txBody>
          <a:bodyPr lIns="45720" rIns="45720" anchor="ctr"/>
          <a:lstStyle>
            <a:lvl1pPr marL="0" indent="0" algn="r">
              <a:lnSpc>
                <a:spcPts val="4800"/>
              </a:lnSpc>
              <a:buFont typeface="Arial" panose="020B0604020202020204" pitchFamily="34" charset="0"/>
              <a:buNone/>
              <a:defRPr sz="4400" b="0" i="0" spc="0" baseline="0">
                <a:solidFill>
                  <a:schemeClr val="bg1"/>
                </a:solidFill>
                <a:latin typeface="+mj-lt"/>
                <a:cs typeface="CiscoSansTT ExtraLight" panose="020B0303020201020303" pitchFamily="34" charset="0"/>
              </a:defRPr>
            </a:lvl1pPr>
          </a:lstStyle>
          <a:p>
            <a:r>
              <a:rPr lang="en-GB" dirty="0"/>
              <a:t>Transition slide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601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Midn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16646CD-FB63-F3C0-1A8A-8157E8BB059B}"/>
              </a:ext>
            </a:extLst>
          </p:cNvPr>
          <p:cNvSpPr>
            <a:spLocks noChangeArrowheads="1"/>
          </p:cNvSpPr>
          <p:nvPr userDrawn="1"/>
        </p:nvSpPr>
        <p:spPr bwMode="ltGray">
          <a:xfrm>
            <a:off x="1142755" y="6373473"/>
            <a:ext cx="4534733" cy="1752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5" tIns="41056" rIns="82115" bIns="41056" anchor="b">
            <a:spAutoFit/>
          </a:bodyPr>
          <a:lstStyle/>
          <a:p>
            <a:pPr defTabSz="81431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b="0" i="0" spc="27" baseline="0" dirty="0">
                <a:solidFill>
                  <a:schemeClr val="bg2"/>
                </a:solidFill>
                <a:latin typeface="+mn-lt"/>
                <a:ea typeface="+mn-ea"/>
                <a:cs typeface="CiscoSansTT Light" panose="020B0503020201020303" pitchFamily="34" charset="0"/>
              </a:rPr>
              <a:t>© 2024  Cisco and/or its affiliates. All rights reserved.   Cisco Confidential</a:t>
            </a:r>
          </a:p>
        </p:txBody>
      </p:sp>
      <p:pic>
        <p:nvPicPr>
          <p:cNvPr id="5" name="Picture 7">
            <a:extLst>
              <a:ext uri="{FF2B5EF4-FFF2-40B4-BE49-F238E27FC236}">
                <a16:creationId xmlns:a16="http://schemas.microsoft.com/office/drawing/2014/main" id="{5B019962-90BF-9C68-7A80-7C374B3C866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09602" y="6342698"/>
            <a:ext cx="396305" cy="20822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362D482-EDEF-0534-A336-804F44744A7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341120" y="2772055"/>
            <a:ext cx="10241280" cy="640080"/>
          </a:xfrm>
          <a:prstGeom prst="rect">
            <a:avLst/>
          </a:prstGeom>
        </p:spPr>
        <p:txBody>
          <a:bodyPr lIns="45720" rIns="45720" anchor="ctr"/>
          <a:lstStyle>
            <a:lvl1pPr marL="0" indent="0" algn="r">
              <a:lnSpc>
                <a:spcPts val="4800"/>
              </a:lnSpc>
              <a:buFont typeface="Arial" panose="020B0604020202020204" pitchFamily="34" charset="0"/>
              <a:buNone/>
              <a:defRPr sz="4400" b="0" i="0" spc="0" baseline="0">
                <a:solidFill>
                  <a:schemeClr val="accent1"/>
                </a:solidFill>
                <a:latin typeface="+mj-lt"/>
                <a:cs typeface="CiscoSansTT ExtraLight" panose="020B0303020201020303" pitchFamily="34" charset="0"/>
              </a:defRPr>
            </a:lvl1pPr>
          </a:lstStyle>
          <a:p>
            <a:r>
              <a:rPr lang="en-GB" dirty="0"/>
              <a:t>Transition slide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258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ubtitle 2">
            <a:extLst>
              <a:ext uri="{FF2B5EF4-FFF2-40B4-BE49-F238E27FC236}">
                <a16:creationId xmlns:a16="http://schemas.microsoft.com/office/drawing/2014/main" id="{055E4C37-FAD6-B449-9189-A035C0C9E88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09601" y="5658220"/>
            <a:ext cx="10972800" cy="465891"/>
          </a:xfrm>
          <a:prstGeom prst="rect">
            <a:avLst/>
          </a:prstGeom>
        </p:spPr>
        <p:txBody>
          <a:bodyPr lIns="45720" tIns="45710" rIns="45720" bIns="45710" anchor="t" anchorCtr="0">
            <a:noAutofit/>
          </a:bodyPr>
          <a:lstStyle>
            <a:lvl1pPr marL="0" indent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1400" b="0" i="0">
                <a:solidFill>
                  <a:schemeClr val="tx1"/>
                </a:solidFill>
                <a:latin typeface="+mn-lt"/>
                <a:cs typeface="CiscoSansTT" panose="020B0503020201020303" pitchFamily="34" charset="0"/>
              </a:defRPr>
            </a:lvl1pPr>
            <a:lvl2pPr marL="4571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Speaker role</a:t>
            </a:r>
            <a:endParaRPr lang="en-US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FEADEB85-EFB9-A048-BE6B-F1473C49995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9600" y="5233078"/>
            <a:ext cx="10972800" cy="398668"/>
          </a:xfrm>
          <a:prstGeom prst="rect">
            <a:avLst/>
          </a:prstGeom>
        </p:spPr>
        <p:txBody>
          <a:bodyPr lIns="45720" tIns="45710" rIns="45720" bIns="4571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2400" b="0" i="0" baseline="0">
                <a:solidFill>
                  <a:schemeClr val="tx1"/>
                </a:solidFill>
                <a:latin typeface="+mn-lt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 dirty="0"/>
              <a:t>Speaker name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86E3EA5B-6C70-8F4D-9385-EC53B25066C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99521" y="1398874"/>
            <a:ext cx="10376024" cy="3311089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ts val="4800"/>
              </a:lnSpc>
              <a:buFont typeface="Arial" panose="020B0604020202020204" pitchFamily="34" charset="0"/>
              <a:buNone/>
              <a:defRPr sz="4000" b="0" i="0" spc="0" baseline="0">
                <a:solidFill>
                  <a:schemeClr val="bg1"/>
                </a:solidFill>
                <a:latin typeface="+mj-lt"/>
                <a:cs typeface="CiscoSansTT ExtraLight" panose="020B0303020201020303" pitchFamily="34" charset="0"/>
              </a:defRPr>
            </a:lvl1pPr>
          </a:lstStyle>
          <a:p>
            <a:r>
              <a:rPr lang="en-GB" dirty="0"/>
              <a:t>As the adoption of multi-cloud strategy grows, Ulla </a:t>
            </a:r>
            <a:r>
              <a:rPr lang="en-GB" dirty="0" err="1"/>
              <a:t>sitiora</a:t>
            </a:r>
            <a:r>
              <a:rPr lang="en-GB" dirty="0"/>
              <a:t> </a:t>
            </a:r>
            <a:r>
              <a:rPr lang="en-GB" dirty="0" err="1"/>
              <a:t>turest</a:t>
            </a:r>
            <a:r>
              <a:rPr lang="en-GB" dirty="0"/>
              <a:t> </a:t>
            </a:r>
            <a:r>
              <a:rPr lang="en-GB" dirty="0" err="1"/>
              <a:t>experibus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pa </a:t>
            </a:r>
            <a:r>
              <a:rPr lang="en-GB" dirty="0" err="1"/>
              <a:t>dolor</a:t>
            </a:r>
            <a:r>
              <a:rPr lang="en-GB" dirty="0"/>
              <a:t> a </a:t>
            </a:r>
            <a:r>
              <a:rPr lang="en-GB" dirty="0" err="1"/>
              <a:t>conestia</a:t>
            </a:r>
            <a:r>
              <a:rPr lang="en-GB" dirty="0"/>
              <a:t> vent </a:t>
            </a:r>
            <a:r>
              <a:rPr lang="en-GB" dirty="0" err="1"/>
              <a:t>eosse</a:t>
            </a:r>
            <a:r>
              <a:rPr lang="en-GB" dirty="0"/>
              <a:t> non </a:t>
            </a:r>
            <a:r>
              <a:rPr lang="en-GB" dirty="0" err="1"/>
              <a:t>consequ</a:t>
            </a:r>
            <a:r>
              <a:rPr lang="en-GB" dirty="0"/>
              <a:t> </a:t>
            </a:r>
            <a:r>
              <a:rPr lang="en-GB" dirty="0" err="1"/>
              <a:t>aturit</a:t>
            </a:r>
            <a:r>
              <a:rPr lang="en-GB" dirty="0"/>
              <a:t> </a:t>
            </a:r>
            <a:r>
              <a:rPr lang="en-GB" dirty="0" err="1"/>
              <a:t>faccum</a:t>
            </a:r>
            <a:r>
              <a:rPr lang="en-GB" dirty="0"/>
              <a:t> qui </a:t>
            </a:r>
            <a:r>
              <a:rPr lang="en-GB" dirty="0" err="1"/>
              <a:t>dolor</a:t>
            </a:r>
            <a:r>
              <a:rPr lang="en-GB" dirty="0"/>
              <a:t> a </a:t>
            </a:r>
            <a:r>
              <a:rPr lang="en-GB" dirty="0" err="1"/>
              <a:t>num</a:t>
            </a:r>
            <a:endParaRPr lang="en-GB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8E18B2BC-5B8F-6442-A3B3-AB5D063112D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41976" y="733891"/>
            <a:ext cx="1508048" cy="836396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191B82D-853E-F074-193C-5B7F13F89D29}"/>
              </a:ext>
            </a:extLst>
          </p:cNvPr>
          <p:cNvCxnSpPr>
            <a:cxnSpLocks/>
          </p:cNvCxnSpPr>
          <p:nvPr userDrawn="1"/>
        </p:nvCxnSpPr>
        <p:spPr>
          <a:xfrm>
            <a:off x="4545877" y="4934857"/>
            <a:ext cx="3100252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0725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k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ubtitle 2">
            <a:extLst>
              <a:ext uri="{FF2B5EF4-FFF2-40B4-BE49-F238E27FC236}">
                <a16:creationId xmlns:a16="http://schemas.microsoft.com/office/drawing/2014/main" id="{055E4C37-FAD6-B449-9189-A035C0C9E88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09601" y="5658220"/>
            <a:ext cx="10972800" cy="465891"/>
          </a:xfrm>
          <a:prstGeom prst="rect">
            <a:avLst/>
          </a:prstGeom>
        </p:spPr>
        <p:txBody>
          <a:bodyPr lIns="45720" tIns="45710" rIns="45720" bIns="45710" anchor="t" anchorCtr="0">
            <a:noAutofit/>
          </a:bodyPr>
          <a:lstStyle>
            <a:lvl1pPr marL="0" indent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1400" b="0" i="0">
                <a:solidFill>
                  <a:schemeClr val="bg1"/>
                </a:solidFill>
                <a:latin typeface="+mn-lt"/>
                <a:cs typeface="CiscoSansTT" panose="020B0503020201020303" pitchFamily="34" charset="0"/>
              </a:defRPr>
            </a:lvl1pPr>
            <a:lvl2pPr marL="4571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Speaker role</a:t>
            </a:r>
            <a:endParaRPr lang="en-US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FEADEB85-EFB9-A048-BE6B-F1473C49995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9600" y="5233078"/>
            <a:ext cx="10972800" cy="398668"/>
          </a:xfrm>
          <a:prstGeom prst="rect">
            <a:avLst/>
          </a:prstGeom>
        </p:spPr>
        <p:txBody>
          <a:bodyPr lIns="45720" tIns="45710" rIns="45720" bIns="4571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2400" b="0" i="0" baseline="0">
                <a:solidFill>
                  <a:schemeClr val="bg1"/>
                </a:solidFill>
                <a:latin typeface="+mn-lt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 dirty="0"/>
              <a:t>Speaker name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86E3EA5B-6C70-8F4D-9385-EC53B25066C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99521" y="1398874"/>
            <a:ext cx="10376024" cy="3311089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ts val="4800"/>
              </a:lnSpc>
              <a:buFont typeface="Arial" panose="020B0604020202020204" pitchFamily="34" charset="0"/>
              <a:buNone/>
              <a:defRPr sz="4000" b="0" i="0" spc="0" baseline="0">
                <a:solidFill>
                  <a:schemeClr val="bg1"/>
                </a:solidFill>
                <a:latin typeface="+mj-lt"/>
                <a:cs typeface="CiscoSansTT ExtraLight" panose="020B0303020201020303" pitchFamily="34" charset="0"/>
              </a:defRPr>
            </a:lvl1pPr>
          </a:lstStyle>
          <a:p>
            <a:r>
              <a:rPr lang="en-GB" dirty="0"/>
              <a:t>As the adoption of multi-cloud strategy grows, Ulla </a:t>
            </a:r>
            <a:r>
              <a:rPr lang="en-GB" dirty="0" err="1"/>
              <a:t>sitiora</a:t>
            </a:r>
            <a:r>
              <a:rPr lang="en-GB" dirty="0"/>
              <a:t> </a:t>
            </a:r>
            <a:r>
              <a:rPr lang="en-GB" dirty="0" err="1"/>
              <a:t>turest</a:t>
            </a:r>
            <a:r>
              <a:rPr lang="en-GB" dirty="0"/>
              <a:t> </a:t>
            </a:r>
            <a:r>
              <a:rPr lang="en-GB" dirty="0" err="1"/>
              <a:t>experibus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pa </a:t>
            </a:r>
            <a:r>
              <a:rPr lang="en-GB" dirty="0" err="1"/>
              <a:t>dolor</a:t>
            </a:r>
            <a:r>
              <a:rPr lang="en-GB" dirty="0"/>
              <a:t> a </a:t>
            </a:r>
            <a:r>
              <a:rPr lang="en-GB" dirty="0" err="1"/>
              <a:t>conestia</a:t>
            </a:r>
            <a:r>
              <a:rPr lang="en-GB" dirty="0"/>
              <a:t> vent </a:t>
            </a:r>
            <a:r>
              <a:rPr lang="en-GB" dirty="0" err="1"/>
              <a:t>eosse</a:t>
            </a:r>
            <a:r>
              <a:rPr lang="en-GB" dirty="0"/>
              <a:t> non </a:t>
            </a:r>
            <a:r>
              <a:rPr lang="en-GB" dirty="0" err="1"/>
              <a:t>consequ</a:t>
            </a:r>
            <a:r>
              <a:rPr lang="en-GB" dirty="0"/>
              <a:t> </a:t>
            </a:r>
            <a:r>
              <a:rPr lang="en-GB" dirty="0" err="1"/>
              <a:t>aturit</a:t>
            </a:r>
            <a:r>
              <a:rPr lang="en-GB" dirty="0"/>
              <a:t> </a:t>
            </a:r>
            <a:r>
              <a:rPr lang="en-GB" dirty="0" err="1"/>
              <a:t>faccum</a:t>
            </a:r>
            <a:r>
              <a:rPr lang="en-GB" dirty="0"/>
              <a:t> qui </a:t>
            </a:r>
            <a:r>
              <a:rPr lang="en-GB" dirty="0" err="1"/>
              <a:t>dolor</a:t>
            </a:r>
            <a:r>
              <a:rPr lang="en-GB" dirty="0"/>
              <a:t> a </a:t>
            </a:r>
            <a:r>
              <a:rPr lang="en-GB" dirty="0" err="1"/>
              <a:t>num</a:t>
            </a:r>
            <a:endParaRPr lang="en-GB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8E18B2BC-5B8F-6442-A3B3-AB5D063112D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41976" y="733891"/>
            <a:ext cx="1508048" cy="836396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191B82D-853E-F074-193C-5B7F13F89D29}"/>
              </a:ext>
            </a:extLst>
          </p:cNvPr>
          <p:cNvCxnSpPr>
            <a:cxnSpLocks/>
          </p:cNvCxnSpPr>
          <p:nvPr userDrawn="1"/>
        </p:nvCxnSpPr>
        <p:spPr>
          <a:xfrm>
            <a:off x="4545877" y="4934857"/>
            <a:ext cx="3100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10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Midn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ubtitle 2">
            <a:extLst>
              <a:ext uri="{FF2B5EF4-FFF2-40B4-BE49-F238E27FC236}">
                <a16:creationId xmlns:a16="http://schemas.microsoft.com/office/drawing/2014/main" id="{055E4C37-FAD6-B449-9189-A035C0C9E88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09601" y="5658220"/>
            <a:ext cx="10972800" cy="465891"/>
          </a:xfrm>
          <a:prstGeom prst="rect">
            <a:avLst/>
          </a:prstGeom>
        </p:spPr>
        <p:txBody>
          <a:bodyPr lIns="45720" tIns="45710" rIns="45720" bIns="45710" anchor="t" anchorCtr="0">
            <a:noAutofit/>
          </a:bodyPr>
          <a:lstStyle>
            <a:lvl1pPr marL="0" indent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1400" b="0" i="0">
                <a:solidFill>
                  <a:schemeClr val="bg2"/>
                </a:solidFill>
                <a:latin typeface="+mn-lt"/>
                <a:cs typeface="CiscoSansTT" panose="020B0503020201020303" pitchFamily="34" charset="0"/>
              </a:defRPr>
            </a:lvl1pPr>
            <a:lvl2pPr marL="4571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Speaker role</a:t>
            </a:r>
            <a:endParaRPr lang="en-US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FEADEB85-EFB9-A048-BE6B-F1473C49995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9600" y="5233078"/>
            <a:ext cx="10972800" cy="398668"/>
          </a:xfrm>
          <a:prstGeom prst="rect">
            <a:avLst/>
          </a:prstGeom>
        </p:spPr>
        <p:txBody>
          <a:bodyPr lIns="45720" tIns="45710" rIns="45720" bIns="4571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2400" b="0" i="0" baseline="0">
                <a:solidFill>
                  <a:schemeClr val="bg2"/>
                </a:solidFill>
                <a:latin typeface="+mn-lt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 dirty="0"/>
              <a:t>Speaker name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86E3EA5B-6C70-8F4D-9385-EC53B25066C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99521" y="1398874"/>
            <a:ext cx="10376024" cy="3311089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ts val="4800"/>
              </a:lnSpc>
              <a:buFont typeface="Arial" panose="020B0604020202020204" pitchFamily="34" charset="0"/>
              <a:buNone/>
              <a:defRPr sz="4000" b="0" i="0" spc="0" baseline="0">
                <a:solidFill>
                  <a:schemeClr val="bg2"/>
                </a:solidFill>
                <a:latin typeface="+mj-lt"/>
                <a:cs typeface="CiscoSansTT ExtraLight" panose="020B0303020201020303" pitchFamily="34" charset="0"/>
              </a:defRPr>
            </a:lvl1pPr>
          </a:lstStyle>
          <a:p>
            <a:r>
              <a:rPr lang="en-GB" dirty="0"/>
              <a:t>As the adoption of multi-cloud strategy grows, Ulla </a:t>
            </a:r>
            <a:r>
              <a:rPr lang="en-GB" dirty="0" err="1"/>
              <a:t>sitiora</a:t>
            </a:r>
            <a:r>
              <a:rPr lang="en-GB" dirty="0"/>
              <a:t> </a:t>
            </a:r>
            <a:r>
              <a:rPr lang="en-GB" dirty="0" err="1"/>
              <a:t>turest</a:t>
            </a:r>
            <a:r>
              <a:rPr lang="en-GB" dirty="0"/>
              <a:t> </a:t>
            </a:r>
            <a:r>
              <a:rPr lang="en-GB" dirty="0" err="1"/>
              <a:t>experibus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pa </a:t>
            </a:r>
            <a:r>
              <a:rPr lang="en-GB" dirty="0" err="1"/>
              <a:t>dolor</a:t>
            </a:r>
            <a:r>
              <a:rPr lang="en-GB" dirty="0"/>
              <a:t> a </a:t>
            </a:r>
            <a:r>
              <a:rPr lang="en-GB" dirty="0" err="1"/>
              <a:t>conestia</a:t>
            </a:r>
            <a:r>
              <a:rPr lang="en-GB" dirty="0"/>
              <a:t> vent </a:t>
            </a:r>
            <a:r>
              <a:rPr lang="en-GB" dirty="0" err="1"/>
              <a:t>eosse</a:t>
            </a:r>
            <a:r>
              <a:rPr lang="en-GB" dirty="0"/>
              <a:t> non </a:t>
            </a:r>
            <a:r>
              <a:rPr lang="en-GB" dirty="0" err="1"/>
              <a:t>consequ</a:t>
            </a:r>
            <a:r>
              <a:rPr lang="en-GB" dirty="0"/>
              <a:t> </a:t>
            </a:r>
            <a:r>
              <a:rPr lang="en-GB" dirty="0" err="1"/>
              <a:t>aturit</a:t>
            </a:r>
            <a:r>
              <a:rPr lang="en-GB" dirty="0"/>
              <a:t> </a:t>
            </a:r>
            <a:r>
              <a:rPr lang="en-GB" dirty="0" err="1"/>
              <a:t>faccum</a:t>
            </a:r>
            <a:r>
              <a:rPr lang="en-GB" dirty="0"/>
              <a:t> qui </a:t>
            </a:r>
            <a:r>
              <a:rPr lang="en-GB" dirty="0" err="1"/>
              <a:t>dolor</a:t>
            </a:r>
            <a:r>
              <a:rPr lang="en-GB" dirty="0"/>
              <a:t> a </a:t>
            </a:r>
            <a:r>
              <a:rPr lang="en-GB" dirty="0" err="1"/>
              <a:t>num</a:t>
            </a:r>
            <a:endParaRPr lang="en-GB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8E18B2BC-5B8F-6442-A3B3-AB5D063112D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41976" y="733891"/>
            <a:ext cx="1508048" cy="836396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191B82D-853E-F074-193C-5B7F13F89D29}"/>
              </a:ext>
            </a:extLst>
          </p:cNvPr>
          <p:cNvCxnSpPr>
            <a:cxnSpLocks/>
          </p:cNvCxnSpPr>
          <p:nvPr userDrawn="1"/>
        </p:nvCxnSpPr>
        <p:spPr>
          <a:xfrm>
            <a:off x="4545877" y="4934857"/>
            <a:ext cx="3100252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A29ECC5C-23D8-044B-A13F-1C7CFA30043D}"/>
              </a:ext>
            </a:extLst>
          </p:cNvPr>
          <p:cNvSpPr>
            <a:spLocks noChangeArrowheads="1"/>
          </p:cNvSpPr>
          <p:nvPr userDrawn="1"/>
        </p:nvSpPr>
        <p:spPr bwMode="ltGray">
          <a:xfrm>
            <a:off x="1142755" y="6373473"/>
            <a:ext cx="4534733" cy="1752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5" tIns="41056" rIns="82115" bIns="41056" anchor="b">
            <a:spAutoFit/>
          </a:bodyPr>
          <a:lstStyle/>
          <a:p>
            <a:pPr defTabSz="81431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b="0" i="0" spc="27" baseline="0" dirty="0">
                <a:solidFill>
                  <a:schemeClr val="bg2"/>
                </a:solidFill>
                <a:latin typeface="+mn-lt"/>
                <a:ea typeface="+mn-ea"/>
                <a:cs typeface="CiscoSansTT Light" panose="020B0503020201020303" pitchFamily="34" charset="0"/>
              </a:rPr>
              <a:t>© 2024  Cisco and/or its affiliates. All rights reserved.   Cisco Confidential</a:t>
            </a:r>
          </a:p>
        </p:txBody>
      </p:sp>
      <p:pic>
        <p:nvPicPr>
          <p:cNvPr id="6" name="Picture 7">
            <a:extLst>
              <a:ext uri="{FF2B5EF4-FFF2-40B4-BE49-F238E27FC236}">
                <a16:creationId xmlns:a16="http://schemas.microsoft.com/office/drawing/2014/main" id="{92C7939B-219A-BC07-DCE7-4B36AF2A4EA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609602" y="6342698"/>
            <a:ext cx="396305" cy="208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497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288E9818-CDB2-294C-86DC-E17877CD33A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1964" y="2565400"/>
            <a:ext cx="5166360" cy="2743200"/>
          </a:xfrm>
          <a:prstGeom prst="rect">
            <a:avLst/>
          </a:prstGeom>
        </p:spPr>
        <p:txBody>
          <a:bodyPr lIns="45720" tIns="45720" rIns="45720" bIns="45720">
            <a:noAutofit/>
          </a:bodyPr>
          <a:lstStyle>
            <a:lvl1pPr marL="0" marR="0" indent="0" algn="l" defTabSz="912276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None/>
              <a:tabLst/>
              <a:defRPr sz="1400" b="0" i="0" baseline="0">
                <a:solidFill>
                  <a:schemeClr val="tx1"/>
                </a:solidFill>
                <a:latin typeface="+mn-lt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labore</a:t>
            </a:r>
            <a:r>
              <a:rPr lang="en-GB" dirty="0"/>
              <a:t> et dolore. 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et dolore.</a:t>
            </a:r>
          </a:p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labore et dolore.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et dolore.</a:t>
            </a:r>
            <a:endParaRPr lang="en-GB" dirty="0"/>
          </a:p>
          <a:p>
            <a:pPr lvl="0"/>
            <a:endParaRPr lang="en-GB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FB0ED95-38E7-2A5D-7BFA-218DE01901E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1966" y="1549400"/>
            <a:ext cx="5166360" cy="660401"/>
          </a:xfrm>
          <a:prstGeom prst="rect">
            <a:avLst/>
          </a:prstGeom>
        </p:spPr>
        <p:txBody>
          <a:bodyPr lIns="45720" tIns="45720" rIns="45720" bIns="4572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3200" b="0" i="0" spc="0" baseline="0">
                <a:solidFill>
                  <a:schemeClr val="bg1"/>
                </a:solidFill>
                <a:latin typeface="+mj-lt"/>
                <a:cs typeface="CiscoSansTT ExtraLight" panose="020B0303020201020303" pitchFamily="34" charset="0"/>
              </a:defRPr>
            </a:lvl1pPr>
          </a:lstStyle>
          <a:p>
            <a:r>
              <a:rPr lang="en-GB" dirty="0"/>
              <a:t>Heading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488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35059BF6-2F19-7F49-9CBE-82197BDDFC8C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410937" y="2382519"/>
            <a:ext cx="5169260" cy="365760"/>
          </a:xfrm>
          <a:prstGeom prst="rect">
            <a:avLst/>
          </a:prstGeom>
        </p:spPr>
        <p:txBody>
          <a:bodyPr lIns="45720" tIns="45720" rIns="45720" bIns="4572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0" i="0" baseline="0">
                <a:solidFill>
                  <a:schemeClr val="tx1"/>
                </a:solidFill>
                <a:latin typeface="+mn-lt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 dirty="0"/>
              <a:t>Subtitle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A8B70A03-DFE5-BAFE-E792-E9F9971D5DD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21965" y="2382520"/>
            <a:ext cx="5169260" cy="365760"/>
          </a:xfrm>
          <a:prstGeom prst="rect">
            <a:avLst/>
          </a:prstGeom>
        </p:spPr>
        <p:txBody>
          <a:bodyPr lIns="45720" tIns="45720" rIns="45720" bIns="4572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0" i="0" baseline="0">
                <a:solidFill>
                  <a:schemeClr val="tx1"/>
                </a:solidFill>
                <a:latin typeface="+mn-lt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 dirty="0"/>
              <a:t>Subtitle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F8DA8E-89D4-2754-2F23-8BC1A882CC6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23679" y="2932588"/>
            <a:ext cx="5166360" cy="1463040"/>
          </a:xfrm>
          <a:prstGeom prst="rect">
            <a:avLst/>
          </a:prstGeom>
        </p:spPr>
        <p:txBody>
          <a:bodyPr lIns="45720" tIns="45720" rIns="45720" bIns="45720">
            <a:noAutofit/>
          </a:bodyPr>
          <a:lstStyle>
            <a:lvl1pPr marL="0" marR="0" indent="0" algn="l" defTabSz="912276" rtl="0" eaLnBrk="1" fontAlgn="base" latinLnBrk="0" hangingPunct="1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None/>
              <a:tabLst/>
              <a:defRPr sz="1400" b="0" i="0" baseline="0">
                <a:solidFill>
                  <a:schemeClr val="tx1"/>
                </a:solidFill>
                <a:latin typeface="+mn-lt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dolore. </a:t>
            </a:r>
          </a:p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labore.</a:t>
            </a:r>
          </a:p>
          <a:p>
            <a:pPr lvl="0"/>
            <a:endParaRPr lang="en-GB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AC6832F-2D70-B8EC-0B06-A53E0213069D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399977" y="2932588"/>
            <a:ext cx="5166360" cy="1463040"/>
          </a:xfrm>
          <a:prstGeom prst="rect">
            <a:avLst/>
          </a:prstGeom>
        </p:spPr>
        <p:txBody>
          <a:bodyPr lIns="45720" tIns="45720" rIns="45720" bIns="45720">
            <a:noAutofit/>
          </a:bodyPr>
          <a:lstStyle>
            <a:lvl1pPr marL="0" marR="0" indent="0" algn="l" defTabSz="912276" rtl="0" eaLnBrk="1" fontAlgn="base" latinLnBrk="0" hangingPunct="1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None/>
              <a:tabLst/>
              <a:defRPr sz="1400" b="0" i="0" baseline="0">
                <a:solidFill>
                  <a:schemeClr val="tx1"/>
                </a:solidFill>
                <a:latin typeface="+mn-lt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dolore. </a:t>
            </a:r>
          </a:p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labore.</a:t>
            </a:r>
          </a:p>
          <a:p>
            <a:pPr lvl="0"/>
            <a:endParaRPr lang="en-GB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EA1A354-0871-A2E1-F013-7080A6D3E53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1966" y="1549400"/>
            <a:ext cx="5166360" cy="660401"/>
          </a:xfrm>
          <a:prstGeom prst="rect">
            <a:avLst/>
          </a:prstGeom>
        </p:spPr>
        <p:txBody>
          <a:bodyPr lIns="45720" tIns="45720" rIns="45720" bIns="4572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3200" b="0" i="0" spc="0" baseline="0">
                <a:solidFill>
                  <a:schemeClr val="bg1"/>
                </a:solidFill>
                <a:latin typeface="+mj-lt"/>
                <a:cs typeface="CiscoSansTT ExtraLight" panose="020B0303020201020303" pitchFamily="34" charset="0"/>
              </a:defRPr>
            </a:lvl1pPr>
          </a:lstStyle>
          <a:p>
            <a:r>
              <a:rPr lang="en-GB" dirty="0"/>
              <a:t>Heading</a:t>
            </a:r>
            <a:endParaRPr lang="en-US" dirty="0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6C8EA024-D9FE-B723-2F3F-890E3F4517D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407661" y="1551433"/>
            <a:ext cx="5165819" cy="658368"/>
          </a:xfrm>
          <a:prstGeom prst="rect">
            <a:avLst/>
          </a:prstGeom>
        </p:spPr>
        <p:txBody>
          <a:bodyPr lIns="45720" tIns="45720" rIns="45720" bIns="45720" anchor="b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200" b="0" i="0">
                <a:solidFill>
                  <a:schemeClr val="bg1"/>
                </a:solidFill>
                <a:latin typeface="+mj-lt"/>
                <a:cs typeface="CiscoSansTT ExtraLight" panose="020B0303020201020303" pitchFamily="34" charset="0"/>
              </a:defRPr>
            </a:lvl1pPr>
          </a:lstStyle>
          <a:p>
            <a:r>
              <a:rPr lang="en-GB" dirty="0"/>
              <a:t>Heading</a:t>
            </a:r>
          </a:p>
        </p:txBody>
      </p:sp>
    </p:spTree>
    <p:extLst>
      <p:ext uri="{BB962C8B-B14F-4D97-AF65-F5344CB8AC3E}">
        <p14:creationId xmlns:p14="http://schemas.microsoft.com/office/powerpoint/2010/main" val="17989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B27A1D91-B0C5-82DE-7D46-53E481769CC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1966" y="2382520"/>
            <a:ext cx="3489235" cy="365760"/>
          </a:xfrm>
          <a:prstGeom prst="rect">
            <a:avLst/>
          </a:prstGeom>
        </p:spPr>
        <p:txBody>
          <a:bodyPr lIns="45720" tIns="45720" rIns="45720" bIns="4572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="0" i="0" baseline="0">
                <a:solidFill>
                  <a:schemeClr val="tx1"/>
                </a:solidFill>
                <a:latin typeface="+mn-lt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 dirty="0"/>
              <a:t>Subtitle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45F39481-2908-3822-701D-5FF87E1F03A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093165" y="2382520"/>
            <a:ext cx="3489235" cy="365760"/>
          </a:xfrm>
          <a:prstGeom prst="rect">
            <a:avLst/>
          </a:prstGeom>
        </p:spPr>
        <p:txBody>
          <a:bodyPr lIns="45720" tIns="45720" rIns="45720" bIns="4572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="0" i="0" baseline="0">
                <a:solidFill>
                  <a:schemeClr val="tx1"/>
                </a:solidFill>
                <a:latin typeface="+mn-lt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 dirty="0"/>
              <a:t>Subtitle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3BD0ABDF-0D5E-A765-9F69-3BC9541847C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362644" y="2382520"/>
            <a:ext cx="3489235" cy="365760"/>
          </a:xfrm>
          <a:prstGeom prst="rect">
            <a:avLst/>
          </a:prstGeom>
        </p:spPr>
        <p:txBody>
          <a:bodyPr lIns="45720" tIns="45720" rIns="45720" bIns="4572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="0" i="0" baseline="0">
                <a:solidFill>
                  <a:schemeClr val="tx1"/>
                </a:solidFill>
                <a:latin typeface="+mn-lt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 dirty="0"/>
              <a:t>Subtitle</a:t>
            </a:r>
          </a:p>
        </p:txBody>
      </p:sp>
      <p:sp>
        <p:nvSpPr>
          <p:cNvPr id="30" name="Text Placeholder 6">
            <a:extLst>
              <a:ext uri="{FF2B5EF4-FFF2-40B4-BE49-F238E27FC236}">
                <a16:creationId xmlns:a16="http://schemas.microsoft.com/office/drawing/2014/main" id="{3EB9F6D8-47DF-1F5B-55DF-071309C37FD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362644" y="1549400"/>
            <a:ext cx="3489236" cy="660402"/>
          </a:xfrm>
          <a:prstGeom prst="rect">
            <a:avLst/>
          </a:prstGeom>
        </p:spPr>
        <p:txBody>
          <a:bodyPr lIns="45720" tIns="45720" rIns="45720" bIns="45720" anchor="b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>
                <a:solidFill>
                  <a:schemeClr val="bg1"/>
                </a:solidFill>
                <a:latin typeface="+mj-lt"/>
                <a:cs typeface="CiscoSansTT ExtraLight" panose="020B0303020201020303" pitchFamily="34" charset="0"/>
              </a:defRPr>
            </a:lvl1pPr>
          </a:lstStyle>
          <a:p>
            <a:r>
              <a:rPr lang="en-GB" dirty="0"/>
              <a:t>Heading</a:t>
            </a:r>
          </a:p>
        </p:txBody>
      </p:sp>
      <p:sp>
        <p:nvSpPr>
          <p:cNvPr id="31" name="Text Placeholder 6">
            <a:extLst>
              <a:ext uri="{FF2B5EF4-FFF2-40B4-BE49-F238E27FC236}">
                <a16:creationId xmlns:a16="http://schemas.microsoft.com/office/drawing/2014/main" id="{1B9F0F59-8C07-4391-070A-F127239E51B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093165" y="1549400"/>
            <a:ext cx="3489762" cy="660402"/>
          </a:xfrm>
          <a:prstGeom prst="rect">
            <a:avLst/>
          </a:prstGeom>
        </p:spPr>
        <p:txBody>
          <a:bodyPr lIns="45720" tIns="45720" rIns="45720" bIns="45720" anchor="b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>
                <a:solidFill>
                  <a:schemeClr val="bg1"/>
                </a:solidFill>
                <a:latin typeface="+mj-lt"/>
                <a:cs typeface="CiscoSansTT ExtraLight" panose="020B0303020201020303" pitchFamily="34" charset="0"/>
              </a:defRPr>
            </a:lvl1pPr>
          </a:lstStyle>
          <a:p>
            <a:r>
              <a:rPr lang="en-GB" dirty="0"/>
              <a:t>Heading</a:t>
            </a:r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90CFD439-E346-0E67-C9C2-132C9C4EAD4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1966" y="2932240"/>
            <a:ext cx="3489235" cy="1828800"/>
          </a:xfrm>
          <a:prstGeom prst="rect">
            <a:avLst/>
          </a:prstGeom>
        </p:spPr>
        <p:txBody>
          <a:bodyPr lIns="45720" tIns="45720" rIns="45720" bIns="45720">
            <a:noAutofit/>
          </a:bodyPr>
          <a:lstStyle>
            <a:lvl1pPr marL="0" marR="0" indent="0" algn="l" defTabSz="912276" rtl="0" eaLnBrk="1" fontAlgn="base" latinLnBrk="0" hangingPunct="1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None/>
              <a:tabLst/>
              <a:defRPr sz="1400" b="0" i="0" baseline="0">
                <a:solidFill>
                  <a:schemeClr val="tx1"/>
                </a:solidFill>
                <a:latin typeface="+mn-lt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dolore. </a:t>
            </a:r>
          </a:p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et dolore.</a:t>
            </a:r>
          </a:p>
          <a:p>
            <a:pPr lvl="0"/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4CB3C8-42AF-C48C-331D-14C6776D22E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093165" y="2932240"/>
            <a:ext cx="3489235" cy="1828800"/>
          </a:xfrm>
          <a:prstGeom prst="rect">
            <a:avLst/>
          </a:prstGeom>
        </p:spPr>
        <p:txBody>
          <a:bodyPr lIns="45720" tIns="45720" rIns="45720" bIns="45720">
            <a:noAutofit/>
          </a:bodyPr>
          <a:lstStyle>
            <a:lvl1pPr marL="0" marR="0" indent="0" algn="l" defTabSz="912276" rtl="0" eaLnBrk="1" fontAlgn="base" latinLnBrk="0" hangingPunct="1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None/>
              <a:tabLst/>
              <a:defRPr sz="1400" b="0" i="0" baseline="0">
                <a:solidFill>
                  <a:schemeClr val="tx1"/>
                </a:solidFill>
                <a:latin typeface="+mn-lt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dolore. </a:t>
            </a:r>
          </a:p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et dolore.</a:t>
            </a:r>
          </a:p>
          <a:p>
            <a:pPr lvl="0"/>
            <a:endParaRPr lang="en-GB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995EC4FE-BFD0-FE57-EEA5-41CE4454142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62644" y="2932240"/>
            <a:ext cx="3489235" cy="1828800"/>
          </a:xfrm>
          <a:prstGeom prst="rect">
            <a:avLst/>
          </a:prstGeom>
        </p:spPr>
        <p:txBody>
          <a:bodyPr lIns="45720" tIns="45720" rIns="45720" bIns="45720">
            <a:noAutofit/>
          </a:bodyPr>
          <a:lstStyle>
            <a:lvl1pPr marL="0" marR="0" indent="0" algn="l" defTabSz="912276" rtl="0" eaLnBrk="1" fontAlgn="base" latinLnBrk="0" hangingPunct="1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None/>
              <a:tabLst/>
              <a:defRPr sz="1400" b="0" i="0" baseline="0">
                <a:solidFill>
                  <a:schemeClr val="tx1"/>
                </a:solidFill>
                <a:latin typeface="+mn-lt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dolore. </a:t>
            </a:r>
          </a:p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et dolore.</a:t>
            </a:r>
          </a:p>
          <a:p>
            <a:pPr lvl="0"/>
            <a:endParaRPr lang="en-GB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5EF17F4-A551-A381-6DF1-CED9B14FF85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1966" y="1549400"/>
            <a:ext cx="3493008" cy="660401"/>
          </a:xfrm>
          <a:prstGeom prst="rect">
            <a:avLst/>
          </a:prstGeom>
        </p:spPr>
        <p:txBody>
          <a:bodyPr lIns="45720" tIns="45720" rIns="45720" bIns="4572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3200" b="0" i="0" spc="0" baseline="0">
                <a:solidFill>
                  <a:schemeClr val="bg1"/>
                </a:solidFill>
                <a:latin typeface="+mj-lt"/>
                <a:cs typeface="CiscoSansTT ExtraLight" panose="020B0303020201020303" pitchFamily="34" charset="0"/>
              </a:defRPr>
            </a:lvl1pPr>
          </a:lstStyle>
          <a:p>
            <a:r>
              <a:rPr lang="en-GB" dirty="0"/>
              <a:t>Heading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657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93600" y="256032"/>
            <a:ext cx="11009376" cy="975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b" anchorCtr="0" compatLnSpc="1">
            <a:prstTxWarp prst="textNoShape">
              <a:avLst/>
            </a:prstTxWarp>
          </a:bodyPr>
          <a:lstStyle>
            <a:lvl1pPr>
              <a:defRPr sz="3733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GB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9436776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w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E02DD01B-53E6-C542-A933-2D42DD0D2C62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632127" y="1252071"/>
            <a:ext cx="1024772" cy="957729"/>
          </a:xfrm>
          <a:prstGeom prst="rect">
            <a:avLst/>
          </a:prstGeom>
          <a:noFill/>
        </p:spPr>
        <p:txBody>
          <a:bodyPr vert="horz" lIns="91420" tIns="45710" rIns="91420" bIns="45710" anchor="ctr"/>
          <a:lstStyle>
            <a:lvl1pPr marL="0" indent="0" algn="ctr">
              <a:buNone/>
              <a:defRPr sz="1200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 dirty="0"/>
              <a:t>Click to add marketing icon</a:t>
            </a:r>
          </a:p>
        </p:txBody>
      </p:sp>
      <p:sp>
        <p:nvSpPr>
          <p:cNvPr id="26" name="Text Placeholder 6">
            <a:extLst>
              <a:ext uri="{FF2B5EF4-FFF2-40B4-BE49-F238E27FC236}">
                <a16:creationId xmlns:a16="http://schemas.microsoft.com/office/drawing/2014/main" id="{3148D23F-4FB0-0283-D700-8A06DCABC28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390621" y="2763200"/>
            <a:ext cx="5178611" cy="658368"/>
          </a:xfrm>
          <a:prstGeom prst="rect">
            <a:avLst/>
          </a:prstGeom>
        </p:spPr>
        <p:txBody>
          <a:bodyPr lIns="45720" tIns="45720" rIns="45720" bIns="45720" anchor="b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>
                <a:solidFill>
                  <a:schemeClr val="bg1"/>
                </a:solidFill>
                <a:latin typeface="+mj-lt"/>
                <a:cs typeface="CiscoSansTT ExtraLight" panose="020B0303020201020303" pitchFamily="34" charset="0"/>
              </a:defRPr>
            </a:lvl1pPr>
          </a:lstStyle>
          <a:p>
            <a:r>
              <a:rPr lang="en-GB" dirty="0"/>
              <a:t>Heading</a:t>
            </a:r>
          </a:p>
        </p:txBody>
      </p:sp>
      <p:sp>
        <p:nvSpPr>
          <p:cNvPr id="27" name="Picture Placeholder 2">
            <a:extLst>
              <a:ext uri="{FF2B5EF4-FFF2-40B4-BE49-F238E27FC236}">
                <a16:creationId xmlns:a16="http://schemas.microsoft.com/office/drawing/2014/main" id="{C5C6BDEC-E33F-4C34-5403-6A238AB80D5E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6399978" y="1252071"/>
            <a:ext cx="1024772" cy="957729"/>
          </a:xfrm>
          <a:prstGeom prst="rect">
            <a:avLst/>
          </a:prstGeom>
          <a:noFill/>
        </p:spPr>
        <p:txBody>
          <a:bodyPr vert="horz" lIns="91420" tIns="45710" rIns="91420" bIns="45710" anchor="ctr"/>
          <a:lstStyle>
            <a:lvl1pPr marL="0" indent="0" algn="ctr">
              <a:buNone/>
              <a:defRPr sz="1200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 dirty="0"/>
              <a:t>Click to add marketing icon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ADFE46B3-A8B5-C645-B495-DA6D5318053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21758" y="2763200"/>
            <a:ext cx="5178611" cy="658368"/>
          </a:xfrm>
          <a:prstGeom prst="rect">
            <a:avLst/>
          </a:prstGeom>
        </p:spPr>
        <p:txBody>
          <a:bodyPr lIns="45720" tIns="45720" rIns="45720" bIns="45720" anchor="b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>
                <a:solidFill>
                  <a:schemeClr val="bg1"/>
                </a:solidFill>
                <a:latin typeface="+mj-lt"/>
                <a:cs typeface="CiscoSansTT ExtraLight" panose="020B0303020201020303" pitchFamily="34" charset="0"/>
              </a:defRPr>
            </a:lvl1pPr>
          </a:lstStyle>
          <a:p>
            <a:r>
              <a:rPr lang="en-GB" dirty="0"/>
              <a:t>Heading</a:t>
            </a:r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AF99BB75-045A-328E-9E50-C137137C810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3679" y="3668309"/>
            <a:ext cx="5166360" cy="1463040"/>
          </a:xfrm>
          <a:prstGeom prst="rect">
            <a:avLst/>
          </a:prstGeom>
        </p:spPr>
        <p:txBody>
          <a:bodyPr lIns="45720" tIns="45720" rIns="45720" bIns="45720">
            <a:noAutofit/>
          </a:bodyPr>
          <a:lstStyle>
            <a:lvl1pPr marL="0" marR="0" indent="0" algn="l" defTabSz="912276" rtl="0" eaLnBrk="1" fontAlgn="base" latinLnBrk="0" hangingPunct="1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None/>
              <a:tabLst/>
              <a:defRPr sz="1400" b="0" i="0" baseline="0">
                <a:solidFill>
                  <a:schemeClr val="tx1"/>
                </a:solidFill>
                <a:latin typeface="+mn-lt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dolore. </a:t>
            </a:r>
          </a:p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labore.</a:t>
            </a:r>
          </a:p>
          <a:p>
            <a:pPr lvl="0"/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2EA339-5A4D-1610-0BDA-90202AD7223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399977" y="3668309"/>
            <a:ext cx="5166360" cy="1463040"/>
          </a:xfrm>
          <a:prstGeom prst="rect">
            <a:avLst/>
          </a:prstGeom>
        </p:spPr>
        <p:txBody>
          <a:bodyPr lIns="45720" tIns="45720" rIns="45720" bIns="45720">
            <a:noAutofit/>
          </a:bodyPr>
          <a:lstStyle>
            <a:lvl1pPr marL="0" marR="0" indent="0" algn="l" defTabSz="912276" rtl="0" eaLnBrk="1" fontAlgn="base" latinLnBrk="0" hangingPunct="1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None/>
              <a:tabLst/>
              <a:defRPr sz="1400" b="0" i="0" baseline="0">
                <a:solidFill>
                  <a:schemeClr val="tx1"/>
                </a:solidFill>
                <a:latin typeface="+mn-lt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dolore. </a:t>
            </a:r>
          </a:p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labore.</a:t>
            </a:r>
          </a:p>
          <a:p>
            <a:pPr lvl="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36291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w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6">
            <a:extLst>
              <a:ext uri="{FF2B5EF4-FFF2-40B4-BE49-F238E27FC236}">
                <a16:creationId xmlns:a16="http://schemas.microsoft.com/office/drawing/2014/main" id="{96CA1346-1D62-4F41-BA11-B3EEBA6B519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40226" y="2763200"/>
            <a:ext cx="3511549" cy="665802"/>
          </a:xfrm>
          <a:prstGeom prst="rect">
            <a:avLst/>
          </a:prstGeom>
        </p:spPr>
        <p:txBody>
          <a:bodyPr lIns="45720" tIns="45720" rIns="45720" bIns="45720" anchor="b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>
                <a:solidFill>
                  <a:schemeClr val="bg1"/>
                </a:solidFill>
                <a:latin typeface="+mj-lt"/>
                <a:cs typeface="CiscoSansTT ExtraLight" panose="020B0303020201020303" pitchFamily="34" charset="0"/>
              </a:defRPr>
            </a:lvl1pPr>
          </a:lstStyle>
          <a:p>
            <a:r>
              <a:rPr lang="en-GB" dirty="0"/>
              <a:t>Heading</a:t>
            </a:r>
          </a:p>
        </p:txBody>
      </p: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53E5B521-5917-164E-BF18-105160A01CA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076847" y="2763200"/>
            <a:ext cx="3511549" cy="665802"/>
          </a:xfrm>
          <a:prstGeom prst="rect">
            <a:avLst/>
          </a:prstGeom>
        </p:spPr>
        <p:txBody>
          <a:bodyPr lIns="45720" tIns="45720" rIns="45720" bIns="45720" anchor="b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>
                <a:solidFill>
                  <a:schemeClr val="bg1"/>
                </a:solidFill>
                <a:latin typeface="+mj-lt"/>
                <a:cs typeface="CiscoSansTT ExtraLight" panose="020B0303020201020303" pitchFamily="34" charset="0"/>
              </a:defRPr>
            </a:lvl1pPr>
          </a:lstStyle>
          <a:p>
            <a:r>
              <a:rPr lang="en-GB" dirty="0"/>
              <a:t>Heading</a:t>
            </a:r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8143D29F-44CB-0E44-8852-5377E5E8F51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359394" y="1252071"/>
            <a:ext cx="1024772" cy="957729"/>
          </a:xfrm>
          <a:prstGeom prst="rect">
            <a:avLst/>
          </a:prstGeom>
          <a:noFill/>
        </p:spPr>
        <p:txBody>
          <a:bodyPr vert="horz" lIns="91420" tIns="45710" rIns="91420" bIns="45710" anchor="ctr"/>
          <a:lstStyle>
            <a:lvl1pPr marL="0" indent="0" algn="ctr">
              <a:buNone/>
              <a:defRPr sz="1200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 dirty="0"/>
              <a:t>Click to add marketing icon</a:t>
            </a:r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E02DD01B-53E6-C542-A933-2D42DD0D2C62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632127" y="1252071"/>
            <a:ext cx="1024772" cy="957729"/>
          </a:xfrm>
          <a:prstGeom prst="rect">
            <a:avLst/>
          </a:prstGeom>
          <a:noFill/>
        </p:spPr>
        <p:txBody>
          <a:bodyPr vert="horz" lIns="91420" tIns="45710" rIns="91420" bIns="45710" anchor="ctr"/>
          <a:lstStyle>
            <a:lvl1pPr marL="0" indent="0" algn="ctr">
              <a:buNone/>
              <a:defRPr sz="1200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 dirty="0"/>
              <a:t>Click to add marketing icon</a:t>
            </a:r>
          </a:p>
        </p:txBody>
      </p:sp>
      <p:sp>
        <p:nvSpPr>
          <p:cNvPr id="22" name="Picture Placeholder 2">
            <a:extLst>
              <a:ext uri="{FF2B5EF4-FFF2-40B4-BE49-F238E27FC236}">
                <a16:creationId xmlns:a16="http://schemas.microsoft.com/office/drawing/2014/main" id="{EE6224FA-C881-7942-88CA-85C557540C4C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8086661" y="1252071"/>
            <a:ext cx="1024772" cy="957729"/>
          </a:xfrm>
          <a:prstGeom prst="rect">
            <a:avLst/>
          </a:prstGeom>
          <a:noFill/>
        </p:spPr>
        <p:txBody>
          <a:bodyPr vert="horz" lIns="91420" tIns="45710" rIns="91420" bIns="45710" anchor="ctr"/>
          <a:lstStyle>
            <a:lvl1pPr marL="0" indent="0" algn="ctr">
              <a:buNone/>
              <a:defRPr sz="1200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 dirty="0"/>
              <a:t>Click to add marketing icon</a:t>
            </a:r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66A53209-57D8-0C80-F7FB-B1A028923F8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2125" y="3675743"/>
            <a:ext cx="3489235" cy="1645920"/>
          </a:xfrm>
          <a:prstGeom prst="rect">
            <a:avLst/>
          </a:prstGeom>
        </p:spPr>
        <p:txBody>
          <a:bodyPr lIns="45720" tIns="45720" rIns="45720" bIns="45720">
            <a:noAutofit/>
          </a:bodyPr>
          <a:lstStyle>
            <a:lvl1pPr marL="0" marR="0" indent="0" algn="l" defTabSz="912276" rtl="0" eaLnBrk="1" fontAlgn="base" latinLnBrk="0" hangingPunct="1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None/>
              <a:tabLst/>
              <a:defRPr sz="1400" b="0" i="0" baseline="0">
                <a:solidFill>
                  <a:schemeClr val="tx1"/>
                </a:solidFill>
                <a:latin typeface="+mn-lt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dolore. </a:t>
            </a:r>
          </a:p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et dolore.</a:t>
            </a:r>
          </a:p>
          <a:p>
            <a:pPr lvl="0"/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B629FA-854C-9FDB-35AE-257C4F46B33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350253" y="3675743"/>
            <a:ext cx="3489235" cy="1645920"/>
          </a:xfrm>
          <a:prstGeom prst="rect">
            <a:avLst/>
          </a:prstGeom>
        </p:spPr>
        <p:txBody>
          <a:bodyPr lIns="45720" tIns="45720" rIns="45720" bIns="45720">
            <a:noAutofit/>
          </a:bodyPr>
          <a:lstStyle>
            <a:lvl1pPr marL="0" marR="0" indent="0" algn="l" defTabSz="912276" rtl="0" eaLnBrk="1" fontAlgn="base" latinLnBrk="0" hangingPunct="1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None/>
              <a:tabLst/>
              <a:defRPr sz="1400" b="0" i="0" baseline="0">
                <a:solidFill>
                  <a:schemeClr val="tx1"/>
                </a:solidFill>
                <a:latin typeface="+mn-lt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dolore. </a:t>
            </a:r>
          </a:p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et dolore.</a:t>
            </a:r>
          </a:p>
          <a:p>
            <a:pPr lvl="0"/>
            <a:endParaRPr lang="en-GB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A86DDF84-07E1-9F30-2A61-508622F128AE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102968" y="3675743"/>
            <a:ext cx="3489235" cy="1645920"/>
          </a:xfrm>
          <a:prstGeom prst="rect">
            <a:avLst/>
          </a:prstGeom>
        </p:spPr>
        <p:txBody>
          <a:bodyPr lIns="45720" tIns="45720" rIns="45720" bIns="45720">
            <a:noAutofit/>
          </a:bodyPr>
          <a:lstStyle>
            <a:lvl1pPr marL="0" marR="0" indent="0" algn="l" defTabSz="912276" rtl="0" eaLnBrk="1" fontAlgn="base" latinLnBrk="0" hangingPunct="1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None/>
              <a:tabLst/>
              <a:defRPr sz="1400" b="0" i="0" baseline="0">
                <a:solidFill>
                  <a:schemeClr val="tx1"/>
                </a:solidFill>
                <a:latin typeface="+mn-lt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dolore. </a:t>
            </a:r>
          </a:p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et dolore.</a:t>
            </a:r>
          </a:p>
          <a:p>
            <a:pPr lvl="0"/>
            <a:endParaRPr lang="en-GB" dirty="0"/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4F16851C-FF16-C8FD-C1A2-97DC62B0B3A0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21759" y="2755766"/>
            <a:ext cx="3493008" cy="665802"/>
          </a:xfrm>
          <a:prstGeom prst="rect">
            <a:avLst/>
          </a:prstGeom>
        </p:spPr>
        <p:txBody>
          <a:bodyPr lIns="45720" tIns="45720" rIns="45720" bIns="45720" anchor="b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>
                <a:solidFill>
                  <a:schemeClr val="bg1"/>
                </a:solidFill>
                <a:latin typeface="+mj-lt"/>
                <a:cs typeface="CiscoSansTT ExtraLight" panose="020B0303020201020303" pitchFamily="34" charset="0"/>
              </a:defRPr>
            </a:lvl1pPr>
          </a:lstStyle>
          <a:p>
            <a:r>
              <a:rPr lang="en-GB" dirty="0"/>
              <a:t>Heading</a:t>
            </a:r>
          </a:p>
        </p:txBody>
      </p:sp>
    </p:spTree>
    <p:extLst>
      <p:ext uri="{BB962C8B-B14F-4D97-AF65-F5344CB8AC3E}">
        <p14:creationId xmlns:p14="http://schemas.microsoft.com/office/powerpoint/2010/main" val="1120308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Only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48FA65F1-BAFB-6C36-2878-6CF1B8179A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2" y="384079"/>
            <a:ext cx="10972800" cy="685800"/>
          </a:xfrm>
          <a:prstGeom prst="rect">
            <a:avLst/>
          </a:prstGeom>
        </p:spPr>
        <p:txBody>
          <a:bodyPr vert="horz" lIns="45720" tIns="45720" rIns="4572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3438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w Section Titl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 descr="Section title">
            <a:extLst>
              <a:ext uri="{FF2B5EF4-FFF2-40B4-BE49-F238E27FC236}">
                <a16:creationId xmlns:a16="http://schemas.microsoft.com/office/drawing/2014/main" id="{0C30067D-BDB2-4ED3-9FF2-9A7F7110FF9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5928" y="392612"/>
            <a:ext cx="5486400" cy="304800"/>
          </a:xfrm>
          <a:prstGeom prst="rect">
            <a:avLst/>
          </a:prstGeom>
        </p:spPr>
        <p:txBody>
          <a:bodyPr lIns="45720" tIns="45720" rIns="45720" bIns="45720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baseline="0">
                <a:solidFill>
                  <a:schemeClr val="tx1"/>
                </a:solidFill>
                <a:latin typeface="+mn-lt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 dirty="0"/>
              <a:t>Section title</a:t>
            </a:r>
          </a:p>
        </p:txBody>
      </p:sp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689D7222-F544-8734-1474-646E4190C2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2" y="722735"/>
            <a:ext cx="10972800" cy="685800"/>
          </a:xfrm>
          <a:prstGeom prst="rect">
            <a:avLst/>
          </a:prstGeom>
        </p:spPr>
        <p:txBody>
          <a:bodyPr vert="horz" lIns="45720" tIns="45720" rIns="4572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61135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w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AA3BF51A-3A82-60DC-93A5-2213ED8791F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2" y="384079"/>
            <a:ext cx="10972800" cy="685800"/>
          </a:xfrm>
          <a:prstGeom prst="rect">
            <a:avLst/>
          </a:prstGeom>
        </p:spPr>
        <p:txBody>
          <a:bodyPr vert="horz" lIns="45720" tIns="45720" rIns="4572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575B45E7-43EA-8FCF-779D-B7F08D02F59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9602" y="1409700"/>
            <a:ext cx="10972798" cy="4724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588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w 2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 descr="Section title">
            <a:extLst>
              <a:ext uri="{FF2B5EF4-FFF2-40B4-BE49-F238E27FC236}">
                <a16:creationId xmlns:a16="http://schemas.microsoft.com/office/drawing/2014/main" id="{20BBFC84-0D1A-41D8-BAF7-77889FB4926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5928" y="392612"/>
            <a:ext cx="5486400" cy="304800"/>
          </a:xfrm>
          <a:prstGeom prst="rect">
            <a:avLst/>
          </a:prstGeom>
        </p:spPr>
        <p:txBody>
          <a:bodyPr lIns="45720" tIns="45720" rIns="45720" bIns="45720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baseline="0">
                <a:solidFill>
                  <a:schemeClr val="tx1"/>
                </a:solidFill>
                <a:latin typeface="+mn-lt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 dirty="0"/>
              <a:t>Section title</a:t>
            </a:r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EB3BF19B-575A-779B-73CC-537ABB67E7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2" y="722735"/>
            <a:ext cx="10972800" cy="685800"/>
          </a:xfrm>
          <a:prstGeom prst="rect">
            <a:avLst/>
          </a:prstGeom>
        </p:spPr>
        <p:txBody>
          <a:bodyPr vert="horz" lIns="45720" tIns="45720" rIns="4572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A2705B8E-4073-4179-061E-6BB2F2D366C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09600" y="1619250"/>
            <a:ext cx="5211763" cy="45148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0020ADB6-8EC0-CC3A-6343-8EB97EAED4A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71699" y="1619250"/>
            <a:ext cx="5211763" cy="45148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282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288E9818-CDB2-294C-86DC-E17877CD33A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1964" y="2565400"/>
            <a:ext cx="4572000" cy="2743200"/>
          </a:xfrm>
          <a:prstGeom prst="rect">
            <a:avLst/>
          </a:prstGeom>
        </p:spPr>
        <p:txBody>
          <a:bodyPr lIns="45720" tIns="45720" rIns="45720" bIns="45720"/>
          <a:lstStyle>
            <a:lvl1pPr marL="0" marR="0" indent="0" algn="l" defTabSz="912276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None/>
              <a:tabLst/>
              <a:defRPr sz="1600" b="0" i="0" baseline="0">
                <a:solidFill>
                  <a:schemeClr val="tx1"/>
                </a:solidFill>
                <a:latin typeface="+mn-lt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labore</a:t>
            </a:r>
            <a:r>
              <a:rPr lang="en-GB" dirty="0"/>
              <a:t> et dolore. 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et dolore.</a:t>
            </a:r>
          </a:p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labore et dolore.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et dolore.</a:t>
            </a:r>
            <a:endParaRPr lang="en-GB" dirty="0"/>
          </a:p>
          <a:p>
            <a:pPr lvl="0"/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493A0E-205E-98C2-0661-3E250B8F3BD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32126" y="431800"/>
            <a:ext cx="4572000" cy="304800"/>
          </a:xfrm>
          <a:prstGeom prst="rect">
            <a:avLst/>
          </a:prstGeom>
        </p:spPr>
        <p:txBody>
          <a:bodyPr lIns="45720" tIns="45720" rIns="45720" bIns="45720"/>
          <a:lstStyle>
            <a:lvl1pPr marL="0" indent="0">
              <a:buFont typeface="Arial" panose="020B0604020202020204" pitchFamily="34" charset="0"/>
              <a:buNone/>
              <a:defRPr sz="1400" b="0" i="0" baseline="0">
                <a:solidFill>
                  <a:schemeClr val="tx1"/>
                </a:solidFill>
                <a:latin typeface="CiscoSansTT Light" panose="020B0503020201020303" pitchFamily="34" charset="0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 dirty="0"/>
              <a:t>Section title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A93EC81-A266-1756-37B4-B83297C32E10}"/>
              </a:ext>
            </a:extLst>
          </p:cNvPr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1344FDFA-4E0E-FB13-FB45-5AECC129F57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2" y="1582396"/>
            <a:ext cx="4594524" cy="634577"/>
          </a:xfrm>
          <a:prstGeom prst="rect">
            <a:avLst/>
          </a:prstGeom>
        </p:spPr>
        <p:txBody>
          <a:bodyPr vert="horz" lIns="45720" tIns="45720" rIns="4572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82419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Sky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7" b="0" i="0" dirty="0">
              <a:solidFill>
                <a:srgbClr val="0D274D"/>
              </a:solidFill>
              <a:latin typeface="CiscoSansTT ExtraLight" panose="020B0303020201020303" pitchFamily="34" charset="0"/>
            </a:endParaRP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24EE68BB-B0C9-B5EC-846B-9A437BE6688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1964" y="2565400"/>
            <a:ext cx="4572000" cy="2743200"/>
          </a:xfrm>
          <a:prstGeom prst="rect">
            <a:avLst/>
          </a:prstGeom>
        </p:spPr>
        <p:txBody>
          <a:bodyPr lIns="45720" tIns="45720" rIns="45720" bIns="45720"/>
          <a:lstStyle>
            <a:lvl1pPr marL="0" marR="0" indent="0" algn="l" defTabSz="912276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None/>
              <a:tabLst/>
              <a:defRPr sz="1600" b="0" i="0" baseline="0">
                <a:solidFill>
                  <a:schemeClr val="tx1"/>
                </a:solidFill>
                <a:latin typeface="+mn-lt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labore</a:t>
            </a:r>
            <a:r>
              <a:rPr lang="en-GB" dirty="0"/>
              <a:t> et dolore. 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et dolore.</a:t>
            </a:r>
          </a:p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labore et dolore.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et dolore.</a:t>
            </a:r>
            <a:endParaRPr lang="en-GB" dirty="0"/>
          </a:p>
          <a:p>
            <a:pPr lvl="0"/>
            <a:endParaRPr lang="en-GB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F80CA85F-96FC-6CA6-B62F-6AD3B87CEE6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32126" y="431800"/>
            <a:ext cx="4572000" cy="304800"/>
          </a:xfrm>
          <a:prstGeom prst="rect">
            <a:avLst/>
          </a:prstGeom>
        </p:spPr>
        <p:txBody>
          <a:bodyPr lIns="45720" tIns="45720" rIns="45720" bIns="45720"/>
          <a:lstStyle>
            <a:lvl1pPr marL="0" indent="0">
              <a:buFont typeface="Arial" panose="020B0604020202020204" pitchFamily="34" charset="0"/>
              <a:buNone/>
              <a:defRPr sz="1400" b="0" i="0" baseline="0">
                <a:solidFill>
                  <a:schemeClr val="tx1"/>
                </a:solidFill>
                <a:latin typeface="CiscoSansTT Light" panose="020B0503020201020303" pitchFamily="34" charset="0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 dirty="0"/>
              <a:t>Section title</a:t>
            </a:r>
          </a:p>
        </p:txBody>
      </p:sp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1D697ECA-1DF4-14D1-3EFA-CC34EEA2F6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2" y="1582396"/>
            <a:ext cx="4594524" cy="634577"/>
          </a:xfrm>
          <a:prstGeom prst="rect">
            <a:avLst/>
          </a:prstGeom>
        </p:spPr>
        <p:txBody>
          <a:bodyPr vert="horz" lIns="45720" tIns="45720" rIns="4572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83347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5760">
          <p15:clr>
            <a:srgbClr val="FBAE40"/>
          </p15:clr>
        </p15:guide>
        <p15:guide id="2" pos="1920">
          <p15:clr>
            <a:srgbClr val="FBAE4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Midnight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7" b="0" i="0" dirty="0">
              <a:solidFill>
                <a:srgbClr val="0D274D"/>
              </a:solidFill>
              <a:latin typeface="CiscoSansTT ExtraLight" panose="020B0303020201020303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98433B5-A3AF-015C-FF50-9B6EFD4ED59C}"/>
              </a:ext>
            </a:extLst>
          </p:cNvPr>
          <p:cNvSpPr>
            <a:spLocks noChangeArrowheads="1"/>
          </p:cNvSpPr>
          <p:nvPr userDrawn="1"/>
        </p:nvSpPr>
        <p:spPr bwMode="ltGray">
          <a:xfrm>
            <a:off x="1142755" y="6373473"/>
            <a:ext cx="4534733" cy="1752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5" tIns="41056" rIns="82115" bIns="41056" anchor="b">
            <a:spAutoFit/>
          </a:bodyPr>
          <a:lstStyle/>
          <a:p>
            <a:pPr defTabSz="81431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b="0" i="0" spc="27" baseline="0" dirty="0">
                <a:solidFill>
                  <a:schemeClr val="bg2"/>
                </a:solidFill>
                <a:latin typeface="+mn-lt"/>
                <a:ea typeface="+mn-ea"/>
                <a:cs typeface="CiscoSansTT Light" panose="020B0503020201020303" pitchFamily="34" charset="0"/>
              </a:rPr>
              <a:t>© 2024  Cisco and/or its affiliates. All rights reserved.   Cisco Confidential</a:t>
            </a:r>
          </a:p>
        </p:txBody>
      </p:sp>
      <p:pic>
        <p:nvPicPr>
          <p:cNvPr id="5" name="Picture 7">
            <a:extLst>
              <a:ext uri="{FF2B5EF4-FFF2-40B4-BE49-F238E27FC236}">
                <a16:creationId xmlns:a16="http://schemas.microsoft.com/office/drawing/2014/main" id="{D4B0C0A3-33C1-48B7-2BE2-945A09E048B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09602" y="6342698"/>
            <a:ext cx="396305" cy="208228"/>
          </a:xfrm>
          <a:prstGeom prst="rect">
            <a:avLst/>
          </a:prstGeom>
        </p:spPr>
      </p:pic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28A24FB-C90E-8608-90DD-14467743B56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1964" y="2565400"/>
            <a:ext cx="4572000" cy="2743200"/>
          </a:xfrm>
          <a:prstGeom prst="rect">
            <a:avLst/>
          </a:prstGeom>
        </p:spPr>
        <p:txBody>
          <a:bodyPr lIns="45720" tIns="45720" rIns="45720" bIns="45720"/>
          <a:lstStyle>
            <a:lvl1pPr marL="0" marR="0" indent="0" algn="l" defTabSz="912276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None/>
              <a:tabLst/>
              <a:defRPr sz="1600" b="0" i="0" baseline="0">
                <a:solidFill>
                  <a:schemeClr val="bg2"/>
                </a:solidFill>
                <a:latin typeface="+mn-lt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labore</a:t>
            </a:r>
            <a:r>
              <a:rPr lang="en-GB" dirty="0"/>
              <a:t> et dolore. 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et dolore.</a:t>
            </a:r>
          </a:p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labore et dolore.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et dolore.</a:t>
            </a:r>
            <a:endParaRPr lang="en-GB" dirty="0"/>
          </a:p>
          <a:p>
            <a:pPr lvl="0"/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96A67E-A1D7-9527-29EB-EF2FEEA57DB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32126" y="431800"/>
            <a:ext cx="4572000" cy="304800"/>
          </a:xfrm>
          <a:prstGeom prst="rect">
            <a:avLst/>
          </a:prstGeom>
        </p:spPr>
        <p:txBody>
          <a:bodyPr lIns="45720" tIns="45720" rIns="45720" bIns="45720"/>
          <a:lstStyle>
            <a:lvl1pPr marL="0" indent="0">
              <a:buFont typeface="Arial" panose="020B0604020202020204" pitchFamily="34" charset="0"/>
              <a:buNone/>
              <a:defRPr sz="1400" b="0" i="0" baseline="0">
                <a:solidFill>
                  <a:schemeClr val="bg2"/>
                </a:solidFill>
                <a:latin typeface="CiscoSansTT Light" panose="020B0503020201020303" pitchFamily="34" charset="0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 dirty="0"/>
              <a:t>Section title</a:t>
            </a: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958130C6-64C1-4324-51CC-4C096C9929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2" y="1582396"/>
            <a:ext cx="4594524" cy="634577"/>
          </a:xfrm>
          <a:prstGeom prst="rect">
            <a:avLst/>
          </a:prstGeom>
        </p:spPr>
        <p:txBody>
          <a:bodyPr vert="horz" lIns="45720" tIns="45720" rIns="45720" bIns="45720" rtlCol="0" anchor="ctr">
            <a:no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85320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5760">
          <p15:clr>
            <a:srgbClr val="FBAE40"/>
          </p15:clr>
        </p15:guide>
        <p15:guide id="2" pos="1920">
          <p15:clr>
            <a:srgbClr val="FBAE4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White 1b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1EFE848-FBF2-0C2C-70C7-541164BEA728}"/>
              </a:ext>
            </a:extLst>
          </p:cNvPr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7" b="0" i="0" dirty="0">
              <a:solidFill>
                <a:srgbClr val="0D274D"/>
              </a:solidFill>
              <a:latin typeface="CiscoSansTT ExtraLight" panose="020B0303020201020303" pitchFamily="34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BE0368-12F7-D52E-F159-299C7A027BAC}"/>
              </a:ext>
            </a:extLst>
          </p:cNvPr>
          <p:cNvSpPr txBox="1">
            <a:spLocks/>
          </p:cNvSpPr>
          <p:nvPr userDrawn="1"/>
        </p:nvSpPr>
        <p:spPr>
          <a:xfrm>
            <a:off x="609602" y="2389491"/>
            <a:ext cx="4594524" cy="1668780"/>
          </a:xfrm>
          <a:prstGeom prst="rect">
            <a:avLst/>
          </a:prstGeom>
        </p:spPr>
        <p:txBody>
          <a:bodyPr vert="horz" lIns="45720" tIns="45720" rIns="45720" bIns="45720" rtlCol="0" anchor="ctr">
            <a:noAutofit/>
          </a:bodyPr>
          <a:lstStyle>
            <a:lvl1pPr algn="l" defTabSz="912276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lang="en-US" sz="4400" b="0" i="0" u="none" kern="1200">
                <a:solidFill>
                  <a:schemeClr val="accent1"/>
                </a:solidFill>
                <a:latin typeface="+mj-lt"/>
                <a:ea typeface="CiscoSansTT Thin" charset="0"/>
                <a:cs typeface="CiscoSansTT Thin" charset="0"/>
              </a:defRPr>
            </a:lvl1pPr>
            <a:lvl2pPr algn="l" defTabSz="912276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267">
                <a:solidFill>
                  <a:srgbClr val="676767"/>
                </a:solidFill>
                <a:latin typeface="Arial" charset="0"/>
                <a:ea typeface="ＭＳ Ｐゴシック" charset="0"/>
              </a:defRPr>
            </a:lvl2pPr>
            <a:lvl3pPr algn="l" defTabSz="912276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267">
                <a:solidFill>
                  <a:srgbClr val="676767"/>
                </a:solidFill>
                <a:latin typeface="Arial" charset="0"/>
                <a:ea typeface="ＭＳ Ｐゴシック" charset="0"/>
              </a:defRPr>
            </a:lvl3pPr>
            <a:lvl4pPr algn="l" defTabSz="912276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267">
                <a:solidFill>
                  <a:srgbClr val="676767"/>
                </a:solidFill>
                <a:latin typeface="Arial" charset="0"/>
                <a:ea typeface="ＭＳ Ｐゴシック" charset="0"/>
              </a:defRPr>
            </a:lvl4pPr>
            <a:lvl5pPr algn="l" defTabSz="912276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267">
                <a:solidFill>
                  <a:srgbClr val="676767"/>
                </a:solidFill>
                <a:latin typeface="Arial" charset="0"/>
                <a:ea typeface="ＭＳ Ｐゴシック" charset="0"/>
              </a:defRPr>
            </a:lvl5pPr>
            <a:lvl6pPr marL="609595" algn="l" defTabSz="912276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267">
                <a:solidFill>
                  <a:srgbClr val="676767"/>
                </a:solidFill>
                <a:latin typeface="Arial" charset="0"/>
                <a:ea typeface="ＭＳ Ｐゴシック" charset="0"/>
              </a:defRPr>
            </a:lvl6pPr>
            <a:lvl7pPr marL="1219190" algn="l" defTabSz="912276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267">
                <a:solidFill>
                  <a:srgbClr val="676767"/>
                </a:solidFill>
                <a:latin typeface="Arial" charset="0"/>
                <a:ea typeface="ＭＳ Ｐゴシック" charset="0"/>
              </a:defRPr>
            </a:lvl7pPr>
            <a:lvl8pPr marL="1828785" algn="l" defTabSz="912276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267">
                <a:solidFill>
                  <a:srgbClr val="676767"/>
                </a:solidFill>
                <a:latin typeface="Arial" charset="0"/>
                <a:ea typeface="ＭＳ Ｐゴシック" charset="0"/>
              </a:defRPr>
            </a:lvl8pPr>
            <a:lvl9pPr marL="2438379" algn="l" defTabSz="912276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267">
                <a:solidFill>
                  <a:srgbClr val="676767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3292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5760">
          <p15:clr>
            <a:srgbClr val="FBAE40"/>
          </p15:clr>
        </p15:guide>
        <p15:guide id="2" pos="192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91995" y="256032"/>
            <a:ext cx="11009376" cy="975360"/>
          </a:xfrm>
        </p:spPr>
        <p:txBody>
          <a:bodyPr anchor="b" anchorCtr="0"/>
          <a:lstStyle>
            <a:lvl1pPr>
              <a:defRPr lang="en-US" sz="3733" b="0" i="0" u="none" kern="1200" dirty="0">
                <a:solidFill>
                  <a:schemeClr val="bg1"/>
                </a:solidFill>
                <a:latin typeface="+mj-lt"/>
                <a:ea typeface="CiscoSansTT Light" panose="020B0503020201020303" pitchFamily="34" charset="0"/>
                <a:cs typeface="CiscoSansTT Light" panose="020B0503020201020303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591995" y="1145211"/>
            <a:ext cx="11021484" cy="508000"/>
          </a:xfrm>
          <a:prstGeom prst="rect">
            <a:avLst/>
          </a:prstGeom>
        </p:spPr>
        <p:txBody>
          <a:bodyPr/>
          <a:lstStyle>
            <a:lvl1pPr marL="238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4628638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Sky 1b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6085211" y="0"/>
            <a:ext cx="6106789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7" b="0" i="0" dirty="0">
              <a:solidFill>
                <a:srgbClr val="0D274D"/>
              </a:solidFill>
              <a:latin typeface="CiscoSansTT ExtraLight" panose="020B0303020201020303" pitchFamily="34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046DA-7F8D-D93E-4767-7220FA5FC7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2" y="2389491"/>
            <a:ext cx="4594524" cy="1668780"/>
          </a:xfrm>
          <a:prstGeom prst="rect">
            <a:avLst/>
          </a:prstGeom>
        </p:spPr>
        <p:txBody>
          <a:bodyPr vert="horz" lIns="45720" tIns="45720" rIns="45720" bIns="45720" rtlCol="0" anchor="ctr">
            <a:noAutofit/>
          </a:bodyPr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75173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5760">
          <p15:clr>
            <a:srgbClr val="FBAE40"/>
          </p15:clr>
        </p15:guide>
        <p15:guide id="2" pos="1920">
          <p15:clr>
            <a:srgbClr val="FBAE40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Midnight 1b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6085211" y="0"/>
            <a:ext cx="6106789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7" b="0" i="0" dirty="0">
              <a:solidFill>
                <a:srgbClr val="0D274D"/>
              </a:solidFill>
              <a:latin typeface="CiscoSansTT ExtraLight" panose="020B0303020201020303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C2B0B16-6FD5-BE2F-C1B8-70937A5FE1F5}"/>
              </a:ext>
            </a:extLst>
          </p:cNvPr>
          <p:cNvSpPr>
            <a:spLocks noChangeArrowheads="1"/>
          </p:cNvSpPr>
          <p:nvPr userDrawn="1"/>
        </p:nvSpPr>
        <p:spPr bwMode="ltGray">
          <a:xfrm>
            <a:off x="1142755" y="6373473"/>
            <a:ext cx="4534733" cy="1752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5" tIns="41056" rIns="82115" bIns="41056" anchor="b">
            <a:spAutoFit/>
          </a:bodyPr>
          <a:lstStyle/>
          <a:p>
            <a:pPr defTabSz="81431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b="0" i="0" spc="27" baseline="0" dirty="0">
                <a:solidFill>
                  <a:schemeClr val="bg2"/>
                </a:solidFill>
                <a:latin typeface="+mn-lt"/>
                <a:ea typeface="+mn-ea"/>
                <a:cs typeface="CiscoSansTT Light" panose="020B0503020201020303" pitchFamily="34" charset="0"/>
              </a:rPr>
              <a:t>© 2024  Cisco and/or its affiliates. All rights reserved.   Cisco Confidential</a:t>
            </a:r>
          </a:p>
        </p:txBody>
      </p:sp>
      <p:pic>
        <p:nvPicPr>
          <p:cNvPr id="6" name="Picture 7">
            <a:extLst>
              <a:ext uri="{FF2B5EF4-FFF2-40B4-BE49-F238E27FC236}">
                <a16:creationId xmlns:a16="http://schemas.microsoft.com/office/drawing/2014/main" id="{FD8D3F5B-9B87-E1E6-0BC7-F47655028AA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09602" y="6342698"/>
            <a:ext cx="396305" cy="208228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F32D2A-AF9C-9AB4-07AC-81C3BE77627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2" y="2389491"/>
            <a:ext cx="4594524" cy="1668780"/>
          </a:xfrm>
          <a:prstGeom prst="rect">
            <a:avLst/>
          </a:prstGeom>
        </p:spPr>
        <p:txBody>
          <a:bodyPr vert="horz" lIns="45720" tIns="45720" rIns="45720" bIns="45720" rtlCol="0" anchor="ctr">
            <a:noAutofit/>
          </a:bodyPr>
          <a:lstStyle>
            <a:lvl1pPr>
              <a:defRPr sz="44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01542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5760">
          <p15:clr>
            <a:srgbClr val="FBAE40"/>
          </p15:clr>
        </p15:guide>
        <p15:guide id="2" pos="1920">
          <p15:clr>
            <a:srgbClr val="FBAE40"/>
          </p15:clr>
        </p15:guide>
      </p15:sldGuideLst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White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D54B198-906C-DED8-39CD-143C051E0AB8}"/>
              </a:ext>
            </a:extLst>
          </p:cNvPr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7" b="0" i="0" dirty="0">
              <a:solidFill>
                <a:srgbClr val="0D274D"/>
              </a:solidFill>
              <a:latin typeface="CiscoSansTT ExtraLight" panose="020B0303020201020303" pitchFamily="34" charset="0"/>
            </a:endParaRP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46340164-DEFF-0BA4-370E-859A0468D0F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722910" y="736600"/>
            <a:ext cx="4842181" cy="5384799"/>
          </a:xfrm>
          <a:prstGeom prst="rect">
            <a:avLst/>
          </a:prstGeom>
        </p:spPr>
        <p:txBody>
          <a:bodyPr lIns="45720" tIns="45720" rIns="45720" bIns="45720" anchor="ctr"/>
          <a:lstStyle>
            <a:lvl1pPr marL="0" marR="0" indent="0" algn="l" defTabSz="912276" rtl="0" eaLnBrk="1" fontAlgn="base" latinLnBrk="0" hangingPunct="1">
              <a:lnSpc>
                <a:spcPct val="95000"/>
              </a:lnSpc>
              <a:spcBef>
                <a:spcPts val="0"/>
              </a:spcBef>
              <a:spcAft>
                <a:spcPts val="14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None/>
              <a:tabLst/>
              <a:defRPr sz="1400" b="0" i="0" baseline="0">
                <a:solidFill>
                  <a:schemeClr val="tx1"/>
                </a:solidFill>
                <a:latin typeface="+mn-lt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dolore. 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labore.</a:t>
            </a:r>
          </a:p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dolore. 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labore.</a:t>
            </a:r>
          </a:p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dolore. 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labore.</a:t>
            </a:r>
          </a:p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dolore. 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labore.</a:t>
            </a:r>
          </a:p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dolore. 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labore.</a:t>
            </a:r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C99E3E55-8166-7139-C253-102273D365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2" y="2389491"/>
            <a:ext cx="4594524" cy="1668780"/>
          </a:xfrm>
          <a:prstGeom prst="rect">
            <a:avLst/>
          </a:prstGeom>
        </p:spPr>
        <p:txBody>
          <a:bodyPr vert="horz" lIns="45720" tIns="45720" rIns="45720" bIns="45720" rtlCol="0" anchor="ctr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98730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5760">
          <p15:clr>
            <a:srgbClr val="FBAE40"/>
          </p15:clr>
        </p15:guide>
        <p15:guide id="2" pos="1920">
          <p15:clr>
            <a:srgbClr val="FBAE40"/>
          </p15:clr>
        </p15:guide>
      </p15:sldGuideLst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Sky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7" b="0" i="0" dirty="0">
              <a:solidFill>
                <a:srgbClr val="0D274D"/>
              </a:solidFill>
              <a:latin typeface="CiscoSansTT ExtraLight" panose="020B0303020201020303" pitchFamily="34" charset="0"/>
            </a:endParaRP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12102193-3492-4BAB-8F98-FC7C55191E4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722910" y="736600"/>
            <a:ext cx="4842181" cy="5384799"/>
          </a:xfrm>
          <a:prstGeom prst="rect">
            <a:avLst/>
          </a:prstGeom>
        </p:spPr>
        <p:txBody>
          <a:bodyPr lIns="45720" tIns="45720" rIns="45720" bIns="45720" anchor="ctr"/>
          <a:lstStyle>
            <a:lvl1pPr marL="0" marR="0" indent="0" algn="l" defTabSz="912276" rtl="0" eaLnBrk="1" fontAlgn="base" latinLnBrk="0" hangingPunct="1">
              <a:lnSpc>
                <a:spcPct val="95000"/>
              </a:lnSpc>
              <a:spcBef>
                <a:spcPts val="0"/>
              </a:spcBef>
              <a:spcAft>
                <a:spcPts val="14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None/>
              <a:tabLst/>
              <a:defRPr sz="1400" b="0" i="0" baseline="0">
                <a:solidFill>
                  <a:schemeClr val="tx1"/>
                </a:solidFill>
                <a:latin typeface="+mn-lt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dolore. 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labore.</a:t>
            </a:r>
          </a:p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dolore. 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labore.</a:t>
            </a:r>
          </a:p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dolore. 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labore.</a:t>
            </a:r>
          </a:p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dolore. 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labore.</a:t>
            </a:r>
          </a:p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dolore. 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labore.</a:t>
            </a:r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1678C93B-D86B-F551-9504-47EEC4B636A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2" y="2389491"/>
            <a:ext cx="4594524" cy="1668780"/>
          </a:xfrm>
          <a:prstGeom prst="rect">
            <a:avLst/>
          </a:prstGeom>
        </p:spPr>
        <p:txBody>
          <a:bodyPr vert="horz" lIns="45720" tIns="45720" rIns="45720" bIns="45720" rtlCol="0" anchor="ctr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53915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5760">
          <p15:clr>
            <a:srgbClr val="FBAE40"/>
          </p15:clr>
        </p15:guide>
        <p15:guide id="2" pos="1920">
          <p15:clr>
            <a:srgbClr val="FBAE40"/>
          </p15:clr>
        </p15:guide>
      </p15:sldGuideLst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Midnight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C2B0B16-6FD5-BE2F-C1B8-70937A5FE1F5}"/>
              </a:ext>
            </a:extLst>
          </p:cNvPr>
          <p:cNvSpPr>
            <a:spLocks noChangeArrowheads="1"/>
          </p:cNvSpPr>
          <p:nvPr userDrawn="1"/>
        </p:nvSpPr>
        <p:spPr bwMode="ltGray">
          <a:xfrm>
            <a:off x="1142755" y="6373473"/>
            <a:ext cx="4534733" cy="1752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5" tIns="41056" rIns="82115" bIns="41056" anchor="b">
            <a:spAutoFit/>
          </a:bodyPr>
          <a:lstStyle/>
          <a:p>
            <a:pPr defTabSz="81431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b="0" i="0" spc="27" baseline="0" dirty="0">
                <a:solidFill>
                  <a:schemeClr val="bg2"/>
                </a:solidFill>
                <a:latin typeface="+mn-lt"/>
                <a:ea typeface="+mn-ea"/>
                <a:cs typeface="CiscoSansTT Light" panose="020B0503020201020303" pitchFamily="34" charset="0"/>
              </a:rPr>
              <a:t>© 2024  Cisco and/or its affiliates. All rights reserved.   Cisco Confidential</a:t>
            </a:r>
          </a:p>
        </p:txBody>
      </p:sp>
      <p:pic>
        <p:nvPicPr>
          <p:cNvPr id="6" name="Picture 7">
            <a:extLst>
              <a:ext uri="{FF2B5EF4-FFF2-40B4-BE49-F238E27FC236}">
                <a16:creationId xmlns:a16="http://schemas.microsoft.com/office/drawing/2014/main" id="{FD8D3F5B-9B87-E1E6-0BC7-F47655028AA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09602" y="6342698"/>
            <a:ext cx="396305" cy="208228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F336399-B83B-D450-D7E9-D04E0D0AE3D1}"/>
              </a:ext>
            </a:extLst>
          </p:cNvPr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7" b="0" i="0" dirty="0">
              <a:solidFill>
                <a:srgbClr val="0D274D"/>
              </a:solidFill>
              <a:latin typeface="CiscoSansTT ExtraLight" panose="020B0303020201020303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C7D05B-CC63-FBAA-768B-D092C4B2420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722910" y="736600"/>
            <a:ext cx="4842181" cy="5384799"/>
          </a:xfrm>
          <a:prstGeom prst="rect">
            <a:avLst/>
          </a:prstGeom>
        </p:spPr>
        <p:txBody>
          <a:bodyPr lIns="45720" tIns="45720" rIns="45720" bIns="45720" anchor="ctr"/>
          <a:lstStyle>
            <a:lvl1pPr marL="0" marR="0" indent="0" algn="l" defTabSz="912276" rtl="0" eaLnBrk="1" fontAlgn="base" latinLnBrk="0" hangingPunct="1">
              <a:lnSpc>
                <a:spcPct val="95000"/>
              </a:lnSpc>
              <a:spcBef>
                <a:spcPts val="0"/>
              </a:spcBef>
              <a:spcAft>
                <a:spcPts val="14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None/>
              <a:tabLst/>
              <a:defRPr sz="1400" b="0" i="0" baseline="0">
                <a:solidFill>
                  <a:schemeClr val="tx1"/>
                </a:solidFill>
                <a:latin typeface="+mn-lt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dolore. 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labore.</a:t>
            </a:r>
          </a:p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dolore. 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labore.</a:t>
            </a:r>
          </a:p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dolore. 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labore.</a:t>
            </a:r>
          </a:p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dolore. 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labore.</a:t>
            </a:r>
          </a:p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dolore. 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labore.</a:t>
            </a:r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B356B89E-D2D7-929C-273F-CBC73FF73B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2" y="2389491"/>
            <a:ext cx="4594524" cy="1668780"/>
          </a:xfrm>
          <a:prstGeom prst="rect">
            <a:avLst/>
          </a:prstGeom>
        </p:spPr>
        <p:txBody>
          <a:bodyPr vert="horz" lIns="45720" tIns="45720" rIns="45720" bIns="45720" rtlCol="0" anchor="ctr">
            <a:noAutofit/>
          </a:bodyPr>
          <a:lstStyle>
            <a:lvl1pPr>
              <a:defRPr sz="44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84726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5760">
          <p15:clr>
            <a:srgbClr val="FBAE40"/>
          </p15:clr>
        </p15:guide>
        <p15:guide id="2" pos="1920">
          <p15:clr>
            <a:srgbClr val="FBAE40"/>
          </p15:clr>
        </p15:guide>
      </p15:sldGuideLst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White 3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FD61106-D3DD-0F37-EFE8-57DD295D000B}"/>
              </a:ext>
            </a:extLst>
          </p:cNvPr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0496D4BA-1A90-CD12-46A7-BEFF3610D8B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720840" y="746203"/>
            <a:ext cx="4846320" cy="365760"/>
          </a:xfrm>
          <a:prstGeom prst="rect">
            <a:avLst/>
          </a:prstGeom>
        </p:spPr>
        <p:txBody>
          <a:bodyPr lIns="45720" tIns="45720" rIns="45720" bIns="4572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0" i="0" baseline="0">
                <a:solidFill>
                  <a:schemeClr val="tx1"/>
                </a:solidFill>
                <a:latin typeface="+mn-lt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 dirty="0"/>
              <a:t>Subtitle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E5754773-B320-74FF-360B-AE12573C9FE6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720840" y="2605600"/>
            <a:ext cx="4846320" cy="365760"/>
          </a:xfrm>
          <a:prstGeom prst="rect">
            <a:avLst/>
          </a:prstGeom>
        </p:spPr>
        <p:txBody>
          <a:bodyPr lIns="45720" tIns="45720" rIns="45720" bIns="4572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0" i="0" baseline="0">
                <a:solidFill>
                  <a:schemeClr val="tx1"/>
                </a:solidFill>
                <a:latin typeface="+mn-lt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 dirty="0"/>
              <a:t>Subtitle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0E77DDFA-F376-BD29-5DEA-72F5308CBF7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720840" y="4464997"/>
            <a:ext cx="4846320" cy="365760"/>
          </a:xfrm>
          <a:prstGeom prst="rect">
            <a:avLst/>
          </a:prstGeom>
        </p:spPr>
        <p:txBody>
          <a:bodyPr lIns="45720" tIns="45720" rIns="45720" bIns="4572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0" i="0" baseline="0">
                <a:solidFill>
                  <a:schemeClr val="tx1"/>
                </a:solidFill>
                <a:latin typeface="+mn-lt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 dirty="0"/>
              <a:t>Subtitle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12102193-3492-4BAB-8F98-FC7C55191E4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720840" y="1246523"/>
            <a:ext cx="4846320" cy="1097280"/>
          </a:xfrm>
          <a:prstGeom prst="rect">
            <a:avLst/>
          </a:prstGeom>
        </p:spPr>
        <p:txBody>
          <a:bodyPr lIns="45720" tIns="45720" rIns="45720" bIns="45720"/>
          <a:lstStyle>
            <a:lvl1pPr marL="0" marR="0" indent="0" algn="l" defTabSz="912276" rtl="0" eaLnBrk="1" fontAlgn="base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None/>
              <a:tabLst/>
              <a:defRPr sz="1400" b="0" i="0" baseline="0">
                <a:solidFill>
                  <a:schemeClr val="tx1"/>
                </a:solidFill>
                <a:latin typeface="+mn-lt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dolore. 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labore.</a:t>
            </a:r>
          </a:p>
          <a:p>
            <a:pPr lvl="0"/>
            <a:endParaRPr lang="en-GB" dirty="0"/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0A6491F4-97AD-1094-3D4C-75416A30CE3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720840" y="3105920"/>
            <a:ext cx="4846320" cy="1097280"/>
          </a:xfrm>
          <a:prstGeom prst="rect">
            <a:avLst/>
          </a:prstGeom>
        </p:spPr>
        <p:txBody>
          <a:bodyPr lIns="45720" tIns="45720" rIns="45720" bIns="45720"/>
          <a:lstStyle>
            <a:lvl1pPr marL="0" marR="0" indent="0" algn="l" defTabSz="912276" rtl="0" eaLnBrk="1" fontAlgn="base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None/>
              <a:tabLst/>
              <a:defRPr sz="1400" b="0" i="0" baseline="0">
                <a:solidFill>
                  <a:schemeClr val="tx1"/>
                </a:solidFill>
                <a:latin typeface="+mn-lt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dolore. 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labore.</a:t>
            </a:r>
          </a:p>
          <a:p>
            <a:pPr lvl="0"/>
            <a:endParaRPr lang="en-GB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792FD8C7-8C8B-6909-C32B-EAA567C1FEF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720840" y="4965316"/>
            <a:ext cx="4846320" cy="1097280"/>
          </a:xfrm>
          <a:prstGeom prst="rect">
            <a:avLst/>
          </a:prstGeom>
        </p:spPr>
        <p:txBody>
          <a:bodyPr lIns="45720" tIns="45720" rIns="45720" bIns="45720"/>
          <a:lstStyle>
            <a:lvl1pPr marL="0" marR="0" indent="0" algn="l" defTabSz="912276" rtl="0" eaLnBrk="1" fontAlgn="base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None/>
              <a:tabLst/>
              <a:defRPr sz="1400" b="0" i="0" baseline="0">
                <a:solidFill>
                  <a:schemeClr val="tx1"/>
                </a:solidFill>
                <a:latin typeface="+mn-lt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dolore. 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labore.</a:t>
            </a:r>
          </a:p>
          <a:p>
            <a:pPr lvl="0"/>
            <a:endParaRPr lang="en-GB" dirty="0"/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D97C18FD-8F1B-2986-B145-F4D51FBC379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32126" y="431800"/>
            <a:ext cx="4572000" cy="304800"/>
          </a:xfrm>
          <a:prstGeom prst="rect">
            <a:avLst/>
          </a:prstGeom>
        </p:spPr>
        <p:txBody>
          <a:bodyPr lIns="45720" tIns="45720" rIns="45720" bIns="45720"/>
          <a:lstStyle>
            <a:lvl1pPr marL="0" indent="0">
              <a:buFont typeface="Arial" panose="020B0604020202020204" pitchFamily="34" charset="0"/>
              <a:buNone/>
              <a:defRPr sz="1400" b="0" i="0" baseline="0">
                <a:solidFill>
                  <a:schemeClr val="tx1"/>
                </a:solidFill>
                <a:latin typeface="CiscoSansTT Light" panose="020B0503020201020303" pitchFamily="34" charset="0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 dirty="0"/>
              <a:t>Section title</a:t>
            </a: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88961B96-5529-2E18-4428-44E2322295A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2" y="2389491"/>
            <a:ext cx="4594524" cy="1668780"/>
          </a:xfrm>
          <a:prstGeom prst="rect">
            <a:avLst/>
          </a:prstGeom>
        </p:spPr>
        <p:txBody>
          <a:bodyPr vert="horz" lIns="45720" tIns="45720" rIns="45720" bIns="45720" rtlCol="0" anchor="ctr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86292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5760">
          <p15:clr>
            <a:srgbClr val="FBAE40"/>
          </p15:clr>
        </p15:guide>
        <p15:guide id="2" pos="1920">
          <p15:clr>
            <a:srgbClr val="FBAE40"/>
          </p15:clr>
        </p15:guide>
      </p15:sldGuideLst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Sky 3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4FA5D03-02A4-EA4A-094B-A8B636BEEA62}"/>
              </a:ext>
            </a:extLst>
          </p:cNvPr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BAE8E5E8-2C0F-35E1-4BBC-22A54E53D00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720840" y="746203"/>
            <a:ext cx="4846320" cy="365760"/>
          </a:xfrm>
          <a:prstGeom prst="rect">
            <a:avLst/>
          </a:prstGeom>
        </p:spPr>
        <p:txBody>
          <a:bodyPr lIns="45720" tIns="45720" rIns="45720" bIns="4572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0" i="0" baseline="0">
                <a:solidFill>
                  <a:schemeClr val="tx1"/>
                </a:solidFill>
                <a:latin typeface="+mn-lt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 dirty="0"/>
              <a:t>Subtitle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B8CA8218-1F96-926F-0917-A1DA9EC3D62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720840" y="2605600"/>
            <a:ext cx="4846320" cy="365760"/>
          </a:xfrm>
          <a:prstGeom prst="rect">
            <a:avLst/>
          </a:prstGeom>
        </p:spPr>
        <p:txBody>
          <a:bodyPr lIns="45720" tIns="45720" rIns="45720" bIns="4572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0" i="0" baseline="0">
                <a:solidFill>
                  <a:schemeClr val="tx1"/>
                </a:solidFill>
                <a:latin typeface="+mn-lt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 dirty="0"/>
              <a:t>Subtitle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5DA6A0B3-3F42-9922-BAAE-F792CABE6A6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720840" y="4464997"/>
            <a:ext cx="4846320" cy="365760"/>
          </a:xfrm>
          <a:prstGeom prst="rect">
            <a:avLst/>
          </a:prstGeom>
        </p:spPr>
        <p:txBody>
          <a:bodyPr lIns="45720" tIns="45720" rIns="45720" bIns="4572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0" i="0" baseline="0">
                <a:solidFill>
                  <a:schemeClr val="tx1"/>
                </a:solidFill>
                <a:latin typeface="+mn-lt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 dirty="0"/>
              <a:t>Subtitle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A0A54D0A-2CB9-C133-9718-79E64013583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720840" y="1246523"/>
            <a:ext cx="4846320" cy="1097280"/>
          </a:xfrm>
          <a:prstGeom prst="rect">
            <a:avLst/>
          </a:prstGeom>
        </p:spPr>
        <p:txBody>
          <a:bodyPr lIns="45720" tIns="45720" rIns="45720" bIns="45720"/>
          <a:lstStyle>
            <a:lvl1pPr marL="0" marR="0" indent="0" algn="l" defTabSz="912276" rtl="0" eaLnBrk="1" fontAlgn="base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None/>
              <a:tabLst/>
              <a:defRPr sz="1400" b="0" i="0" baseline="0">
                <a:solidFill>
                  <a:schemeClr val="tx1"/>
                </a:solidFill>
                <a:latin typeface="+mn-lt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dolore. 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labore.</a:t>
            </a:r>
          </a:p>
          <a:p>
            <a:pPr lvl="0"/>
            <a:endParaRPr lang="en-GB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FE7857C7-CFC6-7ADB-633F-1D3BDB556DC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720840" y="3105920"/>
            <a:ext cx="4846320" cy="1097280"/>
          </a:xfrm>
          <a:prstGeom prst="rect">
            <a:avLst/>
          </a:prstGeom>
        </p:spPr>
        <p:txBody>
          <a:bodyPr lIns="45720" tIns="45720" rIns="45720" bIns="45720"/>
          <a:lstStyle>
            <a:lvl1pPr marL="0" marR="0" indent="0" algn="l" defTabSz="912276" rtl="0" eaLnBrk="1" fontAlgn="base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None/>
              <a:tabLst/>
              <a:defRPr sz="1400" b="0" i="0" baseline="0">
                <a:solidFill>
                  <a:schemeClr val="tx1"/>
                </a:solidFill>
                <a:latin typeface="+mn-lt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dolore. 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labore.</a:t>
            </a:r>
          </a:p>
          <a:p>
            <a:pPr lvl="0"/>
            <a:endParaRPr lang="en-GB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3956A5C8-C1EE-D5F1-1FDE-C826F9C25E5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720840" y="4965316"/>
            <a:ext cx="4846320" cy="1097280"/>
          </a:xfrm>
          <a:prstGeom prst="rect">
            <a:avLst/>
          </a:prstGeom>
        </p:spPr>
        <p:txBody>
          <a:bodyPr lIns="45720" tIns="45720" rIns="45720" bIns="45720"/>
          <a:lstStyle>
            <a:lvl1pPr marL="0" marR="0" indent="0" algn="l" defTabSz="912276" rtl="0" eaLnBrk="1" fontAlgn="base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None/>
              <a:tabLst/>
              <a:defRPr sz="1400" b="0" i="0" baseline="0">
                <a:solidFill>
                  <a:schemeClr val="tx1"/>
                </a:solidFill>
                <a:latin typeface="+mn-lt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dolore. 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labore.</a:t>
            </a:r>
          </a:p>
          <a:p>
            <a:pPr lvl="0"/>
            <a:endParaRPr lang="en-GB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596C5BB2-EAA0-1030-EEEE-5D28A08C67B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32126" y="431800"/>
            <a:ext cx="4572000" cy="304800"/>
          </a:xfrm>
          <a:prstGeom prst="rect">
            <a:avLst/>
          </a:prstGeom>
        </p:spPr>
        <p:txBody>
          <a:bodyPr lIns="45720" tIns="45720" rIns="45720" bIns="45720"/>
          <a:lstStyle>
            <a:lvl1pPr marL="0" indent="0">
              <a:buFont typeface="Arial" panose="020B0604020202020204" pitchFamily="34" charset="0"/>
              <a:buNone/>
              <a:defRPr sz="1400" b="0" i="0" baseline="0">
                <a:solidFill>
                  <a:schemeClr val="tx1"/>
                </a:solidFill>
                <a:latin typeface="CiscoSansTT Light" panose="020B0503020201020303" pitchFamily="34" charset="0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 dirty="0"/>
              <a:t>Section title</a:t>
            </a:r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09AC8211-966A-8BD9-DA4C-39DC7380AD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2" y="2389491"/>
            <a:ext cx="4594524" cy="1668780"/>
          </a:xfrm>
          <a:prstGeom prst="rect">
            <a:avLst/>
          </a:prstGeom>
        </p:spPr>
        <p:txBody>
          <a:bodyPr vert="horz" lIns="45720" tIns="45720" rIns="45720" bIns="45720" rtlCol="0" anchor="ctr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3082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5760">
          <p15:clr>
            <a:srgbClr val="FBAE40"/>
          </p15:clr>
        </p15:guide>
        <p15:guide id="2" pos="1920">
          <p15:clr>
            <a:srgbClr val="FBAE40"/>
          </p15:clr>
        </p15:guide>
      </p15:sldGuideLst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Midnight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E41C29C-6FEC-2B4F-8596-2BF88EE08B54}"/>
              </a:ext>
            </a:extLst>
          </p:cNvPr>
          <p:cNvSpPr>
            <a:spLocks noChangeArrowheads="1"/>
          </p:cNvSpPr>
          <p:nvPr userDrawn="1"/>
        </p:nvSpPr>
        <p:spPr bwMode="ltGray">
          <a:xfrm>
            <a:off x="1142755" y="6373473"/>
            <a:ext cx="4534733" cy="1752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5" tIns="41056" rIns="82115" bIns="41056" anchor="b">
            <a:spAutoFit/>
          </a:bodyPr>
          <a:lstStyle/>
          <a:p>
            <a:pPr defTabSz="81431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b="0" i="0" spc="27" baseline="0" dirty="0">
                <a:solidFill>
                  <a:schemeClr val="bg2"/>
                </a:solidFill>
                <a:latin typeface="+mn-lt"/>
                <a:ea typeface="+mn-ea"/>
                <a:cs typeface="CiscoSansTT Light" panose="020B0503020201020303" pitchFamily="34" charset="0"/>
              </a:rPr>
              <a:t>© 2024  Cisco and/or its affiliates. All rights reserved.   Cisco Confidential</a:t>
            </a:r>
          </a:p>
        </p:txBody>
      </p:sp>
      <p:pic>
        <p:nvPicPr>
          <p:cNvPr id="3" name="Picture 7">
            <a:extLst>
              <a:ext uri="{FF2B5EF4-FFF2-40B4-BE49-F238E27FC236}">
                <a16:creationId xmlns:a16="http://schemas.microsoft.com/office/drawing/2014/main" id="{293D168C-8A00-4D1A-279C-0D2E586D4D1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09602" y="6342698"/>
            <a:ext cx="396305" cy="20822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185D6C4-923D-0A37-5765-F4FFA48FC1C2}"/>
              </a:ext>
            </a:extLst>
          </p:cNvPr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15B3E190-93EE-235A-0F6B-07C04E09A1D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720840" y="746203"/>
            <a:ext cx="4846320" cy="365760"/>
          </a:xfrm>
          <a:prstGeom prst="rect">
            <a:avLst/>
          </a:prstGeom>
        </p:spPr>
        <p:txBody>
          <a:bodyPr lIns="45720" tIns="45720" rIns="45720" bIns="4572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0" i="0" baseline="0">
                <a:solidFill>
                  <a:schemeClr val="tx1"/>
                </a:solidFill>
                <a:latin typeface="+mn-lt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 dirty="0"/>
              <a:t>Subtitle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618BC08B-D219-8756-C142-C4584D727A25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720840" y="2605600"/>
            <a:ext cx="4846320" cy="365760"/>
          </a:xfrm>
          <a:prstGeom prst="rect">
            <a:avLst/>
          </a:prstGeom>
        </p:spPr>
        <p:txBody>
          <a:bodyPr lIns="45720" tIns="45720" rIns="45720" bIns="4572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0" i="0" baseline="0">
                <a:solidFill>
                  <a:schemeClr val="tx1"/>
                </a:solidFill>
                <a:latin typeface="+mn-lt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 dirty="0"/>
              <a:t>Subtitle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04803960-9A60-1EDC-E465-98985D436CD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720840" y="4464997"/>
            <a:ext cx="4846320" cy="365760"/>
          </a:xfrm>
          <a:prstGeom prst="rect">
            <a:avLst/>
          </a:prstGeom>
        </p:spPr>
        <p:txBody>
          <a:bodyPr lIns="45720" tIns="45720" rIns="45720" bIns="4572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0" i="0" baseline="0">
                <a:solidFill>
                  <a:schemeClr val="tx1"/>
                </a:solidFill>
                <a:latin typeface="+mn-lt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 dirty="0"/>
              <a:t>Subtitle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FF220C6C-65CC-3070-48A3-52BC6CD2323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720840" y="1246523"/>
            <a:ext cx="4846320" cy="1097280"/>
          </a:xfrm>
          <a:prstGeom prst="rect">
            <a:avLst/>
          </a:prstGeom>
        </p:spPr>
        <p:txBody>
          <a:bodyPr lIns="45720" tIns="45720" rIns="45720" bIns="45720"/>
          <a:lstStyle>
            <a:lvl1pPr marL="0" marR="0" indent="0" algn="l" defTabSz="912276" rtl="0" eaLnBrk="1" fontAlgn="base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None/>
              <a:tabLst/>
              <a:defRPr sz="1400" b="0" i="0" baseline="0">
                <a:solidFill>
                  <a:schemeClr val="tx1"/>
                </a:solidFill>
                <a:latin typeface="+mn-lt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dolore. 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labore.</a:t>
            </a:r>
          </a:p>
          <a:p>
            <a:pPr lvl="0"/>
            <a:endParaRPr lang="en-GB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995A9DA7-0C91-35C3-D416-9F030426344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720840" y="3105920"/>
            <a:ext cx="4846320" cy="1097280"/>
          </a:xfrm>
          <a:prstGeom prst="rect">
            <a:avLst/>
          </a:prstGeom>
        </p:spPr>
        <p:txBody>
          <a:bodyPr lIns="45720" tIns="45720" rIns="45720" bIns="45720"/>
          <a:lstStyle>
            <a:lvl1pPr marL="0" marR="0" indent="0" algn="l" defTabSz="912276" rtl="0" eaLnBrk="1" fontAlgn="base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None/>
              <a:tabLst/>
              <a:defRPr sz="1400" b="0" i="0" baseline="0">
                <a:solidFill>
                  <a:schemeClr val="tx1"/>
                </a:solidFill>
                <a:latin typeface="+mn-lt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dolore. 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labore.</a:t>
            </a:r>
          </a:p>
          <a:p>
            <a:pPr lvl="0"/>
            <a:endParaRPr lang="en-GB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E6DF162A-E518-4D2F-E1D4-46E7A06FEE6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720840" y="4965316"/>
            <a:ext cx="4846320" cy="1097280"/>
          </a:xfrm>
          <a:prstGeom prst="rect">
            <a:avLst/>
          </a:prstGeom>
        </p:spPr>
        <p:txBody>
          <a:bodyPr lIns="45720" tIns="45720" rIns="45720" bIns="45720"/>
          <a:lstStyle>
            <a:lvl1pPr marL="0" marR="0" indent="0" algn="l" defTabSz="912276" rtl="0" eaLnBrk="1" fontAlgn="base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None/>
              <a:tabLst/>
              <a:defRPr sz="1400" b="0" i="0" baseline="0">
                <a:solidFill>
                  <a:schemeClr val="tx1"/>
                </a:solidFill>
                <a:latin typeface="+mn-lt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dolore. 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labore.</a:t>
            </a:r>
          </a:p>
          <a:p>
            <a:pPr lvl="0"/>
            <a:endParaRPr lang="en-GB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74DE6FCA-9477-3080-6D9A-BF19D908821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32126" y="431800"/>
            <a:ext cx="4572000" cy="304800"/>
          </a:xfrm>
          <a:prstGeom prst="rect">
            <a:avLst/>
          </a:prstGeom>
        </p:spPr>
        <p:txBody>
          <a:bodyPr lIns="45720" tIns="45720" rIns="45720" bIns="45720"/>
          <a:lstStyle>
            <a:lvl1pPr marL="0" indent="0">
              <a:buFont typeface="Arial" panose="020B0604020202020204" pitchFamily="34" charset="0"/>
              <a:buNone/>
              <a:defRPr sz="1400" b="0" i="0" baseline="0">
                <a:solidFill>
                  <a:schemeClr val="bg2"/>
                </a:solidFill>
                <a:latin typeface="CiscoSansTT Light" panose="020B0503020201020303" pitchFamily="34" charset="0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 dirty="0"/>
              <a:t>Section title</a:t>
            </a:r>
          </a:p>
        </p:txBody>
      </p:sp>
      <p:sp>
        <p:nvSpPr>
          <p:cNvPr id="16" name="Title Placeholder 1">
            <a:extLst>
              <a:ext uri="{FF2B5EF4-FFF2-40B4-BE49-F238E27FC236}">
                <a16:creationId xmlns:a16="http://schemas.microsoft.com/office/drawing/2014/main" id="{3EA95E83-5C21-97F4-1503-23FF4926AD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2" y="2389491"/>
            <a:ext cx="4594524" cy="1668780"/>
          </a:xfrm>
          <a:prstGeom prst="rect">
            <a:avLst/>
          </a:prstGeom>
        </p:spPr>
        <p:txBody>
          <a:bodyPr vert="horz" lIns="45720" tIns="45720" rIns="45720" bIns="45720" rtlCol="0" anchor="ctr">
            <a:noAutofit/>
          </a:bodyPr>
          <a:lstStyle>
            <a:lvl1pPr>
              <a:defRPr sz="44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04617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5760">
          <p15:clr>
            <a:srgbClr val="FBAE40"/>
          </p15:clr>
        </p15:guide>
        <p15:guide id="2" pos="1920">
          <p15:clr>
            <a:srgbClr val="FBAE40"/>
          </p15:clr>
        </p15:guide>
      </p15:sldGuideLst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Photo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6786035" y="431802"/>
            <a:ext cx="5405967" cy="5201356"/>
          </a:xfrm>
          <a:prstGeom prst="rect">
            <a:avLst/>
          </a:prstGeom>
          <a:solidFill>
            <a:schemeClr val="accent4">
              <a:alpha val="25000"/>
            </a:schemeClr>
          </a:solidFill>
        </p:spPr>
        <p:txBody>
          <a:bodyPr anchor="ctr" anchorCtr="0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786035" y="5893686"/>
            <a:ext cx="4745567" cy="365760"/>
          </a:xfrm>
          <a:prstGeom prst="rect">
            <a:avLst/>
          </a:prstGeom>
        </p:spPr>
        <p:txBody>
          <a:bodyPr lIns="45720" tIns="45720" rIns="45720" bIns="45720"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Photo caption</a:t>
            </a:r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35D4FA6F-8B16-848A-2676-892437DBB5F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32126" y="431800"/>
            <a:ext cx="4572000" cy="304800"/>
          </a:xfrm>
          <a:prstGeom prst="rect">
            <a:avLst/>
          </a:prstGeom>
        </p:spPr>
        <p:txBody>
          <a:bodyPr lIns="45720" tIns="45720" rIns="45720" bIns="45720"/>
          <a:lstStyle>
            <a:lvl1pPr marL="0" indent="0">
              <a:buFont typeface="Arial" panose="020B0604020202020204" pitchFamily="34" charset="0"/>
              <a:buNone/>
              <a:defRPr sz="1400" b="0" i="0" baseline="0">
                <a:solidFill>
                  <a:schemeClr val="tx1"/>
                </a:solidFill>
                <a:latin typeface="CiscoSansTT Light" panose="020B0503020201020303" pitchFamily="34" charset="0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 dirty="0"/>
              <a:t>Section title</a:t>
            </a:r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D7E02133-90CD-7A73-3378-09367C5F77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2" y="2389491"/>
            <a:ext cx="4594524" cy="1668780"/>
          </a:xfrm>
          <a:prstGeom prst="rect">
            <a:avLst/>
          </a:prstGeom>
        </p:spPr>
        <p:txBody>
          <a:bodyPr vert="horz" lIns="45720" tIns="45720" rIns="45720" bIns="45720" rtlCol="0" anchor="ctr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93733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7" pos="4275">
          <p15:clr>
            <a:srgbClr val="FBAE40"/>
          </p15:clr>
        </p15:guide>
      </p15:sldGuideLst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6">
            <a:extLst>
              <a:ext uri="{FF2B5EF4-FFF2-40B4-BE49-F238E27FC236}">
                <a16:creationId xmlns:a16="http://schemas.microsoft.com/office/drawing/2014/main" id="{2C94DA5F-CCF7-A048-8A5D-EE8276E9014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3" y="431800"/>
            <a:ext cx="6096000" cy="6045200"/>
          </a:xfrm>
          <a:prstGeom prst="rect">
            <a:avLst/>
          </a:prstGeom>
          <a:solidFill>
            <a:schemeClr val="accent4">
              <a:alpha val="25000"/>
            </a:schemeClr>
          </a:solidFill>
        </p:spPr>
        <p:txBody>
          <a:bodyPr anchor="ctr" anchorCtr="0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75226FFA-E401-8D3F-A7A7-AC5403A29F1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32126" y="431800"/>
            <a:ext cx="4572000" cy="304800"/>
          </a:xfrm>
          <a:prstGeom prst="rect">
            <a:avLst/>
          </a:prstGeom>
        </p:spPr>
        <p:txBody>
          <a:bodyPr lIns="45720" tIns="45720" rIns="45720" bIns="45720"/>
          <a:lstStyle>
            <a:lvl1pPr marL="0" indent="0">
              <a:buFont typeface="Arial" panose="020B0604020202020204" pitchFamily="34" charset="0"/>
              <a:buNone/>
              <a:defRPr sz="1400" b="0" i="0" baseline="0">
                <a:solidFill>
                  <a:schemeClr val="tx1"/>
                </a:solidFill>
                <a:latin typeface="CiscoSansTT Light" panose="020B0503020201020303" pitchFamily="34" charset="0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 dirty="0"/>
              <a:t>Section title</a:t>
            </a:r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0B83CA69-90DB-1977-3B75-3C078FC970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2" y="2389491"/>
            <a:ext cx="4594524" cy="1668780"/>
          </a:xfrm>
          <a:prstGeom prst="rect">
            <a:avLst/>
          </a:prstGeom>
        </p:spPr>
        <p:txBody>
          <a:bodyPr vert="horz" lIns="45720" tIns="45720" rIns="45720" bIns="45720" rtlCol="0" anchor="ctr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56080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4" pos="3567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 with 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91996" y="256032"/>
            <a:ext cx="11009376" cy="975360"/>
          </a:xfrm>
        </p:spPr>
        <p:txBody>
          <a:bodyPr/>
          <a:lstStyle>
            <a:lvl1pPr>
              <a:defRPr lang="en-US" sz="3733" b="0" i="0" u="none" kern="1200" dirty="0">
                <a:solidFill>
                  <a:schemeClr val="bg1"/>
                </a:solidFill>
                <a:latin typeface="+mj-lt"/>
                <a:ea typeface="CiscoSansTT Light" panose="020B0503020201020303" pitchFamily="34" charset="0"/>
                <a:cs typeface="CiscoSansTT Light" panose="020B0503020201020303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3" name="Content Placeholder 4"/>
          <p:cNvSpPr>
            <a:spLocks noGrp="1"/>
          </p:cNvSpPr>
          <p:nvPr>
            <p:ph sz="quarter" idx="11" hasCustomPrompt="1"/>
          </p:nvPr>
        </p:nvSpPr>
        <p:spPr>
          <a:xfrm>
            <a:off x="591996" y="1675217"/>
            <a:ext cx="5181600" cy="4130425"/>
          </a:xfrm>
          <a:prstGeom prst="rect">
            <a:avLst/>
          </a:prstGeom>
        </p:spPr>
        <p:txBody>
          <a:bodyPr/>
          <a:lstStyle>
            <a:lvl1pPr marL="154513" indent="-154513">
              <a:buClr>
                <a:schemeClr val="tx1"/>
              </a:buClr>
              <a:buSzPct val="60000"/>
              <a:defRPr sz="2400">
                <a:solidFill>
                  <a:schemeClr val="tx1"/>
                </a:solidFill>
                <a:latin typeface="+mn-lt"/>
              </a:defRPr>
            </a:lvl1pPr>
            <a:lvl2pPr marL="309026" indent="-154513">
              <a:spcBef>
                <a:spcPts val="800"/>
              </a:spcBef>
              <a:buClr>
                <a:schemeClr val="tx1"/>
              </a:buClr>
              <a:buSzPct val="60000"/>
              <a:defRPr sz="2133">
                <a:solidFill>
                  <a:schemeClr val="tx1"/>
                </a:solidFill>
                <a:latin typeface="+mn-lt"/>
              </a:defRPr>
            </a:lvl2pPr>
            <a:lvl3pPr marL="455073" indent="-146047">
              <a:spcBef>
                <a:spcPts val="800"/>
              </a:spcBef>
              <a:buClr>
                <a:schemeClr val="tx1"/>
              </a:buClr>
              <a:buSzPct val="60000"/>
              <a:defRPr sz="1867">
                <a:solidFill>
                  <a:schemeClr val="tx1"/>
                </a:solidFill>
                <a:latin typeface="+mn-lt"/>
              </a:defRPr>
            </a:lvl3pPr>
            <a:lvl4pPr>
              <a:defRPr>
                <a:solidFill>
                  <a:schemeClr val="tx1"/>
                </a:solidFill>
                <a:latin typeface="CiscoSansTT Light" panose="020B0503020201020303" pitchFamily="34" charset="0"/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591996" y="1145211"/>
            <a:ext cx="11008008" cy="508000"/>
          </a:xfrm>
          <a:prstGeom prst="rect">
            <a:avLst/>
          </a:prstGeom>
        </p:spPr>
        <p:txBody>
          <a:bodyPr/>
          <a:lstStyle>
            <a:lvl1pPr marL="2380" indent="0">
              <a:buNone/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6" name="Content Placeholder 4"/>
          <p:cNvSpPr>
            <a:spLocks noGrp="1"/>
          </p:cNvSpPr>
          <p:nvPr>
            <p:ph sz="quarter" idx="13" hasCustomPrompt="1"/>
          </p:nvPr>
        </p:nvSpPr>
        <p:spPr>
          <a:xfrm>
            <a:off x="6398433" y="1675217"/>
            <a:ext cx="5181600" cy="4130425"/>
          </a:xfrm>
          <a:prstGeom prst="rect">
            <a:avLst/>
          </a:prstGeom>
        </p:spPr>
        <p:txBody>
          <a:bodyPr/>
          <a:lstStyle>
            <a:lvl1pPr marL="154513" indent="-154513">
              <a:buClr>
                <a:schemeClr val="tx1"/>
              </a:buClr>
              <a:buSzPct val="60000"/>
              <a:defRPr sz="2400">
                <a:solidFill>
                  <a:schemeClr val="tx1"/>
                </a:solidFill>
                <a:latin typeface="+mn-lt"/>
              </a:defRPr>
            </a:lvl1pPr>
            <a:lvl2pPr marL="309026" indent="-154513">
              <a:spcBef>
                <a:spcPts val="800"/>
              </a:spcBef>
              <a:buClr>
                <a:schemeClr val="tx1"/>
              </a:buClr>
              <a:buSzPct val="60000"/>
              <a:defRPr sz="2133">
                <a:solidFill>
                  <a:schemeClr val="tx1"/>
                </a:solidFill>
                <a:latin typeface="+mn-lt"/>
              </a:defRPr>
            </a:lvl2pPr>
            <a:lvl3pPr marL="455073" indent="-146047">
              <a:spcBef>
                <a:spcPts val="800"/>
              </a:spcBef>
              <a:buClr>
                <a:schemeClr val="tx1"/>
              </a:buClr>
              <a:buSzPct val="60000"/>
              <a:defRPr sz="1867">
                <a:solidFill>
                  <a:schemeClr val="tx1"/>
                </a:solidFill>
                <a:latin typeface="+mn-lt"/>
              </a:defRPr>
            </a:lvl3pPr>
            <a:lvl4pPr>
              <a:defRPr>
                <a:solidFill>
                  <a:schemeClr val="tx1"/>
                </a:solidFill>
                <a:latin typeface="CiscoSansTT Light" panose="020B0503020201020303" pitchFamily="34" charset="0"/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250098861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hoto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EF1594EA-D397-6C41-A885-CC4BB73C61C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92000" cy="4324904"/>
          </a:xfrm>
          <a:prstGeom prst="rect">
            <a:avLst/>
          </a:prstGeom>
          <a:solidFill>
            <a:schemeClr val="accent4">
              <a:alpha val="25000"/>
            </a:schemeClr>
          </a:solidFill>
        </p:spPr>
        <p:txBody>
          <a:bodyPr vert="horz" lIns="91420" tIns="45710" rIns="91420" bIns="45710" anchor="ctr"/>
          <a:lstStyle>
            <a:lvl1pPr marL="0" indent="0" algn="ctr">
              <a:buNone/>
              <a:defRPr sz="1800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 dirty="0"/>
              <a:t>Click to add picture</a:t>
            </a:r>
          </a:p>
        </p:txBody>
      </p:sp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4B7F8C95-951F-9098-CC7F-F731FC33A0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" y="4333956"/>
            <a:ext cx="10972800" cy="1828800"/>
          </a:xfrm>
          <a:prstGeom prst="rect">
            <a:avLst/>
          </a:prstGeom>
        </p:spPr>
        <p:txBody>
          <a:bodyPr vert="horz" lIns="45720" tIns="45720" rIns="45720" bIns="45720" rtlCol="0" anchor="ctr">
            <a:noAutofit/>
          </a:bodyPr>
          <a:lstStyle>
            <a:lvl1pPr algn="ctr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83773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45C13F8A-9C96-BC4F-A27C-6AF68C9B9A8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92000" cy="5992432"/>
          </a:xfrm>
          <a:prstGeom prst="rect">
            <a:avLst/>
          </a:prstGeom>
          <a:solidFill>
            <a:schemeClr val="accent4">
              <a:alpha val="25000"/>
            </a:schemeClr>
          </a:solidFill>
        </p:spPr>
        <p:txBody>
          <a:bodyPr vert="horz" lIns="91420" tIns="45710" rIns="91420" bIns="45710" anchor="ctr"/>
          <a:lstStyle>
            <a:lvl1pPr marL="0" indent="0" algn="ctr">
              <a:buNone/>
              <a:defRPr sz="1800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737259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5287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5"/>
          <p:cNvSpPr>
            <a:spLocks noGrp="1"/>
          </p:cNvSpPr>
          <p:nvPr>
            <p:ph type="chart" sz="quarter" idx="10"/>
          </p:nvPr>
        </p:nvSpPr>
        <p:spPr>
          <a:xfrm>
            <a:off x="6786035" y="431803"/>
            <a:ext cx="4796367" cy="5702297"/>
          </a:xfrm>
          <a:prstGeom prst="rect">
            <a:avLst/>
          </a:prstGeom>
          <a:solidFill>
            <a:schemeClr val="accent4">
              <a:alpha val="25000"/>
            </a:schemeClr>
          </a:solidFill>
        </p:spPr>
        <p:txBody>
          <a:bodyPr anchor="ctr" anchorCtr="0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add chart</a:t>
            </a:r>
            <a:endParaRPr lang="en-US" dirty="0"/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5BE4A1D4-402D-E43A-DA8F-9D864914384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32126" y="431800"/>
            <a:ext cx="4572000" cy="304800"/>
          </a:xfrm>
          <a:prstGeom prst="rect">
            <a:avLst/>
          </a:prstGeom>
        </p:spPr>
        <p:txBody>
          <a:bodyPr lIns="45720" tIns="45720" rIns="45720" bIns="45720"/>
          <a:lstStyle>
            <a:lvl1pPr marL="0" indent="0">
              <a:buFont typeface="Arial" panose="020B0604020202020204" pitchFamily="34" charset="0"/>
              <a:buNone/>
              <a:defRPr sz="1400" b="0" i="0" baseline="0">
                <a:solidFill>
                  <a:schemeClr val="tx1"/>
                </a:solidFill>
                <a:latin typeface="CiscoSansTT Light" panose="020B0503020201020303" pitchFamily="34" charset="0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 dirty="0"/>
              <a:t>Section title</a:t>
            </a:r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16A48D0D-58D2-4F34-4F9C-0B14501499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2" y="2389491"/>
            <a:ext cx="4594524" cy="1668780"/>
          </a:xfrm>
          <a:prstGeom prst="rect">
            <a:avLst/>
          </a:prstGeom>
        </p:spPr>
        <p:txBody>
          <a:bodyPr vert="horz" lIns="45720" tIns="45720" rIns="45720" bIns="45720" rtlCol="0" anchor="ctr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05148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4" pos="3567">
          <p15:clr>
            <a:srgbClr val="FBAE40"/>
          </p15:clr>
        </p15:guide>
      </p15:sldGuideLst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w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able Placeholder 11">
            <a:extLst>
              <a:ext uri="{FF2B5EF4-FFF2-40B4-BE49-F238E27FC236}">
                <a16:creationId xmlns:a16="http://schemas.microsoft.com/office/drawing/2014/main" id="{C83B223E-030E-74D0-B6FA-BEC3DA7BD3FA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621102" y="1409700"/>
            <a:ext cx="10974395" cy="3932321"/>
          </a:xfrm>
          <a:prstGeom prst="rect">
            <a:avLst/>
          </a:prstGeom>
        </p:spPr>
        <p:txBody>
          <a:bodyPr lIns="45720" tIns="45720" rIns="45720" bIns="4572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noProof="0"/>
              <a:t>Click icon to add table</a:t>
            </a:r>
            <a:endParaRPr lang="en-GB" noProof="0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89B8D9E7-EAC8-4A5C-4139-BA396711F07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32125" y="5586423"/>
            <a:ext cx="5463875" cy="365760"/>
          </a:xfrm>
          <a:prstGeom prst="rect">
            <a:avLst/>
          </a:prstGeom>
        </p:spPr>
        <p:txBody>
          <a:bodyPr lIns="45720" tIns="45720" rIns="45720" bIns="45720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0" i="0" baseline="0">
                <a:solidFill>
                  <a:schemeClr val="tx1"/>
                </a:solidFill>
                <a:latin typeface="+mn-lt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 dirty="0"/>
              <a:t>Table caption</a:t>
            </a:r>
          </a:p>
        </p:txBody>
      </p:sp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051B1935-8F76-89F3-34A7-104AF19A7D3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2" y="384079"/>
            <a:ext cx="10972800" cy="685800"/>
          </a:xfrm>
          <a:prstGeom prst="rect">
            <a:avLst/>
          </a:prstGeom>
        </p:spPr>
        <p:txBody>
          <a:bodyPr vert="horz" lIns="45720" tIns="45720" rIns="45720" bIns="45720" rtlCol="0" anchor="ctr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78623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w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48CE7DB6-039C-AC58-5C90-9B19A4AA26C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32125" y="5586423"/>
            <a:ext cx="5463875" cy="365760"/>
          </a:xfrm>
          <a:prstGeom prst="rect">
            <a:avLst/>
          </a:prstGeom>
        </p:spPr>
        <p:txBody>
          <a:bodyPr lIns="45720" tIns="45720" rIns="45720" bIns="45720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0" i="0" baseline="0">
                <a:solidFill>
                  <a:schemeClr val="tx1"/>
                </a:solidFill>
                <a:latin typeface="+mn-lt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 dirty="0"/>
              <a:t>Chart caption</a:t>
            </a:r>
          </a:p>
        </p:txBody>
      </p:sp>
      <p:sp>
        <p:nvSpPr>
          <p:cNvPr id="14" name="Chart Placeholder 2">
            <a:extLst>
              <a:ext uri="{FF2B5EF4-FFF2-40B4-BE49-F238E27FC236}">
                <a16:creationId xmlns:a16="http://schemas.microsoft.com/office/drawing/2014/main" id="{BD75F8AD-CDF4-CE28-1C24-08F6FA9598D3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632125" y="1409701"/>
            <a:ext cx="10960608" cy="3937002"/>
          </a:xfrm>
          <a:prstGeom prst="rect">
            <a:avLst/>
          </a:prstGeom>
        </p:spPr>
        <p:txBody>
          <a:bodyPr vert="horz" lIns="45720" tIns="45720" rIns="45720" bIns="4572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GB" noProof="0"/>
              <a:t>Click icon to add chart</a:t>
            </a:r>
            <a:endParaRPr lang="en-US" noProof="0" dirty="0"/>
          </a:p>
        </p:txBody>
      </p:sp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34A57B70-3F6E-FA7F-CC44-293D6CF9E2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2" y="384079"/>
            <a:ext cx="10972800" cy="685800"/>
          </a:xfrm>
          <a:prstGeom prst="rect">
            <a:avLst/>
          </a:prstGeom>
        </p:spPr>
        <p:txBody>
          <a:bodyPr vert="horz" lIns="45720" tIns="45720" rIns="45720" bIns="45720" rtlCol="0" anchor="ctr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99549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26AD5A65-A7EB-424E-8ADF-62E6668815B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5038770" y="2921000"/>
            <a:ext cx="2114461" cy="874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51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k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26AD5A65-A7EB-424E-8ADF-62E6668815B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5038770" y="2921000"/>
            <a:ext cx="2114461" cy="874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164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Midn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26AD5A65-A7EB-424E-8ADF-62E6668815B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5038770" y="2921000"/>
            <a:ext cx="2114461" cy="874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605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3 Column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91995" y="256032"/>
            <a:ext cx="11009376" cy="97536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4" tIns="45712" rIns="91424" bIns="45712" numCol="1" anchor="b" anchorCtr="0" compatLnSpc="1">
            <a:prstTxWarp prst="textNoShape">
              <a:avLst/>
            </a:prstTxWarp>
          </a:bodyPr>
          <a:lstStyle>
            <a:lvl1pPr>
              <a:defRPr 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 hasCustomPrompt="1"/>
          </p:nvPr>
        </p:nvSpPr>
        <p:spPr>
          <a:xfrm>
            <a:off x="591995" y="1616740"/>
            <a:ext cx="3535680" cy="4350347"/>
          </a:xfrm>
          <a:prstGeom prst="rect">
            <a:avLst/>
          </a:prstGeom>
        </p:spPr>
        <p:txBody>
          <a:bodyPr lIns="91440" tIns="45720" rIns="91440" bIns="45720"/>
          <a:lstStyle>
            <a:lvl1pPr marL="154513" indent="-154513">
              <a:spcBef>
                <a:spcPts val="1433"/>
              </a:spcBef>
              <a:buClr>
                <a:schemeClr val="tx1"/>
              </a:buClr>
              <a:buSzPct val="60000"/>
              <a:defRPr sz="2133">
                <a:solidFill>
                  <a:schemeClr val="tx1"/>
                </a:solidFill>
                <a:latin typeface="+mn-lt"/>
              </a:defRPr>
            </a:lvl1pPr>
            <a:lvl2pPr marL="309026" indent="-154513">
              <a:spcBef>
                <a:spcPts val="800"/>
              </a:spcBef>
              <a:buClr>
                <a:schemeClr val="tx1"/>
              </a:buClr>
              <a:buSzPct val="60000"/>
              <a:defRPr sz="1867">
                <a:solidFill>
                  <a:schemeClr val="tx1"/>
                </a:solidFill>
                <a:latin typeface="+mn-lt"/>
              </a:defRPr>
            </a:lvl2pPr>
            <a:lvl3pPr marL="455073" indent="-154513">
              <a:spcBef>
                <a:spcPts val="800"/>
              </a:spcBef>
              <a:buClr>
                <a:schemeClr val="tx1"/>
              </a:buClr>
              <a:buSzPct val="60000"/>
              <a:defRPr sz="1600">
                <a:solidFill>
                  <a:schemeClr val="tx1"/>
                </a:solidFill>
                <a:latin typeface="+mn-lt"/>
              </a:defRPr>
            </a:lvl3pPr>
            <a:lvl4pPr>
              <a:spcBef>
                <a:spcPts val="267"/>
              </a:spcBef>
              <a:defRPr sz="1400">
                <a:solidFill>
                  <a:schemeClr val="tx1"/>
                </a:solidFill>
                <a:latin typeface="CiscoSansTT Light" panose="020B0503020201020303" pitchFamily="34" charset="0"/>
              </a:defRPr>
            </a:lvl4pPr>
            <a:lvl5pPr>
              <a:spcBef>
                <a:spcPts val="900"/>
              </a:spcBef>
              <a:defRPr>
                <a:solidFill>
                  <a:schemeClr val="tx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1" hasCustomPrompt="1"/>
          </p:nvPr>
        </p:nvSpPr>
        <p:spPr>
          <a:xfrm>
            <a:off x="4317547" y="1616740"/>
            <a:ext cx="3535680" cy="4350347"/>
          </a:xfrm>
          <a:prstGeom prst="rect">
            <a:avLst/>
          </a:prstGeom>
        </p:spPr>
        <p:txBody>
          <a:bodyPr lIns="91440" tIns="45720" rIns="91440" bIns="45720"/>
          <a:lstStyle>
            <a:lvl1pPr marL="154513" indent="-154513">
              <a:spcBef>
                <a:spcPts val="1433"/>
              </a:spcBef>
              <a:buClr>
                <a:schemeClr val="tx1"/>
              </a:buClr>
              <a:buSzPct val="60000"/>
              <a:defRPr sz="2133">
                <a:solidFill>
                  <a:schemeClr val="tx1"/>
                </a:solidFill>
                <a:latin typeface="+mn-lt"/>
              </a:defRPr>
            </a:lvl1pPr>
            <a:lvl2pPr marL="309026" indent="-154513">
              <a:spcBef>
                <a:spcPts val="800"/>
              </a:spcBef>
              <a:buClr>
                <a:schemeClr val="tx1"/>
              </a:buClr>
              <a:buSzPct val="60000"/>
              <a:defRPr sz="1867">
                <a:solidFill>
                  <a:schemeClr val="tx1"/>
                </a:solidFill>
                <a:latin typeface="+mn-lt"/>
              </a:defRPr>
            </a:lvl2pPr>
            <a:lvl3pPr marL="455073" indent="-154513">
              <a:spcBef>
                <a:spcPts val="800"/>
              </a:spcBef>
              <a:buClr>
                <a:schemeClr val="tx1"/>
              </a:buClr>
              <a:buSzPct val="60000"/>
              <a:defRPr sz="1600">
                <a:solidFill>
                  <a:schemeClr val="tx1"/>
                </a:solidFill>
                <a:latin typeface="+mn-lt"/>
              </a:defRPr>
            </a:lvl3pPr>
            <a:lvl4pPr>
              <a:spcBef>
                <a:spcPts val="267"/>
              </a:spcBef>
              <a:defRPr sz="1400">
                <a:solidFill>
                  <a:schemeClr val="tx1"/>
                </a:solidFill>
                <a:latin typeface="CiscoSansTT Light" panose="020B0503020201020303" pitchFamily="34" charset="0"/>
              </a:defRPr>
            </a:lvl4pPr>
            <a:lvl5pPr>
              <a:spcBef>
                <a:spcPts val="900"/>
              </a:spcBef>
              <a:defRPr>
                <a:solidFill>
                  <a:schemeClr val="tx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2" hasCustomPrompt="1"/>
          </p:nvPr>
        </p:nvSpPr>
        <p:spPr>
          <a:xfrm>
            <a:off x="8056821" y="1616740"/>
            <a:ext cx="3535680" cy="4350347"/>
          </a:xfrm>
          <a:prstGeom prst="rect">
            <a:avLst/>
          </a:prstGeom>
        </p:spPr>
        <p:txBody>
          <a:bodyPr lIns="91440" tIns="45720" rIns="91440" bIns="45720"/>
          <a:lstStyle>
            <a:lvl1pPr marL="154513" indent="-154513">
              <a:spcBef>
                <a:spcPts val="1433"/>
              </a:spcBef>
              <a:buClr>
                <a:schemeClr val="tx1"/>
              </a:buClr>
              <a:buSzPct val="60000"/>
              <a:defRPr sz="2133">
                <a:solidFill>
                  <a:schemeClr val="tx1"/>
                </a:solidFill>
                <a:latin typeface="+mn-lt"/>
              </a:defRPr>
            </a:lvl1pPr>
            <a:lvl2pPr marL="309026" indent="-154513">
              <a:spcBef>
                <a:spcPts val="800"/>
              </a:spcBef>
              <a:buClr>
                <a:schemeClr val="tx1"/>
              </a:buClr>
              <a:buSzPct val="60000"/>
              <a:defRPr sz="1867">
                <a:solidFill>
                  <a:schemeClr val="tx1"/>
                </a:solidFill>
                <a:latin typeface="+mn-lt"/>
              </a:defRPr>
            </a:lvl2pPr>
            <a:lvl3pPr marL="455073" indent="-154513">
              <a:spcBef>
                <a:spcPts val="800"/>
              </a:spcBef>
              <a:buClr>
                <a:schemeClr val="tx1"/>
              </a:buClr>
              <a:buSzPct val="60000"/>
              <a:defRPr sz="1600">
                <a:solidFill>
                  <a:schemeClr val="tx1"/>
                </a:solidFill>
                <a:latin typeface="+mn-lt"/>
              </a:defRPr>
            </a:lvl3pPr>
            <a:lvl4pPr>
              <a:spcBef>
                <a:spcPts val="267"/>
              </a:spcBef>
              <a:defRPr sz="1400">
                <a:solidFill>
                  <a:schemeClr val="tx1"/>
                </a:solidFill>
                <a:latin typeface="CiscoSansTT Light" panose="020B0503020201020303" pitchFamily="34" charset="0"/>
              </a:defRPr>
            </a:lvl4pPr>
            <a:lvl5pPr>
              <a:spcBef>
                <a:spcPts val="900"/>
              </a:spcBef>
              <a:defRPr>
                <a:solidFill>
                  <a:schemeClr val="tx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506733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4 Heavy 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7724BBD4-7A5C-5F48-B685-C4D895ED3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995" y="260908"/>
            <a:ext cx="11021484" cy="579965"/>
          </a:xfrm>
        </p:spPr>
        <p:txBody>
          <a:bodyPr/>
          <a:lstStyle>
            <a:lvl1pPr>
              <a:defRPr lang="en-US" sz="3733" b="0" i="0" u="none" kern="1200" dirty="0">
                <a:solidFill>
                  <a:schemeClr val="bg1"/>
                </a:solidFill>
                <a:latin typeface="+mj-lt"/>
                <a:ea typeface="CiscoSansTT Light" panose="020B0503020201020303" pitchFamily="34" charset="0"/>
                <a:cs typeface="CiscoSansTT Light" panose="020B0503020201020303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204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ubtitle 4 Heavy 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91995" y="260908"/>
            <a:ext cx="11021484" cy="579965"/>
          </a:xfrm>
        </p:spPr>
        <p:txBody>
          <a:bodyPr/>
          <a:lstStyle>
            <a:lvl1pPr>
              <a:defRPr lang="en-US" sz="3733" b="0" i="0" u="none" kern="1200" dirty="0">
                <a:solidFill>
                  <a:schemeClr val="bg1"/>
                </a:solidFill>
                <a:latin typeface="+mj-lt"/>
                <a:ea typeface="CiscoSansTT Light" panose="020B0503020201020303" pitchFamily="34" charset="0"/>
                <a:cs typeface="CiscoSansTT Light" panose="020B0503020201020303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591995" y="784852"/>
            <a:ext cx="11021484" cy="508000"/>
          </a:xfrm>
          <a:prstGeom prst="rect">
            <a:avLst/>
          </a:prstGeom>
        </p:spPr>
        <p:txBody>
          <a:bodyPr/>
          <a:lstStyle>
            <a:lvl1pPr marL="238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80769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66" Type="http://schemas.openxmlformats.org/officeDocument/2006/relationships/slideLayout" Target="../slideLayouts/slideLayout66.xml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slideLayout" Target="../slideLayouts/slideLayout64.xml"/><Relationship Id="rId69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67" Type="http://schemas.openxmlformats.org/officeDocument/2006/relationships/slideLayout" Target="../slideLayouts/slideLayout67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Relationship Id="rId34" Type="http://schemas.openxmlformats.org/officeDocument/2006/relationships/slideLayout" Target="../slideLayouts/slideLayout34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251886"/>
            <a:ext cx="11009376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1072557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  <p:sldLayoutId id="2147483730" r:id="rId17"/>
    <p:sldLayoutId id="2147483731" r:id="rId18"/>
    <p:sldLayoutId id="2147483732" r:id="rId19"/>
    <p:sldLayoutId id="2147483733" r:id="rId20"/>
    <p:sldLayoutId id="2147483661" r:id="rId21"/>
    <p:sldLayoutId id="2147483662" r:id="rId22"/>
    <p:sldLayoutId id="2147483663" r:id="rId23"/>
    <p:sldLayoutId id="2147483664" r:id="rId24"/>
    <p:sldLayoutId id="2147483665" r:id="rId25"/>
    <p:sldLayoutId id="2147483666" r:id="rId26"/>
    <p:sldLayoutId id="2147483667" r:id="rId27"/>
    <p:sldLayoutId id="2147483668" r:id="rId28"/>
    <p:sldLayoutId id="2147483669" r:id="rId29"/>
    <p:sldLayoutId id="2147483670" r:id="rId30"/>
    <p:sldLayoutId id="2147483671" r:id="rId31"/>
    <p:sldLayoutId id="2147483672" r:id="rId32"/>
    <p:sldLayoutId id="2147483673" r:id="rId33"/>
    <p:sldLayoutId id="2147483674" r:id="rId34"/>
    <p:sldLayoutId id="2147483675" r:id="rId35"/>
    <p:sldLayoutId id="2147483676" r:id="rId36"/>
    <p:sldLayoutId id="2147483677" r:id="rId37"/>
    <p:sldLayoutId id="2147483678" r:id="rId38"/>
    <p:sldLayoutId id="2147483679" r:id="rId39"/>
    <p:sldLayoutId id="2147483680" r:id="rId40"/>
    <p:sldLayoutId id="2147483681" r:id="rId41"/>
    <p:sldLayoutId id="2147483682" r:id="rId42"/>
    <p:sldLayoutId id="2147483683" r:id="rId43"/>
    <p:sldLayoutId id="2147483684" r:id="rId44"/>
    <p:sldLayoutId id="2147483685" r:id="rId45"/>
    <p:sldLayoutId id="2147483686" r:id="rId46"/>
    <p:sldLayoutId id="2147483687" r:id="rId47"/>
    <p:sldLayoutId id="2147483688" r:id="rId48"/>
    <p:sldLayoutId id="2147483689" r:id="rId49"/>
    <p:sldLayoutId id="2147483690" r:id="rId50"/>
    <p:sldLayoutId id="2147483691" r:id="rId51"/>
    <p:sldLayoutId id="2147483692" r:id="rId52"/>
    <p:sldLayoutId id="2147483693" r:id="rId53"/>
    <p:sldLayoutId id="2147483694" r:id="rId54"/>
    <p:sldLayoutId id="2147483695" r:id="rId55"/>
    <p:sldLayoutId id="2147483696" r:id="rId56"/>
    <p:sldLayoutId id="2147483697" r:id="rId57"/>
    <p:sldLayoutId id="2147483698" r:id="rId58"/>
    <p:sldLayoutId id="2147483699" r:id="rId59"/>
    <p:sldLayoutId id="2147483700" r:id="rId60"/>
    <p:sldLayoutId id="2147483701" r:id="rId61"/>
    <p:sldLayoutId id="2147483702" r:id="rId62"/>
    <p:sldLayoutId id="2147483703" r:id="rId63"/>
    <p:sldLayoutId id="2147483704" r:id="rId64"/>
    <p:sldLayoutId id="2147483705" r:id="rId65"/>
    <p:sldLayoutId id="2147483706" r:id="rId66"/>
    <p:sldLayoutId id="2147483707" r:id="rId67"/>
    <p:sldLayoutId id="2147483708" r:id="rId6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lang="en-US" sz="3733" b="0" i="0" u="none" kern="1200" dirty="0">
          <a:solidFill>
            <a:schemeClr val="bg1"/>
          </a:solidFill>
          <a:latin typeface="+mj-lt"/>
          <a:ea typeface="CiscoSansTT Thin" charset="0"/>
          <a:cs typeface="CiscoSansTT Thin" charset="0"/>
        </a:defRPr>
      </a:lvl1pPr>
      <a:lvl2pPr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2pPr>
      <a:lvl3pPr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3pPr>
      <a:lvl4pPr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4pPr>
      <a:lvl5pPr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5pPr>
      <a:lvl6pPr marL="609585"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6pPr>
      <a:lvl7pPr marL="1219170"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7pPr>
      <a:lvl8pPr marL="1828754"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8pPr>
      <a:lvl9pPr marL="2438339"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9pPr>
    </p:titleStyle>
    <p:bodyStyle>
      <a:lvl1pPr marL="226478" indent="-226478" algn="l" defTabSz="912261" rtl="0" eaLnBrk="1" fontAlgn="base" hangingPunct="1">
        <a:lnSpc>
          <a:spcPct val="95000"/>
        </a:lnSpc>
        <a:spcBef>
          <a:spcPts val="1433"/>
        </a:spcBef>
        <a:spcAft>
          <a:spcPct val="0"/>
        </a:spcAft>
        <a:buClr>
          <a:schemeClr val="tx2"/>
        </a:buClr>
        <a:buSzPct val="90000"/>
        <a:buFont typeface="Arial" charset="0"/>
        <a:buChar char="•"/>
        <a:defRPr lang="en-US" sz="20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1pPr>
      <a:lvl2pPr marL="478355" indent="-287859" algn="l" defTabSz="912261" rtl="0" eaLnBrk="1" fontAlgn="base" hangingPunct="1">
        <a:lnSpc>
          <a:spcPct val="95000"/>
        </a:lnSpc>
        <a:spcBef>
          <a:spcPts val="800"/>
        </a:spcBef>
        <a:spcAft>
          <a:spcPct val="0"/>
        </a:spcAft>
        <a:buClr>
          <a:schemeClr val="tx2"/>
        </a:buClr>
        <a:buFont typeface="Arial" charset="0"/>
        <a:buChar char="•"/>
        <a:defRPr lang="en-US" sz="1867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2pPr>
      <a:lvl3pPr marL="575719" indent="-226478" algn="l" defTabSz="912261" rtl="0" eaLnBrk="1" fontAlgn="base" hangingPunct="1">
        <a:lnSpc>
          <a:spcPct val="95000"/>
        </a:lnSpc>
        <a:spcBef>
          <a:spcPts val="833"/>
        </a:spcBef>
        <a:spcAft>
          <a:spcPct val="0"/>
        </a:spcAft>
        <a:buFont typeface="Arial" charset="0"/>
        <a:buChar char="•"/>
        <a:defRPr lang="en-US" sz="16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3pPr>
      <a:lvl4pPr marL="670967" indent="-226478" algn="l" defTabSz="912261" rtl="0" eaLnBrk="1" fontAlgn="base" hangingPunct="1">
        <a:lnSpc>
          <a:spcPct val="95000"/>
        </a:lnSpc>
        <a:spcBef>
          <a:spcPts val="833"/>
        </a:spcBef>
        <a:spcAft>
          <a:spcPct val="0"/>
        </a:spcAft>
        <a:buFont typeface="Arial" charset="0"/>
        <a:buChar char="•"/>
        <a:defRPr lang="en-US" sz="1467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4pPr>
      <a:lvl5pPr marL="766214" indent="-226478" algn="l" defTabSz="912261" rtl="0" eaLnBrk="1" fontAlgn="base" hangingPunct="1">
        <a:lnSpc>
          <a:spcPct val="95000"/>
        </a:lnSpc>
        <a:spcBef>
          <a:spcPts val="833"/>
        </a:spcBef>
        <a:spcAft>
          <a:spcPct val="0"/>
        </a:spcAft>
        <a:buFont typeface="Arial" charset="0"/>
        <a:buChar char="•"/>
        <a:defRPr lang="en-US" sz="1467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5pPr>
      <a:lvl6pPr marL="1151779" indent="-228588" algn="l" defTabSz="914346" rtl="0" eaLnBrk="1" latinLnBrk="0" hangingPunct="1">
        <a:spcBef>
          <a:spcPts val="800"/>
        </a:spcBef>
        <a:buFont typeface="Arial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247761" indent="-228557" algn="l" defTabSz="914346" rtl="0" eaLnBrk="1" latinLnBrk="0" hangingPunct="1">
        <a:spcBef>
          <a:spcPts val="800"/>
        </a:spcBef>
        <a:buFont typeface="Arial" pitchFamily="34" charset="0"/>
        <a:buChar char="•"/>
        <a:defRPr sz="1067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213" indent="0" algn="l" defTabSz="914346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74" indent="-228588" algn="l" defTabSz="91434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170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914346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1371519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1828694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2285864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2743041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7pPr>
      <a:lvl8pPr marL="3200213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8pPr>
      <a:lvl9pPr marL="3657389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0" orient="horz" pos="3856">
          <p15:clr>
            <a:srgbClr val="F26B43"/>
          </p15:clr>
        </p15:guide>
        <p15:guide id="11" pos="448">
          <p15:clr>
            <a:srgbClr val="F26B43"/>
          </p15:clr>
        </p15:guide>
        <p15:guide id="12" pos="7232">
          <p15:clr>
            <a:srgbClr val="F26B43"/>
          </p15:clr>
        </p15:guide>
        <p15:guide id="13" orient="horz" pos="1009">
          <p15:clr>
            <a:srgbClr val="F26B43"/>
          </p15:clr>
        </p15:guide>
        <p15:guide id="14" orient="horz" pos="432">
          <p15:clr>
            <a:srgbClr val="F26B43"/>
          </p15:clr>
        </p15:guide>
        <p15:guide id="15" pos="3835">
          <p15:clr>
            <a:srgbClr val="F26B43"/>
          </p15:clr>
        </p15:guide>
        <p15:guide id="16" orient="horz" pos="2160">
          <p15:clr>
            <a:srgbClr val="F26B43"/>
          </p15:clr>
        </p15:guide>
        <p15:guide id="17" orient="horz" pos="67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992155-D090-F608-B1FA-8A94A92B11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8C38694-0301-2CC7-F311-DBF1595DB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Tenant common</a:t>
            </a:r>
          </a:p>
        </p:txBody>
      </p:sp>
      <p:sp>
        <p:nvSpPr>
          <p:cNvPr id="360" name="Rectangle 359">
            <a:extLst>
              <a:ext uri="{FF2B5EF4-FFF2-40B4-BE49-F238E27FC236}">
                <a16:creationId xmlns:a16="http://schemas.microsoft.com/office/drawing/2014/main" id="{DDE2667D-0B54-8019-C9AD-79202D20F807}"/>
              </a:ext>
            </a:extLst>
          </p:cNvPr>
          <p:cNvSpPr/>
          <p:nvPr/>
        </p:nvSpPr>
        <p:spPr>
          <a:xfrm flipH="1">
            <a:off x="8040463" y="1298555"/>
            <a:ext cx="1800000" cy="579600"/>
          </a:xfrm>
          <a:prstGeom prst="rect">
            <a:avLst/>
          </a:prstGeom>
          <a:noFill/>
          <a:ln w="31750" cap="flat">
            <a:solidFill>
              <a:srgbClr val="7030A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square" lIns="0" tIns="36000" rIns="0" bIns="0" rtlCol="0" anchor="ctr" anchorCtr="1"/>
          <a:lstStyle/>
          <a:p>
            <a:pPr algn="ctr" defTabSz="685750" fontAlgn="auto">
              <a:spcBef>
                <a:spcPts val="0"/>
              </a:spcBef>
              <a:spcAft>
                <a:spcPts val="0"/>
              </a:spcAft>
            </a:pP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Polices</a:t>
            </a:r>
          </a:p>
        </p:txBody>
      </p:sp>
      <p:grpSp>
        <p:nvGrpSpPr>
          <p:cNvPr id="365" name="Group 364">
            <a:extLst>
              <a:ext uri="{FF2B5EF4-FFF2-40B4-BE49-F238E27FC236}">
                <a16:creationId xmlns:a16="http://schemas.microsoft.com/office/drawing/2014/main" id="{06DB4DF7-643C-8B68-8D57-2BC7D2D4D955}"/>
              </a:ext>
            </a:extLst>
          </p:cNvPr>
          <p:cNvGrpSpPr/>
          <p:nvPr/>
        </p:nvGrpSpPr>
        <p:grpSpPr>
          <a:xfrm>
            <a:off x="5237668" y="2097828"/>
            <a:ext cx="1800000" cy="577849"/>
            <a:chOff x="6914528" y="4617244"/>
            <a:chExt cx="1350000" cy="433387"/>
          </a:xfrm>
        </p:grpSpPr>
        <p:sp>
          <p:nvSpPr>
            <p:cNvPr id="366" name="Rectangle 365">
              <a:extLst>
                <a:ext uri="{FF2B5EF4-FFF2-40B4-BE49-F238E27FC236}">
                  <a16:creationId xmlns:a16="http://schemas.microsoft.com/office/drawing/2014/main" id="{05FA47EF-135A-7F04-2E50-6776C7A48DB5}"/>
                </a:ext>
              </a:extLst>
            </p:cNvPr>
            <p:cNvSpPr/>
            <p:nvPr/>
          </p:nvSpPr>
          <p:spPr>
            <a:xfrm>
              <a:off x="6914528" y="4617244"/>
              <a:ext cx="1350000" cy="433387"/>
            </a:xfrm>
            <a:prstGeom prst="rect">
              <a:avLst/>
            </a:prstGeom>
            <a:noFill/>
            <a:ln w="31750">
              <a:solidFill>
                <a:schemeClr val="accent2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 anchorCtr="1"/>
            <a:lstStyle/>
            <a:p>
              <a:pPr algn="ctr"/>
              <a:r>
                <a:rPr lang="en-GB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Contracts</a:t>
              </a:r>
            </a:p>
          </p:txBody>
        </p:sp>
        <p:sp>
          <p:nvSpPr>
            <p:cNvPr id="367" name="Rectangle 366">
              <a:extLst>
                <a:ext uri="{FF2B5EF4-FFF2-40B4-BE49-F238E27FC236}">
                  <a16:creationId xmlns:a16="http://schemas.microsoft.com/office/drawing/2014/main" id="{81B6A79A-F134-C075-4EA7-410B4FF4B31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14529" y="4617244"/>
              <a:ext cx="324000" cy="162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 anchorCtr="1"/>
            <a:lstStyle/>
            <a:p>
              <a:pPr algn="ctr"/>
              <a:r>
                <a:rPr lang="en-GB" sz="800">
                  <a:solidFill>
                    <a:schemeClr val="bg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Cont</a:t>
              </a:r>
            </a:p>
          </p:txBody>
        </p:sp>
      </p:grpSp>
      <p:grpSp>
        <p:nvGrpSpPr>
          <p:cNvPr id="377" name="Group 376">
            <a:extLst>
              <a:ext uri="{FF2B5EF4-FFF2-40B4-BE49-F238E27FC236}">
                <a16:creationId xmlns:a16="http://schemas.microsoft.com/office/drawing/2014/main" id="{95FAC488-299D-44EA-592E-3CFA49AFA4D6}"/>
              </a:ext>
            </a:extLst>
          </p:cNvPr>
          <p:cNvGrpSpPr/>
          <p:nvPr/>
        </p:nvGrpSpPr>
        <p:grpSpPr>
          <a:xfrm>
            <a:off x="7433456" y="2784582"/>
            <a:ext cx="1800000" cy="577849"/>
            <a:chOff x="6914528" y="4617244"/>
            <a:chExt cx="1350000" cy="433387"/>
          </a:xfrm>
        </p:grpSpPr>
        <p:sp>
          <p:nvSpPr>
            <p:cNvPr id="378" name="Rectangle 377">
              <a:extLst>
                <a:ext uri="{FF2B5EF4-FFF2-40B4-BE49-F238E27FC236}">
                  <a16:creationId xmlns:a16="http://schemas.microsoft.com/office/drawing/2014/main" id="{7B27F9F1-907E-4527-650F-A0A56472CA2B}"/>
                </a:ext>
              </a:extLst>
            </p:cNvPr>
            <p:cNvSpPr/>
            <p:nvPr/>
          </p:nvSpPr>
          <p:spPr>
            <a:xfrm>
              <a:off x="6914528" y="4617244"/>
              <a:ext cx="1350000" cy="433387"/>
            </a:xfrm>
            <a:prstGeom prst="rect">
              <a:avLst/>
            </a:prstGeom>
            <a:noFill/>
            <a:ln w="31750">
              <a:solidFill>
                <a:schemeClr val="accent2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en-GB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Filters</a:t>
              </a:r>
            </a:p>
          </p:txBody>
        </p:sp>
        <p:sp>
          <p:nvSpPr>
            <p:cNvPr id="379" name="Rectangle 378">
              <a:extLst>
                <a:ext uri="{FF2B5EF4-FFF2-40B4-BE49-F238E27FC236}">
                  <a16:creationId xmlns:a16="http://schemas.microsoft.com/office/drawing/2014/main" id="{BEB6B0AB-56F5-C6E4-33EA-F6F7B3E4F61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14529" y="4617244"/>
              <a:ext cx="324000" cy="162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 anchorCtr="1"/>
            <a:lstStyle/>
            <a:p>
              <a:pPr algn="ctr"/>
              <a:r>
                <a:rPr lang="en-GB" sz="800" dirty="0">
                  <a:solidFill>
                    <a:schemeClr val="bg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Filt</a:t>
              </a:r>
            </a:p>
          </p:txBody>
        </p:sp>
      </p:grpSp>
      <p:grpSp>
        <p:nvGrpSpPr>
          <p:cNvPr id="380" name="Group 379">
            <a:extLst>
              <a:ext uri="{FF2B5EF4-FFF2-40B4-BE49-F238E27FC236}">
                <a16:creationId xmlns:a16="http://schemas.microsoft.com/office/drawing/2014/main" id="{C6CFF54D-44C4-EF04-773E-A4ECF167AE19}"/>
              </a:ext>
            </a:extLst>
          </p:cNvPr>
          <p:cNvGrpSpPr/>
          <p:nvPr/>
        </p:nvGrpSpPr>
        <p:grpSpPr>
          <a:xfrm>
            <a:off x="3606559" y="1280794"/>
            <a:ext cx="1800000" cy="577849"/>
            <a:chOff x="7680325" y="3602038"/>
            <a:chExt cx="1350000" cy="433387"/>
          </a:xfrm>
        </p:grpSpPr>
        <p:sp>
          <p:nvSpPr>
            <p:cNvPr id="381" name="Rectangle 380">
              <a:extLst>
                <a:ext uri="{FF2B5EF4-FFF2-40B4-BE49-F238E27FC236}">
                  <a16:creationId xmlns:a16="http://schemas.microsoft.com/office/drawing/2014/main" id="{EDDCBC2D-C6B8-7ED9-743C-C00EF2E2923A}"/>
                </a:ext>
              </a:extLst>
            </p:cNvPr>
            <p:cNvSpPr/>
            <p:nvPr/>
          </p:nvSpPr>
          <p:spPr>
            <a:xfrm flipH="1">
              <a:off x="7680325" y="3602038"/>
              <a:ext cx="1350000" cy="433387"/>
            </a:xfrm>
            <a:prstGeom prst="rect">
              <a:avLst/>
            </a:prstGeom>
            <a:noFill/>
            <a:ln w="31750">
              <a:solidFill>
                <a:schemeClr val="bg1">
                  <a:lumMod val="75000"/>
                  <a:lumOff val="25000"/>
                </a:schemeClr>
              </a:solidFill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tIns="36000" rIns="0" bIns="0" rtlCol="0" anchor="ctr" anchorCtr="1"/>
            <a:lstStyle/>
            <a:p>
              <a:pPr algn="ctr"/>
              <a:r>
                <a:rPr lang="en-GB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L3out</a:t>
              </a:r>
            </a:p>
          </p:txBody>
        </p:sp>
        <p:sp>
          <p:nvSpPr>
            <p:cNvPr id="382" name="TextBox 381">
              <a:extLst>
                <a:ext uri="{FF2B5EF4-FFF2-40B4-BE49-F238E27FC236}">
                  <a16:creationId xmlns:a16="http://schemas.microsoft.com/office/drawing/2014/main" id="{C86922BE-FA7B-63F2-4B2A-57571600633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7680326" y="3602038"/>
              <a:ext cx="324000" cy="162000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</p:spPr>
          <p:txBody>
            <a:bodyPr wrap="none" rtlCol="0" anchor="ctr" anchorCtr="1">
              <a:noAutofit/>
            </a:bodyPr>
            <a:lstStyle/>
            <a:p>
              <a:pPr algn="ctr"/>
              <a:r>
                <a:rPr lang="en-US" sz="800">
                  <a:solidFill>
                    <a:schemeClr val="bg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L3out</a:t>
              </a:r>
            </a:p>
          </p:txBody>
        </p:sp>
      </p:grpSp>
      <p:grpSp>
        <p:nvGrpSpPr>
          <p:cNvPr id="383" name="Group 382">
            <a:extLst>
              <a:ext uri="{FF2B5EF4-FFF2-40B4-BE49-F238E27FC236}">
                <a16:creationId xmlns:a16="http://schemas.microsoft.com/office/drawing/2014/main" id="{4E549A72-405B-A84C-8344-63EB538084B0}"/>
              </a:ext>
            </a:extLst>
          </p:cNvPr>
          <p:cNvGrpSpPr/>
          <p:nvPr/>
        </p:nvGrpSpPr>
        <p:grpSpPr>
          <a:xfrm>
            <a:off x="2538546" y="2784582"/>
            <a:ext cx="1800000" cy="577849"/>
            <a:chOff x="7680325" y="3602038"/>
            <a:chExt cx="1350000" cy="433387"/>
          </a:xfrm>
        </p:grpSpPr>
        <p:sp>
          <p:nvSpPr>
            <p:cNvPr id="384" name="Rectangle 383">
              <a:extLst>
                <a:ext uri="{FF2B5EF4-FFF2-40B4-BE49-F238E27FC236}">
                  <a16:creationId xmlns:a16="http://schemas.microsoft.com/office/drawing/2014/main" id="{3E9F1C7E-AAEC-D321-1B0C-EAE8F2AAFE2E}"/>
                </a:ext>
              </a:extLst>
            </p:cNvPr>
            <p:cNvSpPr/>
            <p:nvPr/>
          </p:nvSpPr>
          <p:spPr>
            <a:xfrm flipH="1">
              <a:off x="7680325" y="3602038"/>
              <a:ext cx="1350000" cy="433387"/>
            </a:xfrm>
            <a:prstGeom prst="rect">
              <a:avLst/>
            </a:prstGeom>
            <a:noFill/>
            <a:ln w="31750">
              <a:solidFill>
                <a:schemeClr val="bg1">
                  <a:lumMod val="75000"/>
                  <a:lumOff val="25000"/>
                </a:schemeClr>
              </a:solidFill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0" tIns="36000" rIns="0" bIns="0" rtlCol="0" anchor="ctr" anchorCtr="1"/>
            <a:lstStyle/>
            <a:p>
              <a:pPr algn="ctr"/>
              <a:r>
                <a:rPr lang="en-GB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Bridge Domains</a:t>
              </a:r>
            </a:p>
          </p:txBody>
        </p:sp>
        <p:sp>
          <p:nvSpPr>
            <p:cNvPr id="385" name="TextBox 384">
              <a:extLst>
                <a:ext uri="{FF2B5EF4-FFF2-40B4-BE49-F238E27FC236}">
                  <a16:creationId xmlns:a16="http://schemas.microsoft.com/office/drawing/2014/main" id="{5FBE0FFC-28F7-8060-572E-C7651E86897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7680326" y="3602038"/>
              <a:ext cx="324000" cy="162000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</p:spPr>
          <p:txBody>
            <a:bodyPr wrap="none" rtlCol="0" anchor="ctr" anchorCtr="1">
              <a:noAutofit/>
            </a:bodyPr>
            <a:lstStyle/>
            <a:p>
              <a:pPr algn="ctr"/>
              <a:r>
                <a:rPr lang="en-US" sz="800">
                  <a:solidFill>
                    <a:schemeClr val="bg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BD</a:t>
              </a:r>
            </a:p>
          </p:txBody>
        </p:sp>
      </p:grpSp>
      <p:sp>
        <p:nvSpPr>
          <p:cNvPr id="386" name="Rectangle 385">
            <a:extLst>
              <a:ext uri="{FF2B5EF4-FFF2-40B4-BE49-F238E27FC236}">
                <a16:creationId xmlns:a16="http://schemas.microsoft.com/office/drawing/2014/main" id="{DF097DFB-4CAF-512E-25AA-188EE6A94196}"/>
              </a:ext>
            </a:extLst>
          </p:cNvPr>
          <p:cNvSpPr/>
          <p:nvPr/>
        </p:nvSpPr>
        <p:spPr>
          <a:xfrm flipH="1">
            <a:off x="9408995" y="2201074"/>
            <a:ext cx="1800000" cy="579600"/>
          </a:xfrm>
          <a:prstGeom prst="rect">
            <a:avLst/>
          </a:prstGeom>
          <a:noFill/>
          <a:ln w="31750" cap="flat">
            <a:solidFill>
              <a:schemeClr val="accent6">
                <a:lumMod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square" lIns="0" tIns="36000" rIns="0" bIns="0" rtlCol="0" anchor="ctr" anchorCtr="1"/>
          <a:lstStyle/>
          <a:p>
            <a:pPr algn="ctr" defTabSz="685750" fontAlgn="auto">
              <a:spcBef>
                <a:spcPts val="0"/>
              </a:spcBef>
              <a:spcAft>
                <a:spcPts val="0"/>
              </a:spcAft>
            </a:pP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L4-7 Devices</a:t>
            </a:r>
          </a:p>
        </p:txBody>
      </p:sp>
      <p:grpSp>
        <p:nvGrpSpPr>
          <p:cNvPr id="387" name="Group 386">
            <a:extLst>
              <a:ext uri="{FF2B5EF4-FFF2-40B4-BE49-F238E27FC236}">
                <a16:creationId xmlns:a16="http://schemas.microsoft.com/office/drawing/2014/main" id="{E2531105-AA55-2D91-5F80-7159FC624910}"/>
              </a:ext>
            </a:extLst>
          </p:cNvPr>
          <p:cNvGrpSpPr/>
          <p:nvPr/>
        </p:nvGrpSpPr>
        <p:grpSpPr>
          <a:xfrm>
            <a:off x="974484" y="1747738"/>
            <a:ext cx="1800000" cy="576000"/>
            <a:chOff x="7680323" y="3615879"/>
            <a:chExt cx="1350000" cy="432000"/>
          </a:xfrm>
        </p:grpSpPr>
        <p:sp>
          <p:nvSpPr>
            <p:cNvPr id="388" name="Rectangle 387">
              <a:extLst>
                <a:ext uri="{FF2B5EF4-FFF2-40B4-BE49-F238E27FC236}">
                  <a16:creationId xmlns:a16="http://schemas.microsoft.com/office/drawing/2014/main" id="{2F8A48E7-1B9E-7EBC-D31D-4EB14BF983B4}"/>
                </a:ext>
              </a:extLst>
            </p:cNvPr>
            <p:cNvSpPr/>
            <p:nvPr/>
          </p:nvSpPr>
          <p:spPr>
            <a:xfrm flipH="1">
              <a:off x="7680323" y="3615879"/>
              <a:ext cx="1350000" cy="432000"/>
            </a:xfrm>
            <a:prstGeom prst="rect">
              <a:avLst/>
            </a:prstGeom>
            <a:noFill/>
            <a:ln w="31750">
              <a:solidFill>
                <a:schemeClr val="accent5"/>
              </a:solidFill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288000" rIns="0" bIns="144000" rtlCol="0" anchor="ctr" anchorCtr="1"/>
            <a:lstStyle/>
            <a:p>
              <a:pPr algn="ctr"/>
              <a:r>
                <a:rPr lang="en-GB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common.vrf-01</a:t>
              </a:r>
              <a:endParaRPr lang="en-GB" sz="24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grpSp>
          <p:nvGrpSpPr>
            <p:cNvPr id="389" name="Group 388">
              <a:extLst>
                <a:ext uri="{FF2B5EF4-FFF2-40B4-BE49-F238E27FC236}">
                  <a16:creationId xmlns:a16="http://schemas.microsoft.com/office/drawing/2014/main" id="{88BCAD3F-9026-5773-9E26-54308DF6328C}"/>
                </a:ext>
              </a:extLst>
            </p:cNvPr>
            <p:cNvGrpSpPr/>
            <p:nvPr/>
          </p:nvGrpSpPr>
          <p:grpSpPr>
            <a:xfrm>
              <a:off x="7680323" y="3615879"/>
              <a:ext cx="324000" cy="162000"/>
              <a:chOff x="9199253" y="3748281"/>
              <a:chExt cx="324000" cy="162000"/>
            </a:xfrm>
          </p:grpSpPr>
          <p:sp>
            <p:nvSpPr>
              <p:cNvPr id="390" name="Rectangle 389">
                <a:extLst>
                  <a:ext uri="{FF2B5EF4-FFF2-40B4-BE49-F238E27FC236}">
                    <a16:creationId xmlns:a16="http://schemas.microsoft.com/office/drawing/2014/main" id="{5523B9A5-B979-9D34-1179-9D61985AA777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9199253" y="3748281"/>
                <a:ext cx="324000" cy="1620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pic>
            <p:nvPicPr>
              <p:cNvPr id="391" name="Picture 6" descr="C:\Users\ecoffey\AppData\Local\Temp\Rar$DRa0.583\Cisco Icons November\30067_Device_router_3057\Png_256\30067_Device_router_3057_unknown_256.png">
                <a:extLst>
                  <a:ext uri="{FF2B5EF4-FFF2-40B4-BE49-F238E27FC236}">
                    <a16:creationId xmlns:a16="http://schemas.microsoft.com/office/drawing/2014/main" id="{54A8B988-9FC6-AD2E-63DD-B4F70ACA49F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9253747" y="3768469"/>
                <a:ext cx="215012" cy="1216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400" name="Group 399">
            <a:extLst>
              <a:ext uri="{FF2B5EF4-FFF2-40B4-BE49-F238E27FC236}">
                <a16:creationId xmlns:a16="http://schemas.microsoft.com/office/drawing/2014/main" id="{BCC85D5C-006C-F51A-C8D4-FC6DF3CE2D0B}"/>
              </a:ext>
            </a:extLst>
          </p:cNvPr>
          <p:cNvGrpSpPr/>
          <p:nvPr/>
        </p:nvGrpSpPr>
        <p:grpSpPr>
          <a:xfrm>
            <a:off x="619210" y="1083908"/>
            <a:ext cx="10917579" cy="2489899"/>
            <a:chOff x="7680323" y="2921000"/>
            <a:chExt cx="8188183" cy="1867425"/>
          </a:xfrm>
        </p:grpSpPr>
        <p:sp>
          <p:nvSpPr>
            <p:cNvPr id="401" name="Rectangle 400">
              <a:extLst>
                <a:ext uri="{FF2B5EF4-FFF2-40B4-BE49-F238E27FC236}">
                  <a16:creationId xmlns:a16="http://schemas.microsoft.com/office/drawing/2014/main" id="{718F3124-4A88-73AF-2A46-A602B43D771B}"/>
                </a:ext>
              </a:extLst>
            </p:cNvPr>
            <p:cNvSpPr/>
            <p:nvPr/>
          </p:nvSpPr>
          <p:spPr>
            <a:xfrm>
              <a:off x="7680324" y="2921000"/>
              <a:ext cx="8188182" cy="1867425"/>
            </a:xfrm>
            <a:prstGeom prst="rect">
              <a:avLst/>
            </a:prstGeom>
            <a:noFill/>
            <a:ln w="31750">
              <a:solidFill>
                <a:schemeClr val="accent2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68000" tIns="0" rIns="216000" bIns="36000" rtlCol="0" anchor="t" anchorCtr="0"/>
            <a:lstStyle/>
            <a:p>
              <a:r>
                <a:rPr lang="en-GB" b="1" dirty="0">
                  <a:latin typeface="Consolas" panose="020B0609020204030204" pitchFamily="49" charset="0"/>
                  <a:cs typeface="Consolas" panose="020B0609020204030204" pitchFamily="49" charset="0"/>
                </a:rPr>
                <a:t>common</a:t>
              </a:r>
              <a:endParaRPr lang="en-GB" sz="14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grpSp>
          <p:nvGrpSpPr>
            <p:cNvPr id="402" name="Group 401">
              <a:extLst>
                <a:ext uri="{FF2B5EF4-FFF2-40B4-BE49-F238E27FC236}">
                  <a16:creationId xmlns:a16="http://schemas.microsoft.com/office/drawing/2014/main" id="{FE54F7FF-E61F-E479-5CC4-45C686B7FF01}"/>
                </a:ext>
              </a:extLst>
            </p:cNvPr>
            <p:cNvGrpSpPr/>
            <p:nvPr/>
          </p:nvGrpSpPr>
          <p:grpSpPr>
            <a:xfrm>
              <a:off x="7680323" y="2921000"/>
              <a:ext cx="325013" cy="162000"/>
              <a:chOff x="9357407" y="4691351"/>
              <a:chExt cx="325013" cy="162000"/>
            </a:xfrm>
          </p:grpSpPr>
          <p:sp>
            <p:nvSpPr>
              <p:cNvPr id="403" name="Rectangle 402">
                <a:extLst>
                  <a:ext uri="{FF2B5EF4-FFF2-40B4-BE49-F238E27FC236}">
                    <a16:creationId xmlns:a16="http://schemas.microsoft.com/office/drawing/2014/main" id="{B2E4D77F-9ECC-84D3-2041-905BD11CA3A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357407" y="4691351"/>
                <a:ext cx="325013" cy="162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grpSp>
            <p:nvGrpSpPr>
              <p:cNvPr id="404" name="Group 403">
                <a:extLst>
                  <a:ext uri="{FF2B5EF4-FFF2-40B4-BE49-F238E27FC236}">
                    <a16:creationId xmlns:a16="http://schemas.microsoft.com/office/drawing/2014/main" id="{7897352C-AA9D-2781-4D2A-5985B1ECFDD5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9393407" y="4709853"/>
                <a:ext cx="216000" cy="106997"/>
                <a:chOff x="836085" y="1496592"/>
                <a:chExt cx="538984" cy="266993"/>
              </a:xfrm>
            </p:grpSpPr>
            <p:sp>
              <p:nvSpPr>
                <p:cNvPr id="405" name="Freeform 751">
                  <a:extLst>
                    <a:ext uri="{FF2B5EF4-FFF2-40B4-BE49-F238E27FC236}">
                      <a16:creationId xmlns:a16="http://schemas.microsoft.com/office/drawing/2014/main" id="{7CECE9AF-DBCB-4A81-805D-9F96E4EBE21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36085" y="1647588"/>
                  <a:ext cx="538984" cy="115997"/>
                </a:xfrm>
                <a:custGeom>
                  <a:avLst/>
                  <a:gdLst>
                    <a:gd name="T0" fmla="*/ 204 w 228"/>
                    <a:gd name="T1" fmla="*/ 49 h 49"/>
                    <a:gd name="T2" fmla="*/ 24 w 228"/>
                    <a:gd name="T3" fmla="*/ 49 h 49"/>
                    <a:gd name="T4" fmla="*/ 0 w 228"/>
                    <a:gd name="T5" fmla="*/ 25 h 49"/>
                    <a:gd name="T6" fmla="*/ 0 w 228"/>
                    <a:gd name="T7" fmla="*/ 25 h 49"/>
                    <a:gd name="T8" fmla="*/ 24 w 228"/>
                    <a:gd name="T9" fmla="*/ 0 h 49"/>
                    <a:gd name="T10" fmla="*/ 204 w 228"/>
                    <a:gd name="T11" fmla="*/ 0 h 49"/>
                    <a:gd name="T12" fmla="*/ 228 w 228"/>
                    <a:gd name="T13" fmla="*/ 25 h 49"/>
                    <a:gd name="T14" fmla="*/ 228 w 228"/>
                    <a:gd name="T15" fmla="*/ 25 h 49"/>
                    <a:gd name="T16" fmla="*/ 204 w 228"/>
                    <a:gd name="T17" fmla="*/ 49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28" h="49">
                      <a:moveTo>
                        <a:pt x="204" y="49"/>
                      </a:moveTo>
                      <a:cubicBezTo>
                        <a:pt x="24" y="49"/>
                        <a:pt x="24" y="49"/>
                        <a:pt x="24" y="49"/>
                      </a:cubicBezTo>
                      <a:cubicBezTo>
                        <a:pt x="11" y="49"/>
                        <a:pt x="0" y="38"/>
                        <a:pt x="0" y="25"/>
                      </a:cubicBezTo>
                      <a:cubicBezTo>
                        <a:pt x="0" y="25"/>
                        <a:pt x="0" y="25"/>
                        <a:pt x="0" y="25"/>
                      </a:cubicBezTo>
                      <a:cubicBezTo>
                        <a:pt x="0" y="11"/>
                        <a:pt x="11" y="0"/>
                        <a:pt x="24" y="0"/>
                      </a:cubicBezTo>
                      <a:cubicBezTo>
                        <a:pt x="204" y="0"/>
                        <a:pt x="204" y="0"/>
                        <a:pt x="204" y="0"/>
                      </a:cubicBezTo>
                      <a:cubicBezTo>
                        <a:pt x="217" y="0"/>
                        <a:pt x="228" y="11"/>
                        <a:pt x="228" y="25"/>
                      </a:cubicBezTo>
                      <a:cubicBezTo>
                        <a:pt x="228" y="25"/>
                        <a:pt x="228" y="25"/>
                        <a:pt x="228" y="25"/>
                      </a:cubicBezTo>
                      <a:cubicBezTo>
                        <a:pt x="228" y="38"/>
                        <a:pt x="217" y="49"/>
                        <a:pt x="204" y="49"/>
                      </a:cubicBezTo>
                      <a:close/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</p:spPr>
              <p:txBody>
                <a:bodyPr vert="horz" wrap="square" lIns="162560" tIns="81280" rIns="162560" bIns="81280" numCol="1" anchor="t" anchorCtr="1" compatLnSpc="1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 sz="533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406" name="Freeform 752">
                  <a:extLst>
                    <a:ext uri="{FF2B5EF4-FFF2-40B4-BE49-F238E27FC236}">
                      <a16:creationId xmlns:a16="http://schemas.microsoft.com/office/drawing/2014/main" id="{CFCD42CD-6341-DFD5-7019-CF1ADD5C9DB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55081" y="1571590"/>
                  <a:ext cx="382988" cy="115996"/>
                </a:xfrm>
                <a:custGeom>
                  <a:avLst/>
                  <a:gdLst>
                    <a:gd name="T0" fmla="*/ 137 w 162"/>
                    <a:gd name="T1" fmla="*/ 49 h 49"/>
                    <a:gd name="T2" fmla="*/ 24 w 162"/>
                    <a:gd name="T3" fmla="*/ 49 h 49"/>
                    <a:gd name="T4" fmla="*/ 0 w 162"/>
                    <a:gd name="T5" fmla="*/ 25 h 49"/>
                    <a:gd name="T6" fmla="*/ 0 w 162"/>
                    <a:gd name="T7" fmla="*/ 25 h 49"/>
                    <a:gd name="T8" fmla="*/ 24 w 162"/>
                    <a:gd name="T9" fmla="*/ 0 h 49"/>
                    <a:gd name="T10" fmla="*/ 137 w 162"/>
                    <a:gd name="T11" fmla="*/ 0 h 49"/>
                    <a:gd name="T12" fmla="*/ 162 w 162"/>
                    <a:gd name="T13" fmla="*/ 25 h 49"/>
                    <a:gd name="T14" fmla="*/ 162 w 162"/>
                    <a:gd name="T15" fmla="*/ 25 h 49"/>
                    <a:gd name="T16" fmla="*/ 137 w 162"/>
                    <a:gd name="T17" fmla="*/ 49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62" h="49">
                      <a:moveTo>
                        <a:pt x="137" y="49"/>
                      </a:moveTo>
                      <a:cubicBezTo>
                        <a:pt x="24" y="49"/>
                        <a:pt x="24" y="49"/>
                        <a:pt x="24" y="49"/>
                      </a:cubicBezTo>
                      <a:cubicBezTo>
                        <a:pt x="11" y="49"/>
                        <a:pt x="0" y="38"/>
                        <a:pt x="0" y="25"/>
                      </a:cubicBezTo>
                      <a:cubicBezTo>
                        <a:pt x="0" y="25"/>
                        <a:pt x="0" y="25"/>
                        <a:pt x="0" y="25"/>
                      </a:cubicBezTo>
                      <a:cubicBezTo>
                        <a:pt x="0" y="11"/>
                        <a:pt x="11" y="0"/>
                        <a:pt x="24" y="0"/>
                      </a:cubicBezTo>
                      <a:cubicBezTo>
                        <a:pt x="137" y="0"/>
                        <a:pt x="137" y="0"/>
                        <a:pt x="137" y="0"/>
                      </a:cubicBezTo>
                      <a:cubicBezTo>
                        <a:pt x="151" y="0"/>
                        <a:pt x="162" y="11"/>
                        <a:pt x="162" y="25"/>
                      </a:cubicBezTo>
                      <a:cubicBezTo>
                        <a:pt x="162" y="25"/>
                        <a:pt x="162" y="25"/>
                        <a:pt x="162" y="25"/>
                      </a:cubicBezTo>
                      <a:cubicBezTo>
                        <a:pt x="162" y="38"/>
                        <a:pt x="151" y="49"/>
                        <a:pt x="137" y="49"/>
                      </a:cubicBezTo>
                      <a:close/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</p:spPr>
              <p:txBody>
                <a:bodyPr vert="horz" wrap="square" lIns="162560" tIns="81280" rIns="162560" bIns="812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407" name="Freeform 753">
                  <a:extLst>
                    <a:ext uri="{FF2B5EF4-FFF2-40B4-BE49-F238E27FC236}">
                      <a16:creationId xmlns:a16="http://schemas.microsoft.com/office/drawing/2014/main" id="{3A822BA8-36BF-C07B-158E-6D944B20CB4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06076" y="1496592"/>
                  <a:ext cx="181994" cy="115996"/>
                </a:xfrm>
                <a:custGeom>
                  <a:avLst/>
                  <a:gdLst>
                    <a:gd name="T0" fmla="*/ 52 w 77"/>
                    <a:gd name="T1" fmla="*/ 49 h 49"/>
                    <a:gd name="T2" fmla="*/ 24 w 77"/>
                    <a:gd name="T3" fmla="*/ 49 h 49"/>
                    <a:gd name="T4" fmla="*/ 0 w 77"/>
                    <a:gd name="T5" fmla="*/ 24 h 49"/>
                    <a:gd name="T6" fmla="*/ 0 w 77"/>
                    <a:gd name="T7" fmla="*/ 24 h 49"/>
                    <a:gd name="T8" fmla="*/ 24 w 77"/>
                    <a:gd name="T9" fmla="*/ 0 h 49"/>
                    <a:gd name="T10" fmla="*/ 52 w 77"/>
                    <a:gd name="T11" fmla="*/ 0 h 49"/>
                    <a:gd name="T12" fmla="*/ 77 w 77"/>
                    <a:gd name="T13" fmla="*/ 24 h 49"/>
                    <a:gd name="T14" fmla="*/ 77 w 77"/>
                    <a:gd name="T15" fmla="*/ 24 h 49"/>
                    <a:gd name="T16" fmla="*/ 52 w 77"/>
                    <a:gd name="T17" fmla="*/ 49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7" h="49">
                      <a:moveTo>
                        <a:pt x="52" y="49"/>
                      </a:moveTo>
                      <a:cubicBezTo>
                        <a:pt x="24" y="49"/>
                        <a:pt x="24" y="49"/>
                        <a:pt x="24" y="49"/>
                      </a:cubicBezTo>
                      <a:cubicBezTo>
                        <a:pt x="11" y="49"/>
                        <a:pt x="0" y="38"/>
                        <a:pt x="0" y="24"/>
                      </a:cubicBezTo>
                      <a:cubicBezTo>
                        <a:pt x="0" y="24"/>
                        <a:pt x="0" y="24"/>
                        <a:pt x="0" y="24"/>
                      </a:cubicBezTo>
                      <a:cubicBezTo>
                        <a:pt x="0" y="11"/>
                        <a:pt x="11" y="0"/>
                        <a:pt x="24" y="0"/>
                      </a:cubicBezTo>
                      <a:cubicBezTo>
                        <a:pt x="52" y="0"/>
                        <a:pt x="52" y="0"/>
                        <a:pt x="52" y="0"/>
                      </a:cubicBezTo>
                      <a:cubicBezTo>
                        <a:pt x="66" y="0"/>
                        <a:pt x="77" y="11"/>
                        <a:pt x="77" y="24"/>
                      </a:cubicBezTo>
                      <a:cubicBezTo>
                        <a:pt x="77" y="24"/>
                        <a:pt x="77" y="24"/>
                        <a:pt x="77" y="24"/>
                      </a:cubicBezTo>
                      <a:cubicBezTo>
                        <a:pt x="77" y="38"/>
                        <a:pt x="66" y="49"/>
                        <a:pt x="52" y="49"/>
                      </a:cubicBezTo>
                      <a:close/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</p:spPr>
              <p:txBody>
                <a:bodyPr vert="horz" wrap="square" lIns="162560" tIns="81280" rIns="162560" bIns="812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</p:grpSp>
        </p:grp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CB6A433-2B92-18E1-82AE-524938292406}"/>
              </a:ext>
            </a:extLst>
          </p:cNvPr>
          <p:cNvGrpSpPr/>
          <p:nvPr/>
        </p:nvGrpSpPr>
        <p:grpSpPr>
          <a:xfrm>
            <a:off x="637207" y="3806709"/>
            <a:ext cx="3456000" cy="2489899"/>
            <a:chOff x="637207" y="3756605"/>
            <a:chExt cx="3456000" cy="2489899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57488EB8-46C2-2733-9DC8-4B676C216E65}"/>
                </a:ext>
              </a:extLst>
            </p:cNvPr>
            <p:cNvGrpSpPr/>
            <p:nvPr/>
          </p:nvGrpSpPr>
          <p:grpSpPr>
            <a:xfrm>
              <a:off x="637207" y="3756605"/>
              <a:ext cx="3456000" cy="2489899"/>
              <a:chOff x="7680322" y="2921000"/>
              <a:chExt cx="2592000" cy="1867425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F748AD89-DD0F-BDE5-7649-53CEBEDDF550}"/>
                  </a:ext>
                </a:extLst>
              </p:cNvPr>
              <p:cNvSpPr/>
              <p:nvPr/>
            </p:nvSpPr>
            <p:spPr>
              <a:xfrm>
                <a:off x="7680322" y="2921000"/>
                <a:ext cx="2592000" cy="1867425"/>
              </a:xfrm>
              <a:prstGeom prst="rect">
                <a:avLst/>
              </a:prstGeom>
              <a:noFill/>
              <a:ln w="31750">
                <a:solidFill>
                  <a:schemeClr val="accent2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468000" tIns="0" rIns="216000" bIns="36000" rtlCol="0" anchor="t" anchorCtr="0"/>
              <a:lstStyle/>
              <a:p>
                <a:r>
                  <a:rPr lang="en-GB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shared-services</a:t>
                </a:r>
                <a:endParaRPr lang="en-GB" sz="1400" b="1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5E3F9CD2-8210-D919-6D8A-92A6394B7FB2}"/>
                  </a:ext>
                </a:extLst>
              </p:cNvPr>
              <p:cNvGrpSpPr/>
              <p:nvPr/>
            </p:nvGrpSpPr>
            <p:grpSpPr>
              <a:xfrm>
                <a:off x="7680323" y="2921000"/>
                <a:ext cx="325013" cy="162000"/>
                <a:chOff x="9357407" y="4691351"/>
                <a:chExt cx="325013" cy="162000"/>
              </a:xfrm>
            </p:grpSpPr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902A8DE2-A610-BDF6-B4E7-F01768535A8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357407" y="4691351"/>
                  <a:ext cx="325013" cy="162000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grpSp>
              <p:nvGrpSpPr>
                <p:cNvPr id="7" name="Group 6">
                  <a:extLst>
                    <a:ext uri="{FF2B5EF4-FFF2-40B4-BE49-F238E27FC236}">
                      <a16:creationId xmlns:a16="http://schemas.microsoft.com/office/drawing/2014/main" id="{4662D4CA-C755-80D0-FE1F-ECB76E5575CE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9393407" y="4709853"/>
                  <a:ext cx="216000" cy="106997"/>
                  <a:chOff x="836085" y="1496592"/>
                  <a:chExt cx="538984" cy="266993"/>
                </a:xfrm>
              </p:grpSpPr>
              <p:sp>
                <p:nvSpPr>
                  <p:cNvPr id="8" name="Freeform 751">
                    <a:extLst>
                      <a:ext uri="{FF2B5EF4-FFF2-40B4-BE49-F238E27FC236}">
                        <a16:creationId xmlns:a16="http://schemas.microsoft.com/office/drawing/2014/main" id="{CFED548B-FD92-3408-2C48-0F20F5ADEA8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36085" y="1647588"/>
                    <a:ext cx="538984" cy="115997"/>
                  </a:xfrm>
                  <a:custGeom>
                    <a:avLst/>
                    <a:gdLst>
                      <a:gd name="T0" fmla="*/ 204 w 228"/>
                      <a:gd name="T1" fmla="*/ 49 h 49"/>
                      <a:gd name="T2" fmla="*/ 24 w 228"/>
                      <a:gd name="T3" fmla="*/ 49 h 49"/>
                      <a:gd name="T4" fmla="*/ 0 w 228"/>
                      <a:gd name="T5" fmla="*/ 25 h 49"/>
                      <a:gd name="T6" fmla="*/ 0 w 228"/>
                      <a:gd name="T7" fmla="*/ 25 h 49"/>
                      <a:gd name="T8" fmla="*/ 24 w 228"/>
                      <a:gd name="T9" fmla="*/ 0 h 49"/>
                      <a:gd name="T10" fmla="*/ 204 w 228"/>
                      <a:gd name="T11" fmla="*/ 0 h 49"/>
                      <a:gd name="T12" fmla="*/ 228 w 228"/>
                      <a:gd name="T13" fmla="*/ 25 h 49"/>
                      <a:gd name="T14" fmla="*/ 228 w 228"/>
                      <a:gd name="T15" fmla="*/ 25 h 49"/>
                      <a:gd name="T16" fmla="*/ 204 w 228"/>
                      <a:gd name="T17" fmla="*/ 49 h 4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28" h="49">
                        <a:moveTo>
                          <a:pt x="204" y="49"/>
                        </a:moveTo>
                        <a:cubicBezTo>
                          <a:pt x="24" y="49"/>
                          <a:pt x="24" y="49"/>
                          <a:pt x="24" y="49"/>
                        </a:cubicBezTo>
                        <a:cubicBezTo>
                          <a:pt x="11" y="49"/>
                          <a:pt x="0" y="38"/>
                          <a:pt x="0" y="25"/>
                        </a:cubicBezTo>
                        <a:cubicBezTo>
                          <a:pt x="0" y="25"/>
                          <a:pt x="0" y="25"/>
                          <a:pt x="0" y="25"/>
                        </a:cubicBezTo>
                        <a:cubicBezTo>
                          <a:pt x="0" y="11"/>
                          <a:pt x="11" y="0"/>
                          <a:pt x="24" y="0"/>
                        </a:cubicBezTo>
                        <a:cubicBezTo>
                          <a:pt x="204" y="0"/>
                          <a:pt x="204" y="0"/>
                          <a:pt x="204" y="0"/>
                        </a:cubicBezTo>
                        <a:cubicBezTo>
                          <a:pt x="217" y="0"/>
                          <a:pt x="228" y="11"/>
                          <a:pt x="228" y="25"/>
                        </a:cubicBezTo>
                        <a:cubicBezTo>
                          <a:pt x="228" y="25"/>
                          <a:pt x="228" y="25"/>
                          <a:pt x="228" y="25"/>
                        </a:cubicBezTo>
                        <a:cubicBezTo>
                          <a:pt x="228" y="38"/>
                          <a:pt x="217" y="49"/>
                          <a:pt x="204" y="49"/>
                        </a:cubicBezTo>
                        <a:close/>
                      </a:path>
                    </a:pathLst>
                  </a:custGeom>
                  <a:solidFill>
                    <a:schemeClr val="bg2"/>
                  </a:solidFill>
                  <a:ln>
                    <a:noFill/>
                  </a:ln>
                </p:spPr>
                <p:txBody>
                  <a:bodyPr vert="horz" wrap="square" lIns="162560" tIns="81280" rIns="162560" bIns="81280" numCol="1" anchor="t" anchorCtr="1" compatLnSpc="1">
                    <a:prstTxWarp prst="textNoShape">
                      <a:avLst/>
                    </a:prstTxWarp>
                  </a:bodyPr>
                  <a:lstStyle/>
                  <a:p>
                    <a:pPr algn="ctr"/>
                    <a:endParaRPr lang="en-US" sz="533">
                      <a:latin typeface="Consolas" panose="020B0609020204030204" pitchFamily="49" charset="0"/>
                      <a:cs typeface="Consolas" panose="020B0609020204030204" pitchFamily="49" charset="0"/>
                    </a:endParaRPr>
                  </a:p>
                </p:txBody>
              </p:sp>
              <p:sp>
                <p:nvSpPr>
                  <p:cNvPr id="9" name="Freeform 752">
                    <a:extLst>
                      <a:ext uri="{FF2B5EF4-FFF2-40B4-BE49-F238E27FC236}">
                        <a16:creationId xmlns:a16="http://schemas.microsoft.com/office/drawing/2014/main" id="{5BF80E59-A277-C650-24A6-D13A790B134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55081" y="1571590"/>
                    <a:ext cx="382988" cy="115996"/>
                  </a:xfrm>
                  <a:custGeom>
                    <a:avLst/>
                    <a:gdLst>
                      <a:gd name="T0" fmla="*/ 137 w 162"/>
                      <a:gd name="T1" fmla="*/ 49 h 49"/>
                      <a:gd name="T2" fmla="*/ 24 w 162"/>
                      <a:gd name="T3" fmla="*/ 49 h 49"/>
                      <a:gd name="T4" fmla="*/ 0 w 162"/>
                      <a:gd name="T5" fmla="*/ 25 h 49"/>
                      <a:gd name="T6" fmla="*/ 0 w 162"/>
                      <a:gd name="T7" fmla="*/ 25 h 49"/>
                      <a:gd name="T8" fmla="*/ 24 w 162"/>
                      <a:gd name="T9" fmla="*/ 0 h 49"/>
                      <a:gd name="T10" fmla="*/ 137 w 162"/>
                      <a:gd name="T11" fmla="*/ 0 h 49"/>
                      <a:gd name="T12" fmla="*/ 162 w 162"/>
                      <a:gd name="T13" fmla="*/ 25 h 49"/>
                      <a:gd name="T14" fmla="*/ 162 w 162"/>
                      <a:gd name="T15" fmla="*/ 25 h 49"/>
                      <a:gd name="T16" fmla="*/ 137 w 162"/>
                      <a:gd name="T17" fmla="*/ 49 h 4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62" h="49">
                        <a:moveTo>
                          <a:pt x="137" y="49"/>
                        </a:moveTo>
                        <a:cubicBezTo>
                          <a:pt x="24" y="49"/>
                          <a:pt x="24" y="49"/>
                          <a:pt x="24" y="49"/>
                        </a:cubicBezTo>
                        <a:cubicBezTo>
                          <a:pt x="11" y="49"/>
                          <a:pt x="0" y="38"/>
                          <a:pt x="0" y="25"/>
                        </a:cubicBezTo>
                        <a:cubicBezTo>
                          <a:pt x="0" y="25"/>
                          <a:pt x="0" y="25"/>
                          <a:pt x="0" y="25"/>
                        </a:cubicBezTo>
                        <a:cubicBezTo>
                          <a:pt x="0" y="11"/>
                          <a:pt x="11" y="0"/>
                          <a:pt x="24" y="0"/>
                        </a:cubicBezTo>
                        <a:cubicBezTo>
                          <a:pt x="137" y="0"/>
                          <a:pt x="137" y="0"/>
                          <a:pt x="137" y="0"/>
                        </a:cubicBezTo>
                        <a:cubicBezTo>
                          <a:pt x="151" y="0"/>
                          <a:pt x="162" y="11"/>
                          <a:pt x="162" y="25"/>
                        </a:cubicBezTo>
                        <a:cubicBezTo>
                          <a:pt x="162" y="25"/>
                          <a:pt x="162" y="25"/>
                          <a:pt x="162" y="25"/>
                        </a:cubicBezTo>
                        <a:cubicBezTo>
                          <a:pt x="162" y="38"/>
                          <a:pt x="151" y="49"/>
                          <a:pt x="137" y="49"/>
                        </a:cubicBezTo>
                        <a:close/>
                      </a:path>
                    </a:pathLst>
                  </a:custGeom>
                  <a:solidFill>
                    <a:schemeClr val="bg2"/>
                  </a:solidFill>
                  <a:ln>
                    <a:noFill/>
                  </a:ln>
                </p:spPr>
                <p:txBody>
                  <a:bodyPr vert="horz" wrap="square" lIns="162560" tIns="81280" rIns="162560" bIns="8128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latin typeface="Consolas" panose="020B0609020204030204" pitchFamily="49" charset="0"/>
                      <a:cs typeface="Consolas" panose="020B0609020204030204" pitchFamily="49" charset="0"/>
                    </a:endParaRPr>
                  </a:p>
                </p:txBody>
              </p:sp>
              <p:sp>
                <p:nvSpPr>
                  <p:cNvPr id="10" name="Freeform 753">
                    <a:extLst>
                      <a:ext uri="{FF2B5EF4-FFF2-40B4-BE49-F238E27FC236}">
                        <a16:creationId xmlns:a16="http://schemas.microsoft.com/office/drawing/2014/main" id="{3C888752-651F-38D5-9455-7AF5D27DD44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106076" y="1496592"/>
                    <a:ext cx="181994" cy="115996"/>
                  </a:xfrm>
                  <a:custGeom>
                    <a:avLst/>
                    <a:gdLst>
                      <a:gd name="T0" fmla="*/ 52 w 77"/>
                      <a:gd name="T1" fmla="*/ 49 h 49"/>
                      <a:gd name="T2" fmla="*/ 24 w 77"/>
                      <a:gd name="T3" fmla="*/ 49 h 49"/>
                      <a:gd name="T4" fmla="*/ 0 w 77"/>
                      <a:gd name="T5" fmla="*/ 24 h 49"/>
                      <a:gd name="T6" fmla="*/ 0 w 77"/>
                      <a:gd name="T7" fmla="*/ 24 h 49"/>
                      <a:gd name="T8" fmla="*/ 24 w 77"/>
                      <a:gd name="T9" fmla="*/ 0 h 49"/>
                      <a:gd name="T10" fmla="*/ 52 w 77"/>
                      <a:gd name="T11" fmla="*/ 0 h 49"/>
                      <a:gd name="T12" fmla="*/ 77 w 77"/>
                      <a:gd name="T13" fmla="*/ 24 h 49"/>
                      <a:gd name="T14" fmla="*/ 77 w 77"/>
                      <a:gd name="T15" fmla="*/ 24 h 49"/>
                      <a:gd name="T16" fmla="*/ 52 w 77"/>
                      <a:gd name="T17" fmla="*/ 49 h 4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7" h="49">
                        <a:moveTo>
                          <a:pt x="52" y="49"/>
                        </a:moveTo>
                        <a:cubicBezTo>
                          <a:pt x="24" y="49"/>
                          <a:pt x="24" y="49"/>
                          <a:pt x="24" y="49"/>
                        </a:cubicBezTo>
                        <a:cubicBezTo>
                          <a:pt x="11" y="49"/>
                          <a:pt x="0" y="38"/>
                          <a:pt x="0" y="24"/>
                        </a:cubicBezTo>
                        <a:cubicBezTo>
                          <a:pt x="0" y="24"/>
                          <a:pt x="0" y="24"/>
                          <a:pt x="0" y="24"/>
                        </a:cubicBezTo>
                        <a:cubicBezTo>
                          <a:pt x="0" y="11"/>
                          <a:pt x="11" y="0"/>
                          <a:pt x="24" y="0"/>
                        </a:cubicBezTo>
                        <a:cubicBezTo>
                          <a:pt x="52" y="0"/>
                          <a:pt x="52" y="0"/>
                          <a:pt x="52" y="0"/>
                        </a:cubicBezTo>
                        <a:cubicBezTo>
                          <a:pt x="66" y="0"/>
                          <a:pt x="77" y="11"/>
                          <a:pt x="77" y="24"/>
                        </a:cubicBezTo>
                        <a:cubicBezTo>
                          <a:pt x="77" y="24"/>
                          <a:pt x="77" y="24"/>
                          <a:pt x="77" y="24"/>
                        </a:cubicBezTo>
                        <a:cubicBezTo>
                          <a:pt x="77" y="38"/>
                          <a:pt x="66" y="49"/>
                          <a:pt x="52" y="49"/>
                        </a:cubicBezTo>
                        <a:close/>
                      </a:path>
                    </a:pathLst>
                  </a:custGeom>
                  <a:solidFill>
                    <a:schemeClr val="bg2"/>
                  </a:solidFill>
                  <a:ln>
                    <a:noFill/>
                  </a:ln>
                </p:spPr>
                <p:txBody>
                  <a:bodyPr vert="horz" wrap="square" lIns="162560" tIns="81280" rIns="162560" bIns="8128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latin typeface="Consolas" panose="020B0609020204030204" pitchFamily="49" charset="0"/>
                      <a:cs typeface="Consolas" panose="020B0609020204030204" pitchFamily="49" charset="0"/>
                    </a:endParaRPr>
                  </a:p>
                </p:txBody>
              </p:sp>
            </p:grpSp>
          </p:grp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316AC645-08F5-242D-A239-697047C87966}"/>
                </a:ext>
              </a:extLst>
            </p:cNvPr>
            <p:cNvGrpSpPr/>
            <p:nvPr/>
          </p:nvGrpSpPr>
          <p:grpSpPr>
            <a:xfrm>
              <a:off x="745207" y="4117714"/>
              <a:ext cx="3240000" cy="2014764"/>
              <a:chOff x="7680322" y="3615879"/>
              <a:chExt cx="2430000" cy="1511073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AF91205B-D2BD-72C0-50BA-CBFC0EA21B59}"/>
                  </a:ext>
                </a:extLst>
              </p:cNvPr>
              <p:cNvSpPr/>
              <p:nvPr/>
            </p:nvSpPr>
            <p:spPr>
              <a:xfrm flipH="1">
                <a:off x="7680322" y="3615879"/>
                <a:ext cx="2430000" cy="1511073"/>
              </a:xfrm>
              <a:prstGeom prst="rect">
                <a:avLst/>
              </a:prstGeom>
              <a:noFill/>
              <a:ln w="31750">
                <a:solidFill>
                  <a:schemeClr val="accent5"/>
                </a:solidFill>
                <a:prstDash val="soli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468000" tIns="0" rIns="216000" bIns="144000" rtlCol="0" anchor="t" anchorCtr="0"/>
              <a:lstStyle/>
              <a:p>
                <a:r>
                  <a:rPr lang="en-GB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vrf-01</a:t>
                </a:r>
                <a:endParaRPr lang="en-GB" sz="2800" b="1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D6C8B4F3-D979-C8C3-BAA1-3F9A16A1774F}"/>
                  </a:ext>
                </a:extLst>
              </p:cNvPr>
              <p:cNvGrpSpPr/>
              <p:nvPr/>
            </p:nvGrpSpPr>
            <p:grpSpPr>
              <a:xfrm>
                <a:off x="7680323" y="3615879"/>
                <a:ext cx="324000" cy="162000"/>
                <a:chOff x="9199253" y="3748281"/>
                <a:chExt cx="324000" cy="162000"/>
              </a:xfrm>
            </p:grpSpPr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3E8A6506-2109-63C1-5F50-21B119948BA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H="1">
                  <a:off x="9199253" y="3748281"/>
                  <a:ext cx="324000" cy="162000"/>
                </a:xfrm>
                <a:prstGeom prst="rect">
                  <a:avLst/>
                </a:prstGeom>
                <a:solidFill>
                  <a:schemeClr val="accent5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pic>
              <p:nvPicPr>
                <p:cNvPr id="15" name="Picture 6" descr="C:\Users\ecoffey\AppData\Local\Temp\Rar$DRa0.583\Cisco Icons November\30067_Device_router_3057\Png_256\30067_Device_router_3057_unknown_256.png">
                  <a:extLst>
                    <a:ext uri="{FF2B5EF4-FFF2-40B4-BE49-F238E27FC236}">
                      <a16:creationId xmlns:a16="http://schemas.microsoft.com/office/drawing/2014/main" id="{C8A7100B-7F0B-99DE-1729-46C72A2F84B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9253747" y="3768469"/>
                  <a:ext cx="215012" cy="12162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5B1BF04-95B5-AE63-1BAA-70B789BB5592}"/>
              </a:ext>
            </a:extLst>
          </p:cNvPr>
          <p:cNvGrpSpPr/>
          <p:nvPr/>
        </p:nvGrpSpPr>
        <p:grpSpPr>
          <a:xfrm>
            <a:off x="8080789" y="3806709"/>
            <a:ext cx="3456000" cy="2489899"/>
            <a:chOff x="7680322" y="2921000"/>
            <a:chExt cx="2592000" cy="1867425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39BD113-4622-725D-191F-5EB57A0A2AAD}"/>
                </a:ext>
              </a:extLst>
            </p:cNvPr>
            <p:cNvSpPr/>
            <p:nvPr/>
          </p:nvSpPr>
          <p:spPr>
            <a:xfrm>
              <a:off x="7680322" y="2921000"/>
              <a:ext cx="2592000" cy="1867425"/>
            </a:xfrm>
            <a:prstGeom prst="rect">
              <a:avLst/>
            </a:prstGeom>
            <a:noFill/>
            <a:ln w="31750">
              <a:solidFill>
                <a:schemeClr val="accent2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68000" tIns="0" rIns="216000" bIns="36000" rtlCol="0" anchor="t" anchorCtr="0"/>
            <a:lstStyle/>
            <a:p>
              <a:r>
                <a:rPr lang="en-GB" b="1" dirty="0">
                  <a:latin typeface="Consolas" panose="020B0609020204030204" pitchFamily="49" charset="0"/>
                  <a:cs typeface="Consolas" panose="020B0609020204030204" pitchFamily="49" charset="0"/>
                </a:rPr>
                <a:t>demo-02</a:t>
              </a:r>
              <a:endParaRPr lang="en-GB" sz="14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C2D45F51-A598-B51E-BF05-06C4C71273A4}"/>
                </a:ext>
              </a:extLst>
            </p:cNvPr>
            <p:cNvGrpSpPr/>
            <p:nvPr/>
          </p:nvGrpSpPr>
          <p:grpSpPr>
            <a:xfrm>
              <a:off x="7680323" y="2921000"/>
              <a:ext cx="325013" cy="162000"/>
              <a:chOff x="9357407" y="4691351"/>
              <a:chExt cx="325013" cy="162000"/>
            </a:xfrm>
          </p:grpSpPr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9EB15E0B-F264-0E1C-FA65-C5BC47F7E8F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357407" y="4691351"/>
                <a:ext cx="325013" cy="162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FD743D7D-F676-3860-01F8-90356908655B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9393407" y="4709853"/>
                <a:ext cx="216000" cy="106997"/>
                <a:chOff x="836085" y="1496592"/>
                <a:chExt cx="538984" cy="266993"/>
              </a:xfrm>
            </p:grpSpPr>
            <p:sp>
              <p:nvSpPr>
                <p:cNvPr id="28" name="Freeform 751">
                  <a:extLst>
                    <a:ext uri="{FF2B5EF4-FFF2-40B4-BE49-F238E27FC236}">
                      <a16:creationId xmlns:a16="http://schemas.microsoft.com/office/drawing/2014/main" id="{30BF955C-EFAA-21D7-F886-F9892DEB639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36085" y="1647588"/>
                  <a:ext cx="538984" cy="115997"/>
                </a:xfrm>
                <a:custGeom>
                  <a:avLst/>
                  <a:gdLst>
                    <a:gd name="T0" fmla="*/ 204 w 228"/>
                    <a:gd name="T1" fmla="*/ 49 h 49"/>
                    <a:gd name="T2" fmla="*/ 24 w 228"/>
                    <a:gd name="T3" fmla="*/ 49 h 49"/>
                    <a:gd name="T4" fmla="*/ 0 w 228"/>
                    <a:gd name="T5" fmla="*/ 25 h 49"/>
                    <a:gd name="T6" fmla="*/ 0 w 228"/>
                    <a:gd name="T7" fmla="*/ 25 h 49"/>
                    <a:gd name="T8" fmla="*/ 24 w 228"/>
                    <a:gd name="T9" fmla="*/ 0 h 49"/>
                    <a:gd name="T10" fmla="*/ 204 w 228"/>
                    <a:gd name="T11" fmla="*/ 0 h 49"/>
                    <a:gd name="T12" fmla="*/ 228 w 228"/>
                    <a:gd name="T13" fmla="*/ 25 h 49"/>
                    <a:gd name="T14" fmla="*/ 228 w 228"/>
                    <a:gd name="T15" fmla="*/ 25 h 49"/>
                    <a:gd name="T16" fmla="*/ 204 w 228"/>
                    <a:gd name="T17" fmla="*/ 49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28" h="49">
                      <a:moveTo>
                        <a:pt x="204" y="49"/>
                      </a:moveTo>
                      <a:cubicBezTo>
                        <a:pt x="24" y="49"/>
                        <a:pt x="24" y="49"/>
                        <a:pt x="24" y="49"/>
                      </a:cubicBezTo>
                      <a:cubicBezTo>
                        <a:pt x="11" y="49"/>
                        <a:pt x="0" y="38"/>
                        <a:pt x="0" y="25"/>
                      </a:cubicBezTo>
                      <a:cubicBezTo>
                        <a:pt x="0" y="25"/>
                        <a:pt x="0" y="25"/>
                        <a:pt x="0" y="25"/>
                      </a:cubicBezTo>
                      <a:cubicBezTo>
                        <a:pt x="0" y="11"/>
                        <a:pt x="11" y="0"/>
                        <a:pt x="24" y="0"/>
                      </a:cubicBezTo>
                      <a:cubicBezTo>
                        <a:pt x="204" y="0"/>
                        <a:pt x="204" y="0"/>
                        <a:pt x="204" y="0"/>
                      </a:cubicBezTo>
                      <a:cubicBezTo>
                        <a:pt x="217" y="0"/>
                        <a:pt x="228" y="11"/>
                        <a:pt x="228" y="25"/>
                      </a:cubicBezTo>
                      <a:cubicBezTo>
                        <a:pt x="228" y="25"/>
                        <a:pt x="228" y="25"/>
                        <a:pt x="228" y="25"/>
                      </a:cubicBezTo>
                      <a:cubicBezTo>
                        <a:pt x="228" y="38"/>
                        <a:pt x="217" y="49"/>
                        <a:pt x="204" y="49"/>
                      </a:cubicBezTo>
                      <a:close/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</p:spPr>
              <p:txBody>
                <a:bodyPr vert="horz" wrap="square" lIns="162560" tIns="81280" rIns="162560" bIns="81280" numCol="1" anchor="t" anchorCtr="1" compatLnSpc="1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 sz="533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29" name="Freeform 752">
                  <a:extLst>
                    <a:ext uri="{FF2B5EF4-FFF2-40B4-BE49-F238E27FC236}">
                      <a16:creationId xmlns:a16="http://schemas.microsoft.com/office/drawing/2014/main" id="{764CE997-1B2A-10D7-8256-739C73C822D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55081" y="1571590"/>
                  <a:ext cx="382988" cy="115996"/>
                </a:xfrm>
                <a:custGeom>
                  <a:avLst/>
                  <a:gdLst>
                    <a:gd name="T0" fmla="*/ 137 w 162"/>
                    <a:gd name="T1" fmla="*/ 49 h 49"/>
                    <a:gd name="T2" fmla="*/ 24 w 162"/>
                    <a:gd name="T3" fmla="*/ 49 h 49"/>
                    <a:gd name="T4" fmla="*/ 0 w 162"/>
                    <a:gd name="T5" fmla="*/ 25 h 49"/>
                    <a:gd name="T6" fmla="*/ 0 w 162"/>
                    <a:gd name="T7" fmla="*/ 25 h 49"/>
                    <a:gd name="T8" fmla="*/ 24 w 162"/>
                    <a:gd name="T9" fmla="*/ 0 h 49"/>
                    <a:gd name="T10" fmla="*/ 137 w 162"/>
                    <a:gd name="T11" fmla="*/ 0 h 49"/>
                    <a:gd name="T12" fmla="*/ 162 w 162"/>
                    <a:gd name="T13" fmla="*/ 25 h 49"/>
                    <a:gd name="T14" fmla="*/ 162 w 162"/>
                    <a:gd name="T15" fmla="*/ 25 h 49"/>
                    <a:gd name="T16" fmla="*/ 137 w 162"/>
                    <a:gd name="T17" fmla="*/ 49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62" h="49">
                      <a:moveTo>
                        <a:pt x="137" y="49"/>
                      </a:moveTo>
                      <a:cubicBezTo>
                        <a:pt x="24" y="49"/>
                        <a:pt x="24" y="49"/>
                        <a:pt x="24" y="49"/>
                      </a:cubicBezTo>
                      <a:cubicBezTo>
                        <a:pt x="11" y="49"/>
                        <a:pt x="0" y="38"/>
                        <a:pt x="0" y="25"/>
                      </a:cubicBezTo>
                      <a:cubicBezTo>
                        <a:pt x="0" y="25"/>
                        <a:pt x="0" y="25"/>
                        <a:pt x="0" y="25"/>
                      </a:cubicBezTo>
                      <a:cubicBezTo>
                        <a:pt x="0" y="11"/>
                        <a:pt x="11" y="0"/>
                        <a:pt x="24" y="0"/>
                      </a:cubicBezTo>
                      <a:cubicBezTo>
                        <a:pt x="137" y="0"/>
                        <a:pt x="137" y="0"/>
                        <a:pt x="137" y="0"/>
                      </a:cubicBezTo>
                      <a:cubicBezTo>
                        <a:pt x="151" y="0"/>
                        <a:pt x="162" y="11"/>
                        <a:pt x="162" y="25"/>
                      </a:cubicBezTo>
                      <a:cubicBezTo>
                        <a:pt x="162" y="25"/>
                        <a:pt x="162" y="25"/>
                        <a:pt x="162" y="25"/>
                      </a:cubicBezTo>
                      <a:cubicBezTo>
                        <a:pt x="162" y="38"/>
                        <a:pt x="151" y="49"/>
                        <a:pt x="137" y="49"/>
                      </a:cubicBezTo>
                      <a:close/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</p:spPr>
              <p:txBody>
                <a:bodyPr vert="horz" wrap="square" lIns="162560" tIns="81280" rIns="162560" bIns="812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30" name="Freeform 753">
                  <a:extLst>
                    <a:ext uri="{FF2B5EF4-FFF2-40B4-BE49-F238E27FC236}">
                      <a16:creationId xmlns:a16="http://schemas.microsoft.com/office/drawing/2014/main" id="{697B7327-0030-E908-0514-DBDC460B55B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06076" y="1496592"/>
                  <a:ext cx="181994" cy="115996"/>
                </a:xfrm>
                <a:custGeom>
                  <a:avLst/>
                  <a:gdLst>
                    <a:gd name="T0" fmla="*/ 52 w 77"/>
                    <a:gd name="T1" fmla="*/ 49 h 49"/>
                    <a:gd name="T2" fmla="*/ 24 w 77"/>
                    <a:gd name="T3" fmla="*/ 49 h 49"/>
                    <a:gd name="T4" fmla="*/ 0 w 77"/>
                    <a:gd name="T5" fmla="*/ 24 h 49"/>
                    <a:gd name="T6" fmla="*/ 0 w 77"/>
                    <a:gd name="T7" fmla="*/ 24 h 49"/>
                    <a:gd name="T8" fmla="*/ 24 w 77"/>
                    <a:gd name="T9" fmla="*/ 0 h 49"/>
                    <a:gd name="T10" fmla="*/ 52 w 77"/>
                    <a:gd name="T11" fmla="*/ 0 h 49"/>
                    <a:gd name="T12" fmla="*/ 77 w 77"/>
                    <a:gd name="T13" fmla="*/ 24 h 49"/>
                    <a:gd name="T14" fmla="*/ 77 w 77"/>
                    <a:gd name="T15" fmla="*/ 24 h 49"/>
                    <a:gd name="T16" fmla="*/ 52 w 77"/>
                    <a:gd name="T17" fmla="*/ 49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7" h="49">
                      <a:moveTo>
                        <a:pt x="52" y="49"/>
                      </a:moveTo>
                      <a:cubicBezTo>
                        <a:pt x="24" y="49"/>
                        <a:pt x="24" y="49"/>
                        <a:pt x="24" y="49"/>
                      </a:cubicBezTo>
                      <a:cubicBezTo>
                        <a:pt x="11" y="49"/>
                        <a:pt x="0" y="38"/>
                        <a:pt x="0" y="24"/>
                      </a:cubicBezTo>
                      <a:cubicBezTo>
                        <a:pt x="0" y="24"/>
                        <a:pt x="0" y="24"/>
                        <a:pt x="0" y="24"/>
                      </a:cubicBezTo>
                      <a:cubicBezTo>
                        <a:pt x="0" y="11"/>
                        <a:pt x="11" y="0"/>
                        <a:pt x="24" y="0"/>
                      </a:cubicBezTo>
                      <a:cubicBezTo>
                        <a:pt x="52" y="0"/>
                        <a:pt x="52" y="0"/>
                        <a:pt x="52" y="0"/>
                      </a:cubicBezTo>
                      <a:cubicBezTo>
                        <a:pt x="66" y="0"/>
                        <a:pt x="77" y="11"/>
                        <a:pt x="77" y="24"/>
                      </a:cubicBezTo>
                      <a:cubicBezTo>
                        <a:pt x="77" y="24"/>
                        <a:pt x="77" y="24"/>
                        <a:pt x="77" y="24"/>
                      </a:cubicBezTo>
                      <a:cubicBezTo>
                        <a:pt x="77" y="38"/>
                        <a:pt x="66" y="49"/>
                        <a:pt x="52" y="49"/>
                      </a:cubicBezTo>
                      <a:close/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</p:spPr>
              <p:txBody>
                <a:bodyPr vert="horz" wrap="square" lIns="162560" tIns="81280" rIns="162560" bIns="812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</p:grpSp>
        </p:grp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F2D9027E-AB87-1F57-80B4-EEC73010D6FB}"/>
              </a:ext>
            </a:extLst>
          </p:cNvPr>
          <p:cNvGrpSpPr/>
          <p:nvPr/>
        </p:nvGrpSpPr>
        <p:grpSpPr>
          <a:xfrm>
            <a:off x="4333619" y="3806709"/>
            <a:ext cx="3456000" cy="2489899"/>
            <a:chOff x="637207" y="3756605"/>
            <a:chExt cx="3456000" cy="2489899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ED37D0EC-CFF9-24B6-4D6C-EF595D329402}"/>
                </a:ext>
              </a:extLst>
            </p:cNvPr>
            <p:cNvGrpSpPr/>
            <p:nvPr/>
          </p:nvGrpSpPr>
          <p:grpSpPr>
            <a:xfrm>
              <a:off x="637207" y="3756605"/>
              <a:ext cx="3456000" cy="2489899"/>
              <a:chOff x="7680322" y="2921000"/>
              <a:chExt cx="2592000" cy="1867425"/>
            </a:xfrm>
          </p:grpSpPr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7E8E5231-D039-3C34-9AF7-91E80A8D1155}"/>
                  </a:ext>
                </a:extLst>
              </p:cNvPr>
              <p:cNvSpPr/>
              <p:nvPr/>
            </p:nvSpPr>
            <p:spPr>
              <a:xfrm>
                <a:off x="7680322" y="2921000"/>
                <a:ext cx="2592000" cy="1867425"/>
              </a:xfrm>
              <a:prstGeom prst="rect">
                <a:avLst/>
              </a:prstGeom>
              <a:noFill/>
              <a:ln w="31750">
                <a:solidFill>
                  <a:schemeClr val="accent2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468000" tIns="0" rIns="216000" bIns="36000" rtlCol="0" anchor="t" anchorCtr="0"/>
              <a:lstStyle/>
              <a:p>
                <a:r>
                  <a:rPr lang="en-GB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demo-01</a:t>
                </a:r>
                <a:endParaRPr lang="en-GB" sz="1400" b="1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10F42B17-9E6E-6E09-C26D-4E09E06F635A}"/>
                  </a:ext>
                </a:extLst>
              </p:cNvPr>
              <p:cNvGrpSpPr/>
              <p:nvPr/>
            </p:nvGrpSpPr>
            <p:grpSpPr>
              <a:xfrm>
                <a:off x="7680323" y="2921000"/>
                <a:ext cx="325013" cy="162000"/>
                <a:chOff x="9357407" y="4691351"/>
                <a:chExt cx="325013" cy="162000"/>
              </a:xfrm>
            </p:grpSpPr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76E86999-9794-DD9B-297A-979CED0C848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357407" y="4691351"/>
                  <a:ext cx="325013" cy="162000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grpSp>
              <p:nvGrpSpPr>
                <p:cNvPr id="41" name="Group 40">
                  <a:extLst>
                    <a:ext uri="{FF2B5EF4-FFF2-40B4-BE49-F238E27FC236}">
                      <a16:creationId xmlns:a16="http://schemas.microsoft.com/office/drawing/2014/main" id="{58C81887-9D60-53B0-C83D-DB1CFCAD7999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9393407" y="4709853"/>
                  <a:ext cx="216000" cy="106997"/>
                  <a:chOff x="836085" y="1496592"/>
                  <a:chExt cx="538984" cy="266993"/>
                </a:xfrm>
              </p:grpSpPr>
              <p:sp>
                <p:nvSpPr>
                  <p:cNvPr id="42" name="Freeform 751">
                    <a:extLst>
                      <a:ext uri="{FF2B5EF4-FFF2-40B4-BE49-F238E27FC236}">
                        <a16:creationId xmlns:a16="http://schemas.microsoft.com/office/drawing/2014/main" id="{B423C3DB-BA87-725E-C928-8AAF554EC7C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36085" y="1647588"/>
                    <a:ext cx="538984" cy="115997"/>
                  </a:xfrm>
                  <a:custGeom>
                    <a:avLst/>
                    <a:gdLst>
                      <a:gd name="T0" fmla="*/ 204 w 228"/>
                      <a:gd name="T1" fmla="*/ 49 h 49"/>
                      <a:gd name="T2" fmla="*/ 24 w 228"/>
                      <a:gd name="T3" fmla="*/ 49 h 49"/>
                      <a:gd name="T4" fmla="*/ 0 w 228"/>
                      <a:gd name="T5" fmla="*/ 25 h 49"/>
                      <a:gd name="T6" fmla="*/ 0 w 228"/>
                      <a:gd name="T7" fmla="*/ 25 h 49"/>
                      <a:gd name="T8" fmla="*/ 24 w 228"/>
                      <a:gd name="T9" fmla="*/ 0 h 49"/>
                      <a:gd name="T10" fmla="*/ 204 w 228"/>
                      <a:gd name="T11" fmla="*/ 0 h 49"/>
                      <a:gd name="T12" fmla="*/ 228 w 228"/>
                      <a:gd name="T13" fmla="*/ 25 h 49"/>
                      <a:gd name="T14" fmla="*/ 228 w 228"/>
                      <a:gd name="T15" fmla="*/ 25 h 49"/>
                      <a:gd name="T16" fmla="*/ 204 w 228"/>
                      <a:gd name="T17" fmla="*/ 49 h 4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28" h="49">
                        <a:moveTo>
                          <a:pt x="204" y="49"/>
                        </a:moveTo>
                        <a:cubicBezTo>
                          <a:pt x="24" y="49"/>
                          <a:pt x="24" y="49"/>
                          <a:pt x="24" y="49"/>
                        </a:cubicBezTo>
                        <a:cubicBezTo>
                          <a:pt x="11" y="49"/>
                          <a:pt x="0" y="38"/>
                          <a:pt x="0" y="25"/>
                        </a:cubicBezTo>
                        <a:cubicBezTo>
                          <a:pt x="0" y="25"/>
                          <a:pt x="0" y="25"/>
                          <a:pt x="0" y="25"/>
                        </a:cubicBezTo>
                        <a:cubicBezTo>
                          <a:pt x="0" y="11"/>
                          <a:pt x="11" y="0"/>
                          <a:pt x="24" y="0"/>
                        </a:cubicBezTo>
                        <a:cubicBezTo>
                          <a:pt x="204" y="0"/>
                          <a:pt x="204" y="0"/>
                          <a:pt x="204" y="0"/>
                        </a:cubicBezTo>
                        <a:cubicBezTo>
                          <a:pt x="217" y="0"/>
                          <a:pt x="228" y="11"/>
                          <a:pt x="228" y="25"/>
                        </a:cubicBezTo>
                        <a:cubicBezTo>
                          <a:pt x="228" y="25"/>
                          <a:pt x="228" y="25"/>
                          <a:pt x="228" y="25"/>
                        </a:cubicBezTo>
                        <a:cubicBezTo>
                          <a:pt x="228" y="38"/>
                          <a:pt x="217" y="49"/>
                          <a:pt x="204" y="49"/>
                        </a:cubicBezTo>
                        <a:close/>
                      </a:path>
                    </a:pathLst>
                  </a:custGeom>
                  <a:solidFill>
                    <a:schemeClr val="bg2"/>
                  </a:solidFill>
                  <a:ln>
                    <a:noFill/>
                  </a:ln>
                </p:spPr>
                <p:txBody>
                  <a:bodyPr vert="horz" wrap="square" lIns="162560" tIns="81280" rIns="162560" bIns="81280" numCol="1" anchor="t" anchorCtr="1" compatLnSpc="1">
                    <a:prstTxWarp prst="textNoShape">
                      <a:avLst/>
                    </a:prstTxWarp>
                  </a:bodyPr>
                  <a:lstStyle/>
                  <a:p>
                    <a:pPr algn="ctr"/>
                    <a:endParaRPr lang="en-US" sz="533">
                      <a:latin typeface="Consolas" panose="020B0609020204030204" pitchFamily="49" charset="0"/>
                      <a:cs typeface="Consolas" panose="020B0609020204030204" pitchFamily="49" charset="0"/>
                    </a:endParaRPr>
                  </a:p>
                </p:txBody>
              </p:sp>
              <p:sp>
                <p:nvSpPr>
                  <p:cNvPr id="43" name="Freeform 752">
                    <a:extLst>
                      <a:ext uri="{FF2B5EF4-FFF2-40B4-BE49-F238E27FC236}">
                        <a16:creationId xmlns:a16="http://schemas.microsoft.com/office/drawing/2014/main" id="{FC3E9514-7621-BFCC-C4EC-E3ADFD37755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55081" y="1571590"/>
                    <a:ext cx="382988" cy="115996"/>
                  </a:xfrm>
                  <a:custGeom>
                    <a:avLst/>
                    <a:gdLst>
                      <a:gd name="T0" fmla="*/ 137 w 162"/>
                      <a:gd name="T1" fmla="*/ 49 h 49"/>
                      <a:gd name="T2" fmla="*/ 24 w 162"/>
                      <a:gd name="T3" fmla="*/ 49 h 49"/>
                      <a:gd name="T4" fmla="*/ 0 w 162"/>
                      <a:gd name="T5" fmla="*/ 25 h 49"/>
                      <a:gd name="T6" fmla="*/ 0 w 162"/>
                      <a:gd name="T7" fmla="*/ 25 h 49"/>
                      <a:gd name="T8" fmla="*/ 24 w 162"/>
                      <a:gd name="T9" fmla="*/ 0 h 49"/>
                      <a:gd name="T10" fmla="*/ 137 w 162"/>
                      <a:gd name="T11" fmla="*/ 0 h 49"/>
                      <a:gd name="T12" fmla="*/ 162 w 162"/>
                      <a:gd name="T13" fmla="*/ 25 h 49"/>
                      <a:gd name="T14" fmla="*/ 162 w 162"/>
                      <a:gd name="T15" fmla="*/ 25 h 49"/>
                      <a:gd name="T16" fmla="*/ 137 w 162"/>
                      <a:gd name="T17" fmla="*/ 49 h 4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62" h="49">
                        <a:moveTo>
                          <a:pt x="137" y="49"/>
                        </a:moveTo>
                        <a:cubicBezTo>
                          <a:pt x="24" y="49"/>
                          <a:pt x="24" y="49"/>
                          <a:pt x="24" y="49"/>
                        </a:cubicBezTo>
                        <a:cubicBezTo>
                          <a:pt x="11" y="49"/>
                          <a:pt x="0" y="38"/>
                          <a:pt x="0" y="25"/>
                        </a:cubicBezTo>
                        <a:cubicBezTo>
                          <a:pt x="0" y="25"/>
                          <a:pt x="0" y="25"/>
                          <a:pt x="0" y="25"/>
                        </a:cubicBezTo>
                        <a:cubicBezTo>
                          <a:pt x="0" y="11"/>
                          <a:pt x="11" y="0"/>
                          <a:pt x="24" y="0"/>
                        </a:cubicBezTo>
                        <a:cubicBezTo>
                          <a:pt x="137" y="0"/>
                          <a:pt x="137" y="0"/>
                          <a:pt x="137" y="0"/>
                        </a:cubicBezTo>
                        <a:cubicBezTo>
                          <a:pt x="151" y="0"/>
                          <a:pt x="162" y="11"/>
                          <a:pt x="162" y="25"/>
                        </a:cubicBezTo>
                        <a:cubicBezTo>
                          <a:pt x="162" y="25"/>
                          <a:pt x="162" y="25"/>
                          <a:pt x="162" y="25"/>
                        </a:cubicBezTo>
                        <a:cubicBezTo>
                          <a:pt x="162" y="38"/>
                          <a:pt x="151" y="49"/>
                          <a:pt x="137" y="49"/>
                        </a:cubicBezTo>
                        <a:close/>
                      </a:path>
                    </a:pathLst>
                  </a:custGeom>
                  <a:solidFill>
                    <a:schemeClr val="bg2"/>
                  </a:solidFill>
                  <a:ln>
                    <a:noFill/>
                  </a:ln>
                </p:spPr>
                <p:txBody>
                  <a:bodyPr vert="horz" wrap="square" lIns="162560" tIns="81280" rIns="162560" bIns="8128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latin typeface="Consolas" panose="020B0609020204030204" pitchFamily="49" charset="0"/>
                      <a:cs typeface="Consolas" panose="020B0609020204030204" pitchFamily="49" charset="0"/>
                    </a:endParaRPr>
                  </a:p>
                </p:txBody>
              </p:sp>
              <p:sp>
                <p:nvSpPr>
                  <p:cNvPr id="44" name="Freeform 753">
                    <a:extLst>
                      <a:ext uri="{FF2B5EF4-FFF2-40B4-BE49-F238E27FC236}">
                        <a16:creationId xmlns:a16="http://schemas.microsoft.com/office/drawing/2014/main" id="{4D004699-C316-471F-44EE-BC8FC133707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106076" y="1496592"/>
                    <a:ext cx="181994" cy="115996"/>
                  </a:xfrm>
                  <a:custGeom>
                    <a:avLst/>
                    <a:gdLst>
                      <a:gd name="T0" fmla="*/ 52 w 77"/>
                      <a:gd name="T1" fmla="*/ 49 h 49"/>
                      <a:gd name="T2" fmla="*/ 24 w 77"/>
                      <a:gd name="T3" fmla="*/ 49 h 49"/>
                      <a:gd name="T4" fmla="*/ 0 w 77"/>
                      <a:gd name="T5" fmla="*/ 24 h 49"/>
                      <a:gd name="T6" fmla="*/ 0 w 77"/>
                      <a:gd name="T7" fmla="*/ 24 h 49"/>
                      <a:gd name="T8" fmla="*/ 24 w 77"/>
                      <a:gd name="T9" fmla="*/ 0 h 49"/>
                      <a:gd name="T10" fmla="*/ 52 w 77"/>
                      <a:gd name="T11" fmla="*/ 0 h 49"/>
                      <a:gd name="T12" fmla="*/ 77 w 77"/>
                      <a:gd name="T13" fmla="*/ 24 h 49"/>
                      <a:gd name="T14" fmla="*/ 77 w 77"/>
                      <a:gd name="T15" fmla="*/ 24 h 49"/>
                      <a:gd name="T16" fmla="*/ 52 w 77"/>
                      <a:gd name="T17" fmla="*/ 49 h 4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7" h="49">
                        <a:moveTo>
                          <a:pt x="52" y="49"/>
                        </a:moveTo>
                        <a:cubicBezTo>
                          <a:pt x="24" y="49"/>
                          <a:pt x="24" y="49"/>
                          <a:pt x="24" y="49"/>
                        </a:cubicBezTo>
                        <a:cubicBezTo>
                          <a:pt x="11" y="49"/>
                          <a:pt x="0" y="38"/>
                          <a:pt x="0" y="24"/>
                        </a:cubicBezTo>
                        <a:cubicBezTo>
                          <a:pt x="0" y="24"/>
                          <a:pt x="0" y="24"/>
                          <a:pt x="0" y="24"/>
                        </a:cubicBezTo>
                        <a:cubicBezTo>
                          <a:pt x="0" y="11"/>
                          <a:pt x="11" y="0"/>
                          <a:pt x="24" y="0"/>
                        </a:cubicBezTo>
                        <a:cubicBezTo>
                          <a:pt x="52" y="0"/>
                          <a:pt x="52" y="0"/>
                          <a:pt x="52" y="0"/>
                        </a:cubicBezTo>
                        <a:cubicBezTo>
                          <a:pt x="66" y="0"/>
                          <a:pt x="77" y="11"/>
                          <a:pt x="77" y="24"/>
                        </a:cubicBezTo>
                        <a:cubicBezTo>
                          <a:pt x="77" y="24"/>
                          <a:pt x="77" y="24"/>
                          <a:pt x="77" y="24"/>
                        </a:cubicBezTo>
                        <a:cubicBezTo>
                          <a:pt x="77" y="38"/>
                          <a:pt x="66" y="49"/>
                          <a:pt x="52" y="49"/>
                        </a:cubicBezTo>
                        <a:close/>
                      </a:path>
                    </a:pathLst>
                  </a:custGeom>
                  <a:solidFill>
                    <a:schemeClr val="bg2"/>
                  </a:solidFill>
                  <a:ln>
                    <a:noFill/>
                  </a:ln>
                </p:spPr>
                <p:txBody>
                  <a:bodyPr vert="horz" wrap="square" lIns="162560" tIns="81280" rIns="162560" bIns="8128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latin typeface="Consolas" panose="020B0609020204030204" pitchFamily="49" charset="0"/>
                      <a:cs typeface="Consolas" panose="020B0609020204030204" pitchFamily="49" charset="0"/>
                    </a:endParaRPr>
                  </a:p>
                </p:txBody>
              </p:sp>
            </p:grpSp>
          </p:grp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78328461-4986-C7F1-AB55-3641E74D2A8E}"/>
                </a:ext>
              </a:extLst>
            </p:cNvPr>
            <p:cNvGrpSpPr/>
            <p:nvPr/>
          </p:nvGrpSpPr>
          <p:grpSpPr>
            <a:xfrm>
              <a:off x="745207" y="4117714"/>
              <a:ext cx="3240000" cy="2014764"/>
              <a:chOff x="7680322" y="3615879"/>
              <a:chExt cx="2430000" cy="1511073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D39C1B60-BB43-5974-CF61-BD094EF52136}"/>
                  </a:ext>
                </a:extLst>
              </p:cNvPr>
              <p:cNvSpPr/>
              <p:nvPr/>
            </p:nvSpPr>
            <p:spPr>
              <a:xfrm flipH="1">
                <a:off x="7680322" y="3615879"/>
                <a:ext cx="2430000" cy="1511073"/>
              </a:xfrm>
              <a:prstGeom prst="rect">
                <a:avLst/>
              </a:prstGeom>
              <a:noFill/>
              <a:ln w="31750">
                <a:solidFill>
                  <a:schemeClr val="accent5"/>
                </a:solidFill>
                <a:prstDash val="soli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468000" tIns="0" rIns="216000" bIns="144000" rtlCol="0" anchor="t" anchorCtr="0"/>
              <a:lstStyle/>
              <a:p>
                <a:r>
                  <a:rPr lang="en-GB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vrf-01</a:t>
                </a:r>
                <a:endParaRPr lang="en-GB" sz="2800" b="1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BA703998-64DA-7692-3DDC-F41F8CCA48C0}"/>
                  </a:ext>
                </a:extLst>
              </p:cNvPr>
              <p:cNvGrpSpPr/>
              <p:nvPr/>
            </p:nvGrpSpPr>
            <p:grpSpPr>
              <a:xfrm>
                <a:off x="7680323" y="3615879"/>
                <a:ext cx="324000" cy="162000"/>
                <a:chOff x="9199253" y="3748281"/>
                <a:chExt cx="324000" cy="162000"/>
              </a:xfrm>
            </p:grpSpPr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9B3DAB79-DA01-0F9F-9642-AF8B344DE55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H="1">
                  <a:off x="9199253" y="3748281"/>
                  <a:ext cx="324000" cy="162000"/>
                </a:xfrm>
                <a:prstGeom prst="rect">
                  <a:avLst/>
                </a:prstGeom>
                <a:solidFill>
                  <a:schemeClr val="accent5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pic>
              <p:nvPicPr>
                <p:cNvPr id="37" name="Picture 6" descr="C:\Users\ecoffey\AppData\Local\Temp\Rar$DRa0.583\Cisco Icons November\30067_Device_router_3057\Png_256\30067_Device_router_3057_unknown_256.png">
                  <a:extLst>
                    <a:ext uri="{FF2B5EF4-FFF2-40B4-BE49-F238E27FC236}">
                      <a16:creationId xmlns:a16="http://schemas.microsoft.com/office/drawing/2014/main" id="{AA0B4A45-E368-61BF-749E-58779987E91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9253747" y="3768469"/>
                  <a:ext cx="215012" cy="12162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57C6A049-DFB3-C4F8-8F66-154D4C4901FF}"/>
              </a:ext>
            </a:extLst>
          </p:cNvPr>
          <p:cNvGrpSpPr/>
          <p:nvPr/>
        </p:nvGrpSpPr>
        <p:grpSpPr>
          <a:xfrm>
            <a:off x="4674901" y="4598419"/>
            <a:ext cx="1800000" cy="577849"/>
            <a:chOff x="7680325" y="3602038"/>
            <a:chExt cx="1350000" cy="433387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D19569CF-BC43-4791-0EE3-6A0BB21BCA2B}"/>
                </a:ext>
              </a:extLst>
            </p:cNvPr>
            <p:cNvSpPr/>
            <p:nvPr/>
          </p:nvSpPr>
          <p:spPr>
            <a:xfrm flipH="1">
              <a:off x="7680325" y="3602038"/>
              <a:ext cx="1350000" cy="433387"/>
            </a:xfrm>
            <a:prstGeom prst="rect">
              <a:avLst/>
            </a:prstGeom>
            <a:noFill/>
            <a:ln w="31750">
              <a:solidFill>
                <a:schemeClr val="bg1">
                  <a:lumMod val="75000"/>
                  <a:lumOff val="25000"/>
                </a:schemeClr>
              </a:solidFill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0" tIns="36000" rIns="0" bIns="0" rtlCol="0" anchor="ctr" anchorCtr="1"/>
            <a:lstStyle/>
            <a:p>
              <a:pPr algn="ctr"/>
              <a:r>
                <a:rPr lang="en-GB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Bridge Domains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F1690ECA-08C5-3A4C-607A-E84B089FB42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7680326" y="3602038"/>
              <a:ext cx="324000" cy="162000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</p:spPr>
          <p:txBody>
            <a:bodyPr wrap="none" rtlCol="0" anchor="ctr" anchorCtr="1">
              <a:noAutofit/>
            </a:bodyPr>
            <a:lstStyle/>
            <a:p>
              <a:pPr algn="ctr"/>
              <a:r>
                <a:rPr lang="en-US" sz="800">
                  <a:solidFill>
                    <a:schemeClr val="bg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BD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4106A156-9ED0-E4A2-FF80-82A77C8F683E}"/>
              </a:ext>
            </a:extLst>
          </p:cNvPr>
          <p:cNvGrpSpPr/>
          <p:nvPr/>
        </p:nvGrpSpPr>
        <p:grpSpPr>
          <a:xfrm>
            <a:off x="5668691" y="5377974"/>
            <a:ext cx="1800000" cy="577849"/>
            <a:chOff x="7680325" y="3602038"/>
            <a:chExt cx="1350000" cy="433387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A70744C5-B895-4C95-8A82-75A8958A7869}"/>
                </a:ext>
              </a:extLst>
            </p:cNvPr>
            <p:cNvSpPr/>
            <p:nvPr/>
          </p:nvSpPr>
          <p:spPr>
            <a:xfrm flipH="1">
              <a:off x="7680325" y="3602038"/>
              <a:ext cx="1350000" cy="433387"/>
            </a:xfrm>
            <a:prstGeom prst="rect">
              <a:avLst/>
            </a:prstGeom>
            <a:noFill/>
            <a:ln w="31750">
              <a:solidFill>
                <a:schemeClr val="bg1">
                  <a:lumMod val="75000"/>
                  <a:lumOff val="25000"/>
                </a:schemeClr>
              </a:solidFill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0" tIns="36000" rIns="0" bIns="0" rtlCol="0" anchor="ctr" anchorCtr="1"/>
            <a:lstStyle/>
            <a:p>
              <a:pPr algn="ctr"/>
              <a:r>
                <a:rPr lang="en-GB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Bridge Domains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00BB6490-C4ED-2DBC-C1C5-994C87B8D1A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7680326" y="3602038"/>
              <a:ext cx="324000" cy="162000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</p:spPr>
          <p:txBody>
            <a:bodyPr wrap="none" rtlCol="0" anchor="ctr" anchorCtr="1">
              <a:noAutofit/>
            </a:bodyPr>
            <a:lstStyle/>
            <a:p>
              <a:pPr algn="ctr"/>
              <a:r>
                <a:rPr lang="en-US" sz="800">
                  <a:solidFill>
                    <a:schemeClr val="bg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BD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91121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992155-D090-F608-B1FA-8A94A92B11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8C38694-0301-2CC7-F311-DBF1595DB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Shared L3out – Route Leaking between VRFs</a:t>
            </a:r>
          </a:p>
        </p:txBody>
      </p: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6E36BAD1-217B-DF44-6BAA-8079CC24484F}"/>
              </a:ext>
            </a:extLst>
          </p:cNvPr>
          <p:cNvGrpSpPr/>
          <p:nvPr/>
        </p:nvGrpSpPr>
        <p:grpSpPr>
          <a:xfrm>
            <a:off x="1933416" y="2746203"/>
            <a:ext cx="1775885" cy="432000"/>
            <a:chOff x="7680326" y="3602038"/>
            <a:chExt cx="1331914" cy="324000"/>
          </a:xfrm>
        </p:grpSpPr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E6DBEE30-94E7-AECF-0CCE-9B64638E41C6}"/>
                </a:ext>
              </a:extLst>
            </p:cNvPr>
            <p:cNvSpPr/>
            <p:nvPr/>
          </p:nvSpPr>
          <p:spPr>
            <a:xfrm flipH="1">
              <a:off x="7680326" y="3602038"/>
              <a:ext cx="1331914" cy="324000"/>
            </a:xfrm>
            <a:prstGeom prst="rect">
              <a:avLst/>
            </a:prstGeom>
            <a:noFill/>
            <a:ln w="12700">
              <a:solidFill>
                <a:schemeClr val="bg1">
                  <a:lumMod val="75000"/>
                  <a:lumOff val="25000"/>
                </a:schemeClr>
              </a:solidFill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0" rIns="0" bIns="96000" rtlCol="0" anchor="b" anchorCtr="1"/>
            <a:lstStyle/>
            <a:p>
              <a:pPr marL="0" marR="0" lvl="0" indent="0" algn="ctr" defTabSz="609559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414244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nsolas" panose="020B0609020204030204" pitchFamily="49" charset="0"/>
                </a:rPr>
                <a:t>vrf-01-ospf-area—0.0.0.1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8E141086-8051-111B-280B-F009076BEE0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7680326" y="3602038"/>
              <a:ext cx="324000" cy="162000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</p:spPr>
          <p:txBody>
            <a:bodyPr wrap="none" rtlCol="0" anchor="ctr" anchorCtr="1">
              <a:noAutofit/>
            </a:bodyPr>
            <a:lstStyle/>
            <a:p>
              <a:pPr marL="0" marR="0" lvl="0" indent="0" algn="ctr" defTabSz="609559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L3out</a:t>
              </a:r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87DBCA13-61AD-932C-F6B8-0D566ABB7109}"/>
              </a:ext>
            </a:extLst>
          </p:cNvPr>
          <p:cNvGrpSpPr/>
          <p:nvPr/>
        </p:nvGrpSpPr>
        <p:grpSpPr>
          <a:xfrm>
            <a:off x="1055557" y="1855443"/>
            <a:ext cx="1440000" cy="468000"/>
            <a:chOff x="7680326" y="3602038"/>
            <a:chExt cx="1080000" cy="351000"/>
          </a:xfrm>
        </p:grpSpPr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0CBA30E8-D2DA-871C-C0A7-32FDCBD181DE}"/>
                </a:ext>
              </a:extLst>
            </p:cNvPr>
            <p:cNvSpPr/>
            <p:nvPr/>
          </p:nvSpPr>
          <p:spPr>
            <a:xfrm flipH="1">
              <a:off x="7680326" y="3602038"/>
              <a:ext cx="1080000" cy="351000"/>
            </a:xfrm>
            <a:prstGeom prst="rect">
              <a:avLst/>
            </a:prstGeom>
            <a:noFill/>
            <a:ln w="12700">
              <a:solidFill>
                <a:schemeClr val="bg1">
                  <a:lumMod val="75000"/>
                  <a:lumOff val="25000"/>
                </a:schemeClr>
              </a:solidFill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48000" tIns="216000" rIns="0" bIns="0" rtlCol="0" anchor="ctr" anchorCtr="1"/>
            <a:lstStyle/>
            <a:p>
              <a:pPr marL="0" marR="0" lvl="0" indent="0" algn="ctr" defTabSz="91433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414244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nsolas" panose="020B0609020204030204" pitchFamily="49" charset="0"/>
                </a:rPr>
                <a:t>hx-dev-01-fi-a-EPG-11</a:t>
              </a:r>
            </a:p>
            <a:p>
              <a:pPr marL="0" marR="0" lvl="0" indent="0" algn="ctr" defTabSz="91433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414244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nsolas" panose="020B0609020204030204" pitchFamily="49" charset="0"/>
                </a:rPr>
                <a:t>10.237.99.57/30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073098D1-1A1C-706F-97C1-28BE5E0CA15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7680326" y="3602038"/>
              <a:ext cx="324000" cy="162000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</p:spPr>
          <p:txBody>
            <a:bodyPr wrap="none" rtlCol="0" anchor="ctr" anchorCtr="1">
              <a:noAutofit/>
            </a:bodyPr>
            <a:lstStyle/>
            <a:p>
              <a:pPr marL="0" marR="0" lvl="0" indent="0" algn="ctr" defTabSz="609559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Path</a:t>
              </a:r>
            </a:p>
          </p:txBody>
        </p: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27B5F776-3278-DD1E-6C92-AB6C0999F904}"/>
              </a:ext>
            </a:extLst>
          </p:cNvPr>
          <p:cNvGrpSpPr/>
          <p:nvPr/>
        </p:nvGrpSpPr>
        <p:grpSpPr>
          <a:xfrm>
            <a:off x="2989301" y="1855443"/>
            <a:ext cx="1440000" cy="468000"/>
            <a:chOff x="7680326" y="3602038"/>
            <a:chExt cx="1080000" cy="351000"/>
          </a:xfrm>
        </p:grpSpPr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AC7EA6BE-645C-1F0D-1EB4-7C9907ABCF05}"/>
                </a:ext>
              </a:extLst>
            </p:cNvPr>
            <p:cNvSpPr/>
            <p:nvPr/>
          </p:nvSpPr>
          <p:spPr>
            <a:xfrm flipH="1">
              <a:off x="7680326" y="3602038"/>
              <a:ext cx="1080000" cy="351000"/>
            </a:xfrm>
            <a:prstGeom prst="rect">
              <a:avLst/>
            </a:prstGeom>
            <a:noFill/>
            <a:ln w="12700">
              <a:solidFill>
                <a:schemeClr val="bg1">
                  <a:lumMod val="75000"/>
                  <a:lumOff val="25000"/>
                </a:schemeClr>
              </a:solidFill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48000" tIns="216000" rIns="0" bIns="0" rtlCol="0" anchor="ctr" anchorCtr="1"/>
            <a:lstStyle/>
            <a:p>
              <a:pPr marL="0" marR="0" lvl="0" indent="0" algn="ctr" defTabSz="91433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414244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nsolas" panose="020B0609020204030204" pitchFamily="49" charset="0"/>
                </a:rPr>
                <a:t>hx-dev-01-fi-a-EPG-11</a:t>
              </a:r>
            </a:p>
            <a:p>
              <a:pPr marL="0" marR="0" lvl="0" indent="0" algn="ctr" defTabSz="91433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414244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nsolas" panose="020B0609020204030204" pitchFamily="49" charset="0"/>
                </a:rPr>
                <a:t>10.237.99.58/30</a:t>
              </a: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BC2B3ECE-ECC8-F611-E219-1AE6D635B81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7680326" y="3602038"/>
              <a:ext cx="324000" cy="162000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</p:spPr>
          <p:txBody>
            <a:bodyPr wrap="none" rtlCol="0" anchor="ctr" anchorCtr="1">
              <a:noAutofit/>
            </a:bodyPr>
            <a:lstStyle/>
            <a:p>
              <a:pPr marL="0" marR="0" lvl="0" indent="0" algn="ctr" defTabSz="609559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Path</a:t>
              </a:r>
            </a:p>
          </p:txBody>
        </p:sp>
      </p:grpSp>
      <p:cxnSp>
        <p:nvCxnSpPr>
          <p:cNvPr id="142" name="Elbow Connector 141">
            <a:extLst>
              <a:ext uri="{FF2B5EF4-FFF2-40B4-BE49-F238E27FC236}">
                <a16:creationId xmlns:a16="http://schemas.microsoft.com/office/drawing/2014/main" id="{C70E93B0-D50A-34E8-D25B-18CA06114183}"/>
              </a:ext>
            </a:extLst>
          </p:cNvPr>
          <p:cNvCxnSpPr>
            <a:cxnSpLocks/>
            <a:stCxn id="116" idx="2"/>
            <a:endCxn id="112" idx="0"/>
          </p:cNvCxnSpPr>
          <p:nvPr/>
        </p:nvCxnSpPr>
        <p:spPr>
          <a:xfrm rot="16200000" flipH="1">
            <a:off x="2087077" y="2011922"/>
            <a:ext cx="422760" cy="1045801"/>
          </a:xfrm>
          <a:prstGeom prst="bentConnector3">
            <a:avLst/>
          </a:prstGeom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Elbow Connector 142">
            <a:extLst>
              <a:ext uri="{FF2B5EF4-FFF2-40B4-BE49-F238E27FC236}">
                <a16:creationId xmlns:a16="http://schemas.microsoft.com/office/drawing/2014/main" id="{AA362920-06D5-ADF4-8211-5D051AD2730C}"/>
              </a:ext>
            </a:extLst>
          </p:cNvPr>
          <p:cNvCxnSpPr>
            <a:cxnSpLocks/>
            <a:stCxn id="139" idx="2"/>
            <a:endCxn id="112" idx="0"/>
          </p:cNvCxnSpPr>
          <p:nvPr/>
        </p:nvCxnSpPr>
        <p:spPr>
          <a:xfrm rot="5400000">
            <a:off x="3053950" y="2090852"/>
            <a:ext cx="422760" cy="887943"/>
          </a:xfrm>
          <a:prstGeom prst="bentConnector3">
            <a:avLst/>
          </a:prstGeom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Elbow Connector 145">
            <a:extLst>
              <a:ext uri="{FF2B5EF4-FFF2-40B4-BE49-F238E27FC236}">
                <a16:creationId xmlns:a16="http://schemas.microsoft.com/office/drawing/2014/main" id="{0C498012-BC3A-2B60-D677-691F8C8A8023}"/>
              </a:ext>
            </a:extLst>
          </p:cNvPr>
          <p:cNvCxnSpPr>
            <a:cxnSpLocks/>
            <a:stCxn id="112" idx="2"/>
            <a:endCxn id="131" idx="0"/>
          </p:cNvCxnSpPr>
          <p:nvPr/>
        </p:nvCxnSpPr>
        <p:spPr>
          <a:xfrm rot="16200000" flipH="1">
            <a:off x="3233927" y="2765633"/>
            <a:ext cx="388855" cy="1213993"/>
          </a:xfrm>
          <a:prstGeom prst="bentConnector3">
            <a:avLst>
              <a:gd name="adj1" fmla="val 50000"/>
            </a:avLst>
          </a:prstGeom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Elbow Connector 148">
            <a:extLst>
              <a:ext uri="{FF2B5EF4-FFF2-40B4-BE49-F238E27FC236}">
                <a16:creationId xmlns:a16="http://schemas.microsoft.com/office/drawing/2014/main" id="{31C03BB3-22AD-BD93-8A44-3663A87DF5AC}"/>
              </a:ext>
            </a:extLst>
          </p:cNvPr>
          <p:cNvCxnSpPr>
            <a:cxnSpLocks/>
            <a:stCxn id="131" idx="3"/>
            <a:endCxn id="10" idx="0"/>
          </p:cNvCxnSpPr>
          <p:nvPr/>
        </p:nvCxnSpPr>
        <p:spPr>
          <a:xfrm rot="10800000" flipV="1">
            <a:off x="2225305" y="3783057"/>
            <a:ext cx="922104" cy="526429"/>
          </a:xfrm>
          <a:prstGeom prst="bentConnector2">
            <a:avLst/>
          </a:prstGeom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526B0FA-231A-FF77-17FA-032B21F3811D}"/>
              </a:ext>
            </a:extLst>
          </p:cNvPr>
          <p:cNvGrpSpPr/>
          <p:nvPr/>
        </p:nvGrpSpPr>
        <p:grpSpPr>
          <a:xfrm>
            <a:off x="738000" y="1324800"/>
            <a:ext cx="4962714" cy="4588639"/>
            <a:chOff x="981974" y="846001"/>
            <a:chExt cx="3722036" cy="3441479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41B5DEFC-380B-CA6F-F060-77AE44BD6BA6}"/>
                </a:ext>
              </a:extLst>
            </p:cNvPr>
            <p:cNvSpPr/>
            <p:nvPr/>
          </p:nvSpPr>
          <p:spPr>
            <a:xfrm>
              <a:off x="981974" y="846001"/>
              <a:ext cx="3722036" cy="3441479"/>
            </a:xfrm>
            <a:prstGeom prst="rect">
              <a:avLst/>
            </a:prstGeom>
            <a:noFill/>
            <a:ln w="12700">
              <a:solidFill>
                <a:schemeClr val="accent2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24000" tIns="36000" rtlCol="0" anchor="t" anchorCtr="0"/>
            <a:lstStyle/>
            <a:p>
              <a:pPr marL="0" marR="0" lvl="0" indent="0" algn="l" defTabSz="609559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0" i="0" u="none" strike="noStrike" kern="1200" cap="none" spc="0" normalizeH="0" baseline="0" noProof="0" dirty="0">
                  <a:ln>
                    <a:noFill/>
                  </a:ln>
                  <a:solidFill>
                    <a:srgbClr val="414244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nsolas" panose="020B0609020204030204" pitchFamily="49" charset="0"/>
                </a:rPr>
                <a:t>demo-05</a:t>
              </a:r>
              <a:endParaRPr kumimoji="0" lang="en-GB" sz="400" b="0" i="0" u="none" strike="noStrike" kern="1200" cap="none" spc="0" normalizeH="0" baseline="0" noProof="0" dirty="0">
                <a:ln>
                  <a:noFill/>
                </a:ln>
                <a:solidFill>
                  <a:srgbClr val="41424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endParaRPr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6ECFBD74-67C9-04E8-D03C-890C817D1562}"/>
                </a:ext>
              </a:extLst>
            </p:cNvPr>
            <p:cNvGrpSpPr/>
            <p:nvPr/>
          </p:nvGrpSpPr>
          <p:grpSpPr>
            <a:xfrm>
              <a:off x="981974" y="846001"/>
              <a:ext cx="216000" cy="108000"/>
              <a:chOff x="9357407" y="4691351"/>
              <a:chExt cx="288000" cy="144000"/>
            </a:xfrm>
          </p:grpSpPr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C0C689A6-E2EF-A4E8-32B9-604BE70F1FE6}"/>
                  </a:ext>
                </a:extLst>
              </p:cNvPr>
              <p:cNvSpPr/>
              <p:nvPr/>
            </p:nvSpPr>
            <p:spPr>
              <a:xfrm>
                <a:off x="9357407" y="4691351"/>
                <a:ext cx="288000" cy="144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609559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414244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nsolas" panose="020B0609020204030204" pitchFamily="49" charset="0"/>
                </a:endParaRPr>
              </a:p>
            </p:txBody>
          </p:sp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5D7641D3-75EE-7519-E947-8186C290E0B3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9393407" y="4709853"/>
                <a:ext cx="216000" cy="106997"/>
                <a:chOff x="836085" y="1496592"/>
                <a:chExt cx="538984" cy="266993"/>
              </a:xfrm>
            </p:grpSpPr>
            <p:sp>
              <p:nvSpPr>
                <p:cNvPr id="37" name="Freeform 751">
                  <a:extLst>
                    <a:ext uri="{FF2B5EF4-FFF2-40B4-BE49-F238E27FC236}">
                      <a16:creationId xmlns:a16="http://schemas.microsoft.com/office/drawing/2014/main" id="{48C45D23-5CC6-370E-31ED-D55BD4B503C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36085" y="1647588"/>
                  <a:ext cx="538984" cy="115997"/>
                </a:xfrm>
                <a:custGeom>
                  <a:avLst/>
                  <a:gdLst>
                    <a:gd name="T0" fmla="*/ 204 w 228"/>
                    <a:gd name="T1" fmla="*/ 49 h 49"/>
                    <a:gd name="T2" fmla="*/ 24 w 228"/>
                    <a:gd name="T3" fmla="*/ 49 h 49"/>
                    <a:gd name="T4" fmla="*/ 0 w 228"/>
                    <a:gd name="T5" fmla="*/ 25 h 49"/>
                    <a:gd name="T6" fmla="*/ 0 w 228"/>
                    <a:gd name="T7" fmla="*/ 25 h 49"/>
                    <a:gd name="T8" fmla="*/ 24 w 228"/>
                    <a:gd name="T9" fmla="*/ 0 h 49"/>
                    <a:gd name="T10" fmla="*/ 204 w 228"/>
                    <a:gd name="T11" fmla="*/ 0 h 49"/>
                    <a:gd name="T12" fmla="*/ 228 w 228"/>
                    <a:gd name="T13" fmla="*/ 25 h 49"/>
                    <a:gd name="T14" fmla="*/ 228 w 228"/>
                    <a:gd name="T15" fmla="*/ 25 h 49"/>
                    <a:gd name="T16" fmla="*/ 204 w 228"/>
                    <a:gd name="T17" fmla="*/ 49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28" h="49">
                      <a:moveTo>
                        <a:pt x="204" y="49"/>
                      </a:moveTo>
                      <a:cubicBezTo>
                        <a:pt x="24" y="49"/>
                        <a:pt x="24" y="49"/>
                        <a:pt x="24" y="49"/>
                      </a:cubicBezTo>
                      <a:cubicBezTo>
                        <a:pt x="11" y="49"/>
                        <a:pt x="0" y="38"/>
                        <a:pt x="0" y="25"/>
                      </a:cubicBezTo>
                      <a:cubicBezTo>
                        <a:pt x="0" y="25"/>
                        <a:pt x="0" y="25"/>
                        <a:pt x="0" y="25"/>
                      </a:cubicBezTo>
                      <a:cubicBezTo>
                        <a:pt x="0" y="11"/>
                        <a:pt x="11" y="0"/>
                        <a:pt x="24" y="0"/>
                      </a:cubicBezTo>
                      <a:cubicBezTo>
                        <a:pt x="204" y="0"/>
                        <a:pt x="204" y="0"/>
                        <a:pt x="204" y="0"/>
                      </a:cubicBezTo>
                      <a:cubicBezTo>
                        <a:pt x="217" y="0"/>
                        <a:pt x="228" y="11"/>
                        <a:pt x="228" y="25"/>
                      </a:cubicBezTo>
                      <a:cubicBezTo>
                        <a:pt x="228" y="25"/>
                        <a:pt x="228" y="25"/>
                        <a:pt x="228" y="25"/>
                      </a:cubicBezTo>
                      <a:cubicBezTo>
                        <a:pt x="228" y="38"/>
                        <a:pt x="217" y="49"/>
                        <a:pt x="204" y="49"/>
                      </a:cubicBezTo>
                      <a:close/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</p:spPr>
              <p:txBody>
                <a:bodyPr vert="horz" wrap="square" lIns="121920" tIns="60960" rIns="121920" bIns="60960" numCol="1" anchor="t" anchorCtr="1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609559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400" b="0" i="0" u="none" strike="noStrike" kern="1200" cap="none" spc="0" normalizeH="0" baseline="0" noProof="0">
                    <a:ln>
                      <a:noFill/>
                    </a:ln>
                    <a:solidFill>
                      <a:srgbClr val="414244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ＭＳ Ｐゴシック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38" name="Freeform 752">
                  <a:extLst>
                    <a:ext uri="{FF2B5EF4-FFF2-40B4-BE49-F238E27FC236}">
                      <a16:creationId xmlns:a16="http://schemas.microsoft.com/office/drawing/2014/main" id="{36D7E589-E1FA-ED96-5842-C1DBFB0BD90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55081" y="1571590"/>
                  <a:ext cx="382988" cy="115996"/>
                </a:xfrm>
                <a:custGeom>
                  <a:avLst/>
                  <a:gdLst>
                    <a:gd name="T0" fmla="*/ 137 w 162"/>
                    <a:gd name="T1" fmla="*/ 49 h 49"/>
                    <a:gd name="T2" fmla="*/ 24 w 162"/>
                    <a:gd name="T3" fmla="*/ 49 h 49"/>
                    <a:gd name="T4" fmla="*/ 0 w 162"/>
                    <a:gd name="T5" fmla="*/ 25 h 49"/>
                    <a:gd name="T6" fmla="*/ 0 w 162"/>
                    <a:gd name="T7" fmla="*/ 25 h 49"/>
                    <a:gd name="T8" fmla="*/ 24 w 162"/>
                    <a:gd name="T9" fmla="*/ 0 h 49"/>
                    <a:gd name="T10" fmla="*/ 137 w 162"/>
                    <a:gd name="T11" fmla="*/ 0 h 49"/>
                    <a:gd name="T12" fmla="*/ 162 w 162"/>
                    <a:gd name="T13" fmla="*/ 25 h 49"/>
                    <a:gd name="T14" fmla="*/ 162 w 162"/>
                    <a:gd name="T15" fmla="*/ 25 h 49"/>
                    <a:gd name="T16" fmla="*/ 137 w 162"/>
                    <a:gd name="T17" fmla="*/ 49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62" h="49">
                      <a:moveTo>
                        <a:pt x="137" y="49"/>
                      </a:moveTo>
                      <a:cubicBezTo>
                        <a:pt x="24" y="49"/>
                        <a:pt x="24" y="49"/>
                        <a:pt x="24" y="49"/>
                      </a:cubicBezTo>
                      <a:cubicBezTo>
                        <a:pt x="11" y="49"/>
                        <a:pt x="0" y="38"/>
                        <a:pt x="0" y="25"/>
                      </a:cubicBezTo>
                      <a:cubicBezTo>
                        <a:pt x="0" y="25"/>
                        <a:pt x="0" y="25"/>
                        <a:pt x="0" y="25"/>
                      </a:cubicBezTo>
                      <a:cubicBezTo>
                        <a:pt x="0" y="11"/>
                        <a:pt x="11" y="0"/>
                        <a:pt x="24" y="0"/>
                      </a:cubicBezTo>
                      <a:cubicBezTo>
                        <a:pt x="137" y="0"/>
                        <a:pt x="137" y="0"/>
                        <a:pt x="137" y="0"/>
                      </a:cubicBezTo>
                      <a:cubicBezTo>
                        <a:pt x="151" y="0"/>
                        <a:pt x="162" y="11"/>
                        <a:pt x="162" y="25"/>
                      </a:cubicBezTo>
                      <a:cubicBezTo>
                        <a:pt x="162" y="25"/>
                        <a:pt x="162" y="25"/>
                        <a:pt x="162" y="25"/>
                      </a:cubicBezTo>
                      <a:cubicBezTo>
                        <a:pt x="162" y="38"/>
                        <a:pt x="151" y="49"/>
                        <a:pt x="137" y="49"/>
                      </a:cubicBezTo>
                      <a:close/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609559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414244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ＭＳ Ｐゴシック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39" name="Freeform 753">
                  <a:extLst>
                    <a:ext uri="{FF2B5EF4-FFF2-40B4-BE49-F238E27FC236}">
                      <a16:creationId xmlns:a16="http://schemas.microsoft.com/office/drawing/2014/main" id="{A0B4A3DE-48D7-1022-CB18-A2D2A4321E9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06076" y="1496592"/>
                  <a:ext cx="181994" cy="115996"/>
                </a:xfrm>
                <a:custGeom>
                  <a:avLst/>
                  <a:gdLst>
                    <a:gd name="T0" fmla="*/ 52 w 77"/>
                    <a:gd name="T1" fmla="*/ 49 h 49"/>
                    <a:gd name="T2" fmla="*/ 24 w 77"/>
                    <a:gd name="T3" fmla="*/ 49 h 49"/>
                    <a:gd name="T4" fmla="*/ 0 w 77"/>
                    <a:gd name="T5" fmla="*/ 24 h 49"/>
                    <a:gd name="T6" fmla="*/ 0 w 77"/>
                    <a:gd name="T7" fmla="*/ 24 h 49"/>
                    <a:gd name="T8" fmla="*/ 24 w 77"/>
                    <a:gd name="T9" fmla="*/ 0 h 49"/>
                    <a:gd name="T10" fmla="*/ 52 w 77"/>
                    <a:gd name="T11" fmla="*/ 0 h 49"/>
                    <a:gd name="T12" fmla="*/ 77 w 77"/>
                    <a:gd name="T13" fmla="*/ 24 h 49"/>
                    <a:gd name="T14" fmla="*/ 77 w 77"/>
                    <a:gd name="T15" fmla="*/ 24 h 49"/>
                    <a:gd name="T16" fmla="*/ 52 w 77"/>
                    <a:gd name="T17" fmla="*/ 49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7" h="49">
                      <a:moveTo>
                        <a:pt x="52" y="49"/>
                      </a:moveTo>
                      <a:cubicBezTo>
                        <a:pt x="24" y="49"/>
                        <a:pt x="24" y="49"/>
                        <a:pt x="24" y="49"/>
                      </a:cubicBezTo>
                      <a:cubicBezTo>
                        <a:pt x="11" y="49"/>
                        <a:pt x="0" y="38"/>
                        <a:pt x="0" y="24"/>
                      </a:cubicBezTo>
                      <a:cubicBezTo>
                        <a:pt x="0" y="24"/>
                        <a:pt x="0" y="24"/>
                        <a:pt x="0" y="24"/>
                      </a:cubicBezTo>
                      <a:cubicBezTo>
                        <a:pt x="0" y="11"/>
                        <a:pt x="11" y="0"/>
                        <a:pt x="24" y="0"/>
                      </a:cubicBezTo>
                      <a:cubicBezTo>
                        <a:pt x="52" y="0"/>
                        <a:pt x="52" y="0"/>
                        <a:pt x="52" y="0"/>
                      </a:cubicBezTo>
                      <a:cubicBezTo>
                        <a:pt x="66" y="0"/>
                        <a:pt x="77" y="11"/>
                        <a:pt x="77" y="24"/>
                      </a:cubicBezTo>
                      <a:cubicBezTo>
                        <a:pt x="77" y="24"/>
                        <a:pt x="77" y="24"/>
                        <a:pt x="77" y="24"/>
                      </a:cubicBezTo>
                      <a:cubicBezTo>
                        <a:pt x="77" y="38"/>
                        <a:pt x="66" y="49"/>
                        <a:pt x="52" y="49"/>
                      </a:cubicBezTo>
                      <a:close/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609559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414244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ＭＳ Ｐゴシック" charset="0"/>
                    <a:cs typeface="Consolas" panose="020B0609020204030204" pitchFamily="49" charset="0"/>
                  </a:endParaRPr>
                </a:p>
              </p:txBody>
            </p:sp>
          </p:grpSp>
        </p:grp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9F066E98-67B0-B19F-391D-A40BD9EB0DDE}"/>
              </a:ext>
            </a:extLst>
          </p:cNvPr>
          <p:cNvGrpSpPr/>
          <p:nvPr/>
        </p:nvGrpSpPr>
        <p:grpSpPr>
          <a:xfrm>
            <a:off x="809992" y="1563984"/>
            <a:ext cx="4817696" cy="4278016"/>
            <a:chOff x="7671867" y="3615878"/>
            <a:chExt cx="4817696" cy="4278015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9ED33A00-0DC2-60D7-FD06-D43AD23C7C69}"/>
                </a:ext>
              </a:extLst>
            </p:cNvPr>
            <p:cNvSpPr/>
            <p:nvPr/>
          </p:nvSpPr>
          <p:spPr>
            <a:xfrm flipH="1">
              <a:off x="7671867" y="3615878"/>
              <a:ext cx="4817696" cy="4278015"/>
            </a:xfrm>
            <a:prstGeom prst="rect">
              <a:avLst/>
            </a:prstGeom>
            <a:noFill/>
            <a:ln w="12700">
              <a:solidFill>
                <a:schemeClr val="accent5"/>
              </a:solidFill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24000" tIns="36000" rtlCol="0" anchor="t" anchorCtr="0"/>
            <a:lstStyle/>
            <a:p>
              <a:pPr marL="0" marR="0" lvl="0" indent="0" algn="l" defTabSz="609559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srgbClr val="414244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nsolas" panose="020B0609020204030204" pitchFamily="49" charset="0"/>
                </a:rPr>
                <a:t>vrf-01</a:t>
              </a: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srgbClr val="41424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endParaRPr>
            </a:p>
          </p:txBody>
        </p: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FCFC46EF-4237-7CE3-4545-8DA36E05930D}"/>
                </a:ext>
              </a:extLst>
            </p:cNvPr>
            <p:cNvGrpSpPr/>
            <p:nvPr/>
          </p:nvGrpSpPr>
          <p:grpSpPr>
            <a:xfrm>
              <a:off x="7671874" y="3615879"/>
              <a:ext cx="288000" cy="144000"/>
              <a:chOff x="9190804" y="3748281"/>
              <a:chExt cx="288000" cy="144000"/>
            </a:xfrm>
          </p:grpSpPr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9F3A2BEB-B377-4B5E-338A-52C83D6E9661}"/>
                  </a:ext>
                </a:extLst>
              </p:cNvPr>
              <p:cNvSpPr/>
              <p:nvPr/>
            </p:nvSpPr>
            <p:spPr>
              <a:xfrm flipH="1">
                <a:off x="9190804" y="3748281"/>
                <a:ext cx="288000" cy="1440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609559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414244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nsolas" panose="020B0609020204030204" pitchFamily="49" charset="0"/>
                </a:endParaRPr>
              </a:p>
            </p:txBody>
          </p:sp>
          <p:pic>
            <p:nvPicPr>
              <p:cNvPr id="57" name="Picture 6" descr="C:\Users\ecoffey\AppData\Local\Temp\Rar$DRa0.583\Cisco Icons November\30067_Device_router_3057\Png_256\30067_Device_router_3057_unknown_256.png">
                <a:extLst>
                  <a:ext uri="{FF2B5EF4-FFF2-40B4-BE49-F238E27FC236}">
                    <a16:creationId xmlns:a16="http://schemas.microsoft.com/office/drawing/2014/main" id="{2F9B5D16-D356-1C18-0B6E-2696AA9FC83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9227298" y="3759469"/>
                <a:ext cx="215012" cy="1216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176" name="TextBox 175">
            <a:extLst>
              <a:ext uri="{FF2B5EF4-FFF2-40B4-BE49-F238E27FC236}">
                <a16:creationId xmlns:a16="http://schemas.microsoft.com/office/drawing/2014/main" id="{FFC2F27C-98AC-3004-BF79-AE7F19953DFB}"/>
              </a:ext>
            </a:extLst>
          </p:cNvPr>
          <p:cNvSpPr txBox="1"/>
          <p:nvPr/>
        </p:nvSpPr>
        <p:spPr>
          <a:xfrm>
            <a:off x="2111876" y="862731"/>
            <a:ext cx="1418979" cy="338554"/>
          </a:xfrm>
          <a:prstGeom prst="rect">
            <a:avLst/>
          </a:prstGeom>
          <a:noFill/>
          <a:ln>
            <a:solidFill>
              <a:schemeClr val="tx1">
                <a:lumMod val="50000"/>
              </a:schemeClr>
            </a:solidFill>
            <a:prstDash val="sysDot"/>
          </a:ln>
        </p:spPr>
        <p:txBody>
          <a:bodyPr wrap="none" rtlCol="0">
            <a:spAutoFit/>
          </a:bodyPr>
          <a:lstStyle/>
          <a:p>
            <a:pPr marL="0" marR="0" lvl="0" indent="0" algn="ctr" defTabSz="609559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414244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csr1kv-02</a:t>
            </a:r>
          </a:p>
          <a:p>
            <a:pPr marL="0" marR="0" lvl="0" indent="0" algn="ctr" defTabSz="609559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414244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gig4 | 10.237.99.60/32</a:t>
            </a:r>
          </a:p>
        </p:txBody>
      </p: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4C92341D-2107-BB1E-38DA-2335D95C6415}"/>
              </a:ext>
            </a:extLst>
          </p:cNvPr>
          <p:cNvCxnSpPr>
            <a:cxnSpLocks/>
            <a:stCxn id="116" idx="0"/>
            <a:endCxn id="176" idx="2"/>
          </p:cNvCxnSpPr>
          <p:nvPr/>
        </p:nvCxnSpPr>
        <p:spPr>
          <a:xfrm flipV="1">
            <a:off x="1775557" y="1201285"/>
            <a:ext cx="1045809" cy="654158"/>
          </a:xfrm>
          <a:prstGeom prst="straightConnector1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7F302A33-C6B9-F5DD-5B0B-0AB01597DD92}"/>
              </a:ext>
            </a:extLst>
          </p:cNvPr>
          <p:cNvCxnSpPr>
            <a:cxnSpLocks/>
            <a:stCxn id="139" idx="0"/>
            <a:endCxn id="176" idx="2"/>
          </p:cNvCxnSpPr>
          <p:nvPr/>
        </p:nvCxnSpPr>
        <p:spPr>
          <a:xfrm flipH="1" flipV="1">
            <a:off x="2821366" y="1201285"/>
            <a:ext cx="887935" cy="654158"/>
          </a:xfrm>
          <a:prstGeom prst="straightConnector1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6DA9C52B-21DF-7290-6C7A-0763D2CF1FC2}"/>
              </a:ext>
            </a:extLst>
          </p:cNvPr>
          <p:cNvGrpSpPr/>
          <p:nvPr/>
        </p:nvGrpSpPr>
        <p:grpSpPr>
          <a:xfrm>
            <a:off x="5921422" y="1324800"/>
            <a:ext cx="5532577" cy="2182457"/>
            <a:chOff x="981973" y="846001"/>
            <a:chExt cx="4149433" cy="163684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4BADBCF-9BEC-934F-FBE7-4115B900CC9E}"/>
                </a:ext>
              </a:extLst>
            </p:cNvPr>
            <p:cNvSpPr/>
            <p:nvPr/>
          </p:nvSpPr>
          <p:spPr>
            <a:xfrm>
              <a:off x="981973" y="846002"/>
              <a:ext cx="4149433" cy="1636842"/>
            </a:xfrm>
            <a:prstGeom prst="rect">
              <a:avLst/>
            </a:prstGeom>
            <a:noFill/>
            <a:ln w="12700">
              <a:solidFill>
                <a:schemeClr val="accent2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24000" tIns="36000" rtlCol="0" anchor="t" anchorCtr="0"/>
            <a:lstStyle/>
            <a:p>
              <a:pPr marL="0" marR="0" lvl="0" indent="0" algn="l" defTabSz="609559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0" i="0" u="none" strike="noStrike" kern="1200" cap="none" spc="0" normalizeH="0" baseline="0" noProof="0" dirty="0">
                  <a:ln>
                    <a:noFill/>
                  </a:ln>
                  <a:solidFill>
                    <a:srgbClr val="414244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nsolas" panose="020B0609020204030204" pitchFamily="49" charset="0"/>
                </a:rPr>
                <a:t>demo-05</a:t>
              </a:r>
              <a:endParaRPr kumimoji="0" lang="en-GB" sz="400" b="0" i="0" u="none" strike="noStrike" kern="1200" cap="none" spc="0" normalizeH="0" baseline="0" noProof="0" dirty="0">
                <a:ln>
                  <a:noFill/>
                </a:ln>
                <a:solidFill>
                  <a:srgbClr val="41424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endParaRP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A6C137BB-71B8-786F-F6B8-BB6A019C8DB4}"/>
                </a:ext>
              </a:extLst>
            </p:cNvPr>
            <p:cNvGrpSpPr/>
            <p:nvPr/>
          </p:nvGrpSpPr>
          <p:grpSpPr>
            <a:xfrm>
              <a:off x="981974" y="846001"/>
              <a:ext cx="216000" cy="108000"/>
              <a:chOff x="9357407" y="4691351"/>
              <a:chExt cx="288000" cy="144000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E91066E1-1A20-FA70-557D-2ACC82F2B4A3}"/>
                  </a:ext>
                </a:extLst>
              </p:cNvPr>
              <p:cNvSpPr/>
              <p:nvPr/>
            </p:nvSpPr>
            <p:spPr>
              <a:xfrm>
                <a:off x="9357407" y="4691351"/>
                <a:ext cx="288000" cy="144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609559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414244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nsolas" panose="020B0609020204030204" pitchFamily="49" charset="0"/>
                </a:endParaRPr>
              </a:p>
            </p:txBody>
          </p: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43CF743B-B194-D0F3-BABC-18DE9815E923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9393407" y="4709853"/>
                <a:ext cx="216000" cy="106997"/>
                <a:chOff x="836085" y="1496592"/>
                <a:chExt cx="538984" cy="266993"/>
              </a:xfrm>
            </p:grpSpPr>
            <p:sp>
              <p:nvSpPr>
                <p:cNvPr id="15" name="Freeform 751">
                  <a:extLst>
                    <a:ext uri="{FF2B5EF4-FFF2-40B4-BE49-F238E27FC236}">
                      <a16:creationId xmlns:a16="http://schemas.microsoft.com/office/drawing/2014/main" id="{84A12A7A-FE4D-E641-CDAD-6045D4A8351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36085" y="1647588"/>
                  <a:ext cx="538984" cy="115997"/>
                </a:xfrm>
                <a:custGeom>
                  <a:avLst/>
                  <a:gdLst>
                    <a:gd name="T0" fmla="*/ 204 w 228"/>
                    <a:gd name="T1" fmla="*/ 49 h 49"/>
                    <a:gd name="T2" fmla="*/ 24 w 228"/>
                    <a:gd name="T3" fmla="*/ 49 h 49"/>
                    <a:gd name="T4" fmla="*/ 0 w 228"/>
                    <a:gd name="T5" fmla="*/ 25 h 49"/>
                    <a:gd name="T6" fmla="*/ 0 w 228"/>
                    <a:gd name="T7" fmla="*/ 25 h 49"/>
                    <a:gd name="T8" fmla="*/ 24 w 228"/>
                    <a:gd name="T9" fmla="*/ 0 h 49"/>
                    <a:gd name="T10" fmla="*/ 204 w 228"/>
                    <a:gd name="T11" fmla="*/ 0 h 49"/>
                    <a:gd name="T12" fmla="*/ 228 w 228"/>
                    <a:gd name="T13" fmla="*/ 25 h 49"/>
                    <a:gd name="T14" fmla="*/ 228 w 228"/>
                    <a:gd name="T15" fmla="*/ 25 h 49"/>
                    <a:gd name="T16" fmla="*/ 204 w 228"/>
                    <a:gd name="T17" fmla="*/ 49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28" h="49">
                      <a:moveTo>
                        <a:pt x="204" y="49"/>
                      </a:moveTo>
                      <a:cubicBezTo>
                        <a:pt x="24" y="49"/>
                        <a:pt x="24" y="49"/>
                        <a:pt x="24" y="49"/>
                      </a:cubicBezTo>
                      <a:cubicBezTo>
                        <a:pt x="11" y="49"/>
                        <a:pt x="0" y="38"/>
                        <a:pt x="0" y="25"/>
                      </a:cubicBezTo>
                      <a:cubicBezTo>
                        <a:pt x="0" y="25"/>
                        <a:pt x="0" y="25"/>
                        <a:pt x="0" y="25"/>
                      </a:cubicBezTo>
                      <a:cubicBezTo>
                        <a:pt x="0" y="11"/>
                        <a:pt x="11" y="0"/>
                        <a:pt x="24" y="0"/>
                      </a:cubicBezTo>
                      <a:cubicBezTo>
                        <a:pt x="204" y="0"/>
                        <a:pt x="204" y="0"/>
                        <a:pt x="204" y="0"/>
                      </a:cubicBezTo>
                      <a:cubicBezTo>
                        <a:pt x="217" y="0"/>
                        <a:pt x="228" y="11"/>
                        <a:pt x="228" y="25"/>
                      </a:cubicBezTo>
                      <a:cubicBezTo>
                        <a:pt x="228" y="25"/>
                        <a:pt x="228" y="25"/>
                        <a:pt x="228" y="25"/>
                      </a:cubicBezTo>
                      <a:cubicBezTo>
                        <a:pt x="228" y="38"/>
                        <a:pt x="217" y="49"/>
                        <a:pt x="204" y="49"/>
                      </a:cubicBezTo>
                      <a:close/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</p:spPr>
              <p:txBody>
                <a:bodyPr vert="horz" wrap="square" lIns="121920" tIns="60960" rIns="121920" bIns="60960" numCol="1" anchor="t" anchorCtr="1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609559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400" b="0" i="0" u="none" strike="noStrike" kern="1200" cap="none" spc="0" normalizeH="0" baseline="0" noProof="0">
                    <a:ln>
                      <a:noFill/>
                    </a:ln>
                    <a:solidFill>
                      <a:srgbClr val="414244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ＭＳ Ｐゴシック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18" name="Freeform 752">
                  <a:extLst>
                    <a:ext uri="{FF2B5EF4-FFF2-40B4-BE49-F238E27FC236}">
                      <a16:creationId xmlns:a16="http://schemas.microsoft.com/office/drawing/2014/main" id="{4F247625-4A0C-4563-CDE1-01B37F0E591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55081" y="1571590"/>
                  <a:ext cx="382988" cy="115996"/>
                </a:xfrm>
                <a:custGeom>
                  <a:avLst/>
                  <a:gdLst>
                    <a:gd name="T0" fmla="*/ 137 w 162"/>
                    <a:gd name="T1" fmla="*/ 49 h 49"/>
                    <a:gd name="T2" fmla="*/ 24 w 162"/>
                    <a:gd name="T3" fmla="*/ 49 h 49"/>
                    <a:gd name="T4" fmla="*/ 0 w 162"/>
                    <a:gd name="T5" fmla="*/ 25 h 49"/>
                    <a:gd name="T6" fmla="*/ 0 w 162"/>
                    <a:gd name="T7" fmla="*/ 25 h 49"/>
                    <a:gd name="T8" fmla="*/ 24 w 162"/>
                    <a:gd name="T9" fmla="*/ 0 h 49"/>
                    <a:gd name="T10" fmla="*/ 137 w 162"/>
                    <a:gd name="T11" fmla="*/ 0 h 49"/>
                    <a:gd name="T12" fmla="*/ 162 w 162"/>
                    <a:gd name="T13" fmla="*/ 25 h 49"/>
                    <a:gd name="T14" fmla="*/ 162 w 162"/>
                    <a:gd name="T15" fmla="*/ 25 h 49"/>
                    <a:gd name="T16" fmla="*/ 137 w 162"/>
                    <a:gd name="T17" fmla="*/ 49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62" h="49">
                      <a:moveTo>
                        <a:pt x="137" y="49"/>
                      </a:moveTo>
                      <a:cubicBezTo>
                        <a:pt x="24" y="49"/>
                        <a:pt x="24" y="49"/>
                        <a:pt x="24" y="49"/>
                      </a:cubicBezTo>
                      <a:cubicBezTo>
                        <a:pt x="11" y="49"/>
                        <a:pt x="0" y="38"/>
                        <a:pt x="0" y="25"/>
                      </a:cubicBezTo>
                      <a:cubicBezTo>
                        <a:pt x="0" y="25"/>
                        <a:pt x="0" y="25"/>
                        <a:pt x="0" y="25"/>
                      </a:cubicBezTo>
                      <a:cubicBezTo>
                        <a:pt x="0" y="11"/>
                        <a:pt x="11" y="0"/>
                        <a:pt x="24" y="0"/>
                      </a:cubicBezTo>
                      <a:cubicBezTo>
                        <a:pt x="137" y="0"/>
                        <a:pt x="137" y="0"/>
                        <a:pt x="137" y="0"/>
                      </a:cubicBezTo>
                      <a:cubicBezTo>
                        <a:pt x="151" y="0"/>
                        <a:pt x="162" y="11"/>
                        <a:pt x="162" y="25"/>
                      </a:cubicBezTo>
                      <a:cubicBezTo>
                        <a:pt x="162" y="25"/>
                        <a:pt x="162" y="25"/>
                        <a:pt x="162" y="25"/>
                      </a:cubicBezTo>
                      <a:cubicBezTo>
                        <a:pt x="162" y="38"/>
                        <a:pt x="151" y="49"/>
                        <a:pt x="137" y="49"/>
                      </a:cubicBezTo>
                      <a:close/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609559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414244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ＭＳ Ｐゴシック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19" name="Freeform 753">
                  <a:extLst>
                    <a:ext uri="{FF2B5EF4-FFF2-40B4-BE49-F238E27FC236}">
                      <a16:creationId xmlns:a16="http://schemas.microsoft.com/office/drawing/2014/main" id="{6DE3D473-931E-8E0A-C06B-59431B94498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06076" y="1496592"/>
                  <a:ext cx="181994" cy="115996"/>
                </a:xfrm>
                <a:custGeom>
                  <a:avLst/>
                  <a:gdLst>
                    <a:gd name="T0" fmla="*/ 52 w 77"/>
                    <a:gd name="T1" fmla="*/ 49 h 49"/>
                    <a:gd name="T2" fmla="*/ 24 w 77"/>
                    <a:gd name="T3" fmla="*/ 49 h 49"/>
                    <a:gd name="T4" fmla="*/ 0 w 77"/>
                    <a:gd name="T5" fmla="*/ 24 h 49"/>
                    <a:gd name="T6" fmla="*/ 0 w 77"/>
                    <a:gd name="T7" fmla="*/ 24 h 49"/>
                    <a:gd name="T8" fmla="*/ 24 w 77"/>
                    <a:gd name="T9" fmla="*/ 0 h 49"/>
                    <a:gd name="T10" fmla="*/ 52 w 77"/>
                    <a:gd name="T11" fmla="*/ 0 h 49"/>
                    <a:gd name="T12" fmla="*/ 77 w 77"/>
                    <a:gd name="T13" fmla="*/ 24 h 49"/>
                    <a:gd name="T14" fmla="*/ 77 w 77"/>
                    <a:gd name="T15" fmla="*/ 24 h 49"/>
                    <a:gd name="T16" fmla="*/ 52 w 77"/>
                    <a:gd name="T17" fmla="*/ 49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7" h="49">
                      <a:moveTo>
                        <a:pt x="52" y="49"/>
                      </a:moveTo>
                      <a:cubicBezTo>
                        <a:pt x="24" y="49"/>
                        <a:pt x="24" y="49"/>
                        <a:pt x="24" y="49"/>
                      </a:cubicBezTo>
                      <a:cubicBezTo>
                        <a:pt x="11" y="49"/>
                        <a:pt x="0" y="38"/>
                        <a:pt x="0" y="24"/>
                      </a:cubicBezTo>
                      <a:cubicBezTo>
                        <a:pt x="0" y="24"/>
                        <a:pt x="0" y="24"/>
                        <a:pt x="0" y="24"/>
                      </a:cubicBezTo>
                      <a:cubicBezTo>
                        <a:pt x="0" y="11"/>
                        <a:pt x="11" y="0"/>
                        <a:pt x="24" y="0"/>
                      </a:cubicBezTo>
                      <a:cubicBezTo>
                        <a:pt x="52" y="0"/>
                        <a:pt x="52" y="0"/>
                        <a:pt x="52" y="0"/>
                      </a:cubicBezTo>
                      <a:cubicBezTo>
                        <a:pt x="66" y="0"/>
                        <a:pt x="77" y="11"/>
                        <a:pt x="77" y="24"/>
                      </a:cubicBezTo>
                      <a:cubicBezTo>
                        <a:pt x="77" y="24"/>
                        <a:pt x="77" y="24"/>
                        <a:pt x="77" y="24"/>
                      </a:cubicBezTo>
                      <a:cubicBezTo>
                        <a:pt x="77" y="38"/>
                        <a:pt x="66" y="49"/>
                        <a:pt x="52" y="49"/>
                      </a:cubicBezTo>
                      <a:close/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609559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414244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ＭＳ Ｐゴシック" charset="0"/>
                    <a:cs typeface="Consolas" panose="020B0609020204030204" pitchFamily="49" charset="0"/>
                  </a:endParaRPr>
                </a:p>
              </p:txBody>
            </p:sp>
          </p:grpSp>
        </p:grp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DC48795-D6C5-CAF1-329A-4828A6FF2766}"/>
              </a:ext>
            </a:extLst>
          </p:cNvPr>
          <p:cNvGrpSpPr/>
          <p:nvPr/>
        </p:nvGrpSpPr>
        <p:grpSpPr>
          <a:xfrm>
            <a:off x="5988320" y="1562399"/>
            <a:ext cx="5393680" cy="1866600"/>
            <a:chOff x="7671868" y="3615878"/>
            <a:chExt cx="5393680" cy="186660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3638BC97-C989-18E5-6A8F-A30316AF276A}"/>
                </a:ext>
              </a:extLst>
            </p:cNvPr>
            <p:cNvSpPr/>
            <p:nvPr/>
          </p:nvSpPr>
          <p:spPr>
            <a:xfrm flipH="1">
              <a:off x="7671868" y="3615878"/>
              <a:ext cx="5393680" cy="1866600"/>
            </a:xfrm>
            <a:prstGeom prst="rect">
              <a:avLst/>
            </a:prstGeom>
            <a:noFill/>
            <a:ln w="12700">
              <a:solidFill>
                <a:schemeClr val="accent5"/>
              </a:solidFill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24000" tIns="36000" rtlCol="0" anchor="t" anchorCtr="0"/>
            <a:lstStyle/>
            <a:p>
              <a:pPr marL="0" marR="0" lvl="0" indent="0" algn="l" defTabSz="609559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0" i="0" u="none" strike="noStrike" kern="1200" cap="none" spc="0" normalizeH="0" baseline="0" noProof="0" dirty="0">
                  <a:ln>
                    <a:noFill/>
                  </a:ln>
                  <a:solidFill>
                    <a:srgbClr val="414244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nsolas" panose="020B0609020204030204" pitchFamily="49" charset="0"/>
                </a:rPr>
                <a:t>vrf-02</a:t>
              </a:r>
              <a:endPara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rgbClr val="41424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endParaRPr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0D231DF1-BE87-7CEE-7FBB-4A116A484015}"/>
                </a:ext>
              </a:extLst>
            </p:cNvPr>
            <p:cNvGrpSpPr/>
            <p:nvPr/>
          </p:nvGrpSpPr>
          <p:grpSpPr>
            <a:xfrm>
              <a:off x="7671874" y="3615879"/>
              <a:ext cx="288000" cy="144000"/>
              <a:chOff x="9190804" y="3748281"/>
              <a:chExt cx="288000" cy="144000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C6B1E517-7E5C-0591-C7D9-FE942FF8A461}"/>
                  </a:ext>
                </a:extLst>
              </p:cNvPr>
              <p:cNvSpPr/>
              <p:nvPr/>
            </p:nvSpPr>
            <p:spPr>
              <a:xfrm flipH="1">
                <a:off x="9190804" y="3748281"/>
                <a:ext cx="288000" cy="1440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609559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414244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nsolas" panose="020B0609020204030204" pitchFamily="49" charset="0"/>
                </a:endParaRPr>
              </a:p>
            </p:txBody>
          </p:sp>
          <p:pic>
            <p:nvPicPr>
              <p:cNvPr id="24" name="Picture 6" descr="C:\Users\ecoffey\AppData\Local\Temp\Rar$DRa0.583\Cisco Icons November\30067_Device_router_3057\Png_256\30067_Device_router_3057_unknown_256.png">
                <a:extLst>
                  <a:ext uri="{FF2B5EF4-FFF2-40B4-BE49-F238E27FC236}">
                    <a16:creationId xmlns:a16="http://schemas.microsoft.com/office/drawing/2014/main" id="{82477932-6C0D-90DB-AA42-2D3BBEB1191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9227298" y="3759469"/>
                <a:ext cx="215012" cy="1216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DBBD2FE-1FD9-9CE0-D0FF-6B64C42B288D}"/>
              </a:ext>
            </a:extLst>
          </p:cNvPr>
          <p:cNvGrpSpPr/>
          <p:nvPr/>
        </p:nvGrpSpPr>
        <p:grpSpPr>
          <a:xfrm>
            <a:off x="882118" y="4309487"/>
            <a:ext cx="2686375" cy="1368000"/>
            <a:chOff x="1186925" y="4273627"/>
            <a:chExt cx="2686375" cy="136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2845E1D-9BC8-681B-ACD4-46E51A56CF6C}"/>
                </a:ext>
              </a:extLst>
            </p:cNvPr>
            <p:cNvSpPr/>
            <p:nvPr/>
          </p:nvSpPr>
          <p:spPr>
            <a:xfrm flipH="1">
              <a:off x="1186925" y="4273627"/>
              <a:ext cx="2686375" cy="1368000"/>
            </a:xfrm>
            <a:prstGeom prst="rect">
              <a:avLst/>
            </a:prstGeom>
            <a:noFill/>
            <a:ln w="12700" cap="flat">
              <a:solidFill>
                <a:schemeClr val="bg1">
                  <a:lumMod val="75000"/>
                  <a:lumOff val="25000"/>
                </a:schemeClr>
              </a:solidFill>
              <a:miter lim="800000"/>
              <a:headEnd type="none" w="med" len="med"/>
              <a:tailEnd type="none" w="med" len="med"/>
            </a:ln>
            <a:effectLst/>
          </p:spPr>
          <p:txBody>
            <a:bodyPr wrap="square" lIns="0" tIns="251999" rIns="0" bIns="0" rtlCol="0" anchor="t" anchorCtr="1"/>
            <a:lstStyle/>
            <a:p>
              <a:pPr marL="0" marR="0" lvl="0" indent="0" algn="l" defTabSz="91430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 dirty="0">
                  <a:ln>
                    <a:noFill/>
                  </a:ln>
                  <a:solidFill>
                    <a:srgbClr val="414244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IP Address    Scope</a:t>
              </a:r>
            </a:p>
            <a:p>
              <a:pPr marL="0" marR="0" lvl="0" indent="0" algn="l" defTabSz="91430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rgbClr val="414244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endParaRPr>
            </a:p>
            <a:p>
              <a:pPr marL="0" marR="0" lvl="0" indent="0" algn="l" defTabSz="91430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414244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0.0.0.0/0.    Shared Route Control Subnet</a:t>
              </a:r>
            </a:p>
            <a:p>
              <a:pPr marL="0" marR="0" lvl="0" indent="0" algn="l" defTabSz="91430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rgbClr val="414244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endParaRPr>
            </a:p>
            <a:p>
              <a:pPr marL="0" marR="0" lvl="0" indent="0" algn="l" defTabSz="91430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414244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0.0.0.0/1     External Subnets for the extEPG</a:t>
              </a:r>
            </a:p>
            <a:p>
              <a:pPr marL="0" marR="0" lvl="0" indent="0" algn="l" defTabSz="91430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414244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              Shared Security Import Subnet</a:t>
              </a:r>
            </a:p>
            <a:p>
              <a:pPr marL="0" marR="0" lvl="0" indent="0" algn="l" defTabSz="91430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rgbClr val="414244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endParaRPr>
            </a:p>
            <a:p>
              <a:pPr marL="0" marR="0" lvl="0" indent="0" algn="l" defTabSz="91430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414244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128.0.0.0/1   External Subnets for the extEPG</a:t>
              </a:r>
            </a:p>
            <a:p>
              <a:pPr marL="0" marR="0" lvl="0" indent="0" algn="l" defTabSz="91430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414244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              Shared Security Import Subnet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EF1D86E-8D0E-DD32-E4C3-0F10C952B114}"/>
                </a:ext>
              </a:extLst>
            </p:cNvPr>
            <p:cNvSpPr>
              <a:spLocks/>
            </p:cNvSpPr>
            <p:nvPr/>
          </p:nvSpPr>
          <p:spPr>
            <a:xfrm>
              <a:off x="1186928" y="4273627"/>
              <a:ext cx="432000" cy="216000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 w="12700" cap="flat">
              <a:noFill/>
              <a:miter lim="800000"/>
              <a:headEnd type="none" w="med" len="med"/>
              <a:tailEnd type="none" w="med" len="med"/>
            </a:ln>
            <a:effectLst/>
          </p:spPr>
          <p:txBody>
            <a:bodyPr wrap="none" lIns="121920" tIns="60960" rIns="121920" bIns="60960" rtlCol="0" anchor="ctr"/>
            <a:lstStyle/>
            <a:p>
              <a:pPr marL="0" marR="0" lvl="0" indent="0" algn="ctr" defTabSz="68576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Subnets</a:t>
              </a:r>
              <a:endParaRPr kumimoji="0" lang="en-GB" sz="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28AAD2DF-8065-F5A9-BE2E-37F58C2CE61B}"/>
              </a:ext>
            </a:extLst>
          </p:cNvPr>
          <p:cNvGrpSpPr/>
          <p:nvPr/>
        </p:nvGrpSpPr>
        <p:grpSpPr>
          <a:xfrm>
            <a:off x="3147409" y="3567058"/>
            <a:ext cx="1775885" cy="490039"/>
            <a:chOff x="4835105" y="2290000"/>
            <a:chExt cx="1331914" cy="367529"/>
          </a:xfrm>
        </p:grpSpPr>
        <p:grpSp>
          <p:nvGrpSpPr>
            <p:cNvPr id="125" name="Group 124">
              <a:extLst>
                <a:ext uri="{FF2B5EF4-FFF2-40B4-BE49-F238E27FC236}">
                  <a16:creationId xmlns:a16="http://schemas.microsoft.com/office/drawing/2014/main" id="{69B08490-8AC0-9826-C98A-EBA8B9F42315}"/>
                </a:ext>
              </a:extLst>
            </p:cNvPr>
            <p:cNvGrpSpPr/>
            <p:nvPr/>
          </p:nvGrpSpPr>
          <p:grpSpPr>
            <a:xfrm>
              <a:off x="4835105" y="2290000"/>
              <a:ext cx="1331914" cy="324000"/>
              <a:chOff x="7680326" y="3602038"/>
              <a:chExt cx="1331914" cy="324000"/>
            </a:xfrm>
          </p:grpSpPr>
          <p:sp>
            <p:nvSpPr>
              <p:cNvPr id="131" name="Rectangle 130">
                <a:extLst>
                  <a:ext uri="{FF2B5EF4-FFF2-40B4-BE49-F238E27FC236}">
                    <a16:creationId xmlns:a16="http://schemas.microsoft.com/office/drawing/2014/main" id="{CE4BA8B4-06AC-BF48-AF28-6A3C4314F4B6}"/>
                  </a:ext>
                </a:extLst>
              </p:cNvPr>
              <p:cNvSpPr/>
              <p:nvPr/>
            </p:nvSpPr>
            <p:spPr>
              <a:xfrm flipH="1">
                <a:off x="7680326" y="3602038"/>
                <a:ext cx="1331914" cy="324000"/>
              </a:xfrm>
              <a:prstGeom prst="rect">
                <a:avLst/>
              </a:prstGeom>
              <a:noFill/>
              <a:ln w="12700">
                <a:solidFill>
                  <a:schemeClr val="bg1">
                    <a:lumMod val="75000"/>
                    <a:lumOff val="2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0" tIns="0" rIns="0" bIns="96000" rtlCol="0" anchor="b" anchorCtr="1"/>
              <a:lstStyle/>
              <a:p>
                <a:pPr marL="0" marR="0" lvl="0" indent="0" algn="ctr" defTabSz="609559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800" b="0" i="0" u="none" strike="noStrike" kern="1200" cap="none" spc="0" normalizeH="0" baseline="0" noProof="0">
                    <a:ln>
                      <a:noFill/>
                    </a:ln>
                    <a:solidFill>
                      <a:srgbClr val="414244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Consolas" panose="020B0609020204030204" pitchFamily="49" charset="0"/>
                  </a:rPr>
                  <a:t>vrf-01-all-ext-subnets</a:t>
                </a:r>
              </a:p>
            </p:txBody>
          </p:sp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60408B70-D5C5-E48C-FE9B-10035F4A29E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7680326" y="3602038"/>
                <a:ext cx="324000" cy="162000"/>
              </a:xfrm>
              <a:prstGeom prst="rect">
                <a:avLst/>
              </a:prstGeom>
              <a:solidFill>
                <a:schemeClr val="bg1">
                  <a:lumMod val="75000"/>
                  <a:lumOff val="25000"/>
                </a:schemeClr>
              </a:solidFill>
            </p:spPr>
            <p:txBody>
              <a:bodyPr wrap="none" rtlCol="0" anchor="ctr" anchorCtr="1">
                <a:noAutofit/>
              </a:bodyPr>
              <a:lstStyle/>
              <a:p>
                <a:pPr marL="0" marR="0" lvl="0" indent="0" algn="ctr" defTabSz="609559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ＭＳ Ｐゴシック" charset="0"/>
                    <a:cs typeface="Consolas" panose="020B0609020204030204" pitchFamily="49" charset="0"/>
                  </a:rPr>
                  <a:t>extEPG</a:t>
                </a:r>
              </a:p>
            </p:txBody>
          </p:sp>
        </p:grpSp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A405C634-CAF2-666D-32D7-E914556BD664}"/>
                </a:ext>
              </a:extLst>
            </p:cNvPr>
            <p:cNvGrpSpPr/>
            <p:nvPr/>
          </p:nvGrpSpPr>
          <p:grpSpPr>
            <a:xfrm>
              <a:off x="5136970" y="2573344"/>
              <a:ext cx="728185" cy="84185"/>
              <a:chOff x="5947051" y="5278166"/>
              <a:chExt cx="728185" cy="84185"/>
            </a:xfrm>
          </p:grpSpPr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505BC8AC-907E-D5AD-E400-B3B5C26982B1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530715" y="5278166"/>
                <a:ext cx="144521" cy="84185"/>
              </a:xfrm>
              <a:prstGeom prst="rect">
                <a:avLst/>
              </a:prstGeom>
              <a:solidFill>
                <a:schemeClr val="bg2"/>
              </a:solidFill>
              <a:ln w="12700" cap="flat">
                <a:solidFill>
                  <a:schemeClr val="bg1">
                    <a:lumMod val="75000"/>
                    <a:lumOff val="25000"/>
                  </a:schemeClr>
                </a:solidFill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lIns="162560" tIns="81280" rIns="162560" bIns="81280" rtlCol="0" anchor="ctr"/>
              <a:lstStyle/>
              <a:p>
                <a:pPr marL="0" marR="0" lvl="0" indent="0" algn="ctr" defTabSz="91433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800" b="0" i="0" u="none" strike="noStrike" kern="0" cap="none" spc="0" normalizeH="0" baseline="0" noProof="0">
                    <a:ln>
                      <a:noFill/>
                    </a:ln>
                    <a:solidFill>
                      <a:srgbClr val="414244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ＭＳ Ｐゴシック" charset="0"/>
                    <a:cs typeface="Consolas" panose="020B0609020204030204" pitchFamily="49" charset="0"/>
                  </a:rPr>
                  <a:t>P</a:t>
                </a:r>
                <a:endParaRPr kumimoji="0" lang="en-GB" sz="889" b="0" i="0" u="none" strike="noStrike" kern="0" cap="none" spc="0" normalizeH="0" baseline="0" noProof="0">
                  <a:ln>
                    <a:noFill/>
                  </a:ln>
                  <a:solidFill>
                    <a:srgbClr val="414244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id="{E0255194-66B1-9B40-67DE-32E9A0475194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947051" y="5278166"/>
                <a:ext cx="144521" cy="84185"/>
              </a:xfrm>
              <a:prstGeom prst="rect">
                <a:avLst/>
              </a:prstGeom>
              <a:solidFill>
                <a:schemeClr val="bg2"/>
              </a:solidFill>
              <a:ln w="12700" cap="flat">
                <a:solidFill>
                  <a:schemeClr val="bg1">
                    <a:lumMod val="75000"/>
                    <a:lumOff val="25000"/>
                  </a:schemeClr>
                </a:solidFill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lIns="162560" tIns="81280" rIns="162560" bIns="81280" rtlCol="0" anchor="ctr"/>
              <a:lstStyle/>
              <a:p>
                <a:pPr marL="0" marR="0" lvl="0" indent="0" algn="ctr" defTabSz="91433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800" b="0" i="0" u="none" strike="noStrike" kern="0" cap="none" spc="0" normalizeH="0" baseline="0" noProof="0">
                    <a:ln>
                      <a:noFill/>
                    </a:ln>
                    <a:solidFill>
                      <a:srgbClr val="414244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ＭＳ Ｐゴシック" charset="0"/>
                    <a:cs typeface="Consolas" panose="020B0609020204030204" pitchFamily="49" charset="0"/>
                  </a:rPr>
                  <a:t>C</a:t>
                </a:r>
                <a:endParaRPr kumimoji="0" lang="en-GB" sz="889" b="0" i="0" u="none" strike="noStrike" kern="0" cap="none" spc="0" normalizeH="0" baseline="0" noProof="0">
                  <a:ln>
                    <a:noFill/>
                  </a:ln>
                  <a:solidFill>
                    <a:srgbClr val="414244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241D9499-227F-8D33-A720-5FC5C70C1541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336161" y="5278166"/>
                <a:ext cx="144521" cy="84185"/>
              </a:xfrm>
              <a:prstGeom prst="rect">
                <a:avLst/>
              </a:prstGeom>
              <a:solidFill>
                <a:schemeClr val="bg2"/>
              </a:solidFill>
              <a:ln w="12700" cap="flat">
                <a:solidFill>
                  <a:schemeClr val="bg1">
                    <a:lumMod val="75000"/>
                    <a:lumOff val="25000"/>
                  </a:schemeClr>
                </a:solidFill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lIns="162560" tIns="81280" rIns="162560" bIns="81280" rtlCol="0" anchor="ctr"/>
              <a:lstStyle/>
              <a:p>
                <a:pPr marL="0" marR="0" lvl="0" indent="0" algn="ctr" defTabSz="91433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800" b="0" i="0" u="none" strike="noStrike" kern="0" cap="none" spc="0" normalizeH="0" baseline="0" noProof="0">
                    <a:ln>
                      <a:noFill/>
                    </a:ln>
                    <a:solidFill>
                      <a:srgbClr val="414244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ＭＳ Ｐゴシック" charset="0"/>
                    <a:cs typeface="Consolas" panose="020B0609020204030204" pitchFamily="49" charset="0"/>
                  </a:rPr>
                  <a:t>I</a:t>
                </a:r>
                <a:endParaRPr kumimoji="0" lang="en-GB" sz="889" b="0" i="0" u="none" strike="noStrike" kern="0" cap="none" spc="0" normalizeH="0" baseline="0" noProof="0">
                  <a:ln>
                    <a:noFill/>
                  </a:ln>
                  <a:solidFill>
                    <a:srgbClr val="414244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30" name="Rectangle 129">
                <a:extLst>
                  <a:ext uri="{FF2B5EF4-FFF2-40B4-BE49-F238E27FC236}">
                    <a16:creationId xmlns:a16="http://schemas.microsoft.com/office/drawing/2014/main" id="{12D84F9F-177D-F921-3294-30EBC6521686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141606" y="5278166"/>
                <a:ext cx="144521" cy="84185"/>
              </a:xfrm>
              <a:prstGeom prst="rect">
                <a:avLst/>
              </a:prstGeom>
              <a:solidFill>
                <a:schemeClr val="bg2"/>
              </a:solidFill>
              <a:ln w="12700" cap="flat">
                <a:solidFill>
                  <a:schemeClr val="bg1">
                    <a:lumMod val="75000"/>
                    <a:lumOff val="25000"/>
                  </a:schemeClr>
                </a:solidFill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none" lIns="162560" tIns="81280" rIns="162560" bIns="81280" rtlCol="0" anchor="ctr"/>
              <a:lstStyle/>
              <a:p>
                <a:pPr marL="0" marR="0" lvl="0" indent="0" algn="ctr" defTabSz="91433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800" b="0" i="0" u="none" strike="noStrike" kern="0" cap="none" spc="0" normalizeH="0" baseline="0" noProof="0">
                    <a:ln>
                      <a:noFill/>
                    </a:ln>
                    <a:solidFill>
                      <a:srgbClr val="414244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ＭＳ Ｐゴシック" charset="0"/>
                    <a:cs typeface="Consolas" panose="020B0609020204030204" pitchFamily="49" charset="0"/>
                  </a:rPr>
                  <a:t>CCI</a:t>
                </a:r>
                <a:endParaRPr kumimoji="0" lang="en-GB" sz="889" b="0" i="0" u="none" strike="noStrike" kern="0" cap="none" spc="0" normalizeH="0" baseline="0" noProof="0">
                  <a:ln>
                    <a:noFill/>
                  </a:ln>
                  <a:solidFill>
                    <a:srgbClr val="414244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endParaRPr>
              </a:p>
            </p:txBody>
          </p:sp>
        </p:grp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B0DC477-85F9-F0AE-0B8C-4EDB5DE6ED73}"/>
              </a:ext>
            </a:extLst>
          </p:cNvPr>
          <p:cNvGrpSpPr/>
          <p:nvPr/>
        </p:nvGrpSpPr>
        <p:grpSpPr>
          <a:xfrm>
            <a:off x="8538794" y="1749111"/>
            <a:ext cx="2658213" cy="1332000"/>
            <a:chOff x="2394684" y="2014904"/>
            <a:chExt cx="2658213" cy="1332000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21A9007-DA7C-1DDD-5006-4A86E49A0055}"/>
                </a:ext>
              </a:extLst>
            </p:cNvPr>
            <p:cNvGrpSpPr/>
            <p:nvPr/>
          </p:nvGrpSpPr>
          <p:grpSpPr>
            <a:xfrm>
              <a:off x="2394684" y="2014904"/>
              <a:ext cx="2658213" cy="1332000"/>
              <a:chOff x="2394684" y="2014904"/>
              <a:chExt cx="2658213" cy="1332000"/>
            </a:xfrm>
          </p:grpSpPr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EC0668C4-4F47-699A-B347-017777822D06}"/>
                  </a:ext>
                </a:extLst>
              </p:cNvPr>
              <p:cNvGrpSpPr/>
              <p:nvPr/>
            </p:nvGrpSpPr>
            <p:grpSpPr>
              <a:xfrm>
                <a:off x="2394684" y="2014904"/>
                <a:ext cx="2658213" cy="1332000"/>
                <a:chOff x="7680324" y="3602037"/>
                <a:chExt cx="1993661" cy="999000"/>
              </a:xfrm>
            </p:grpSpPr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F477226F-C391-F5B9-3610-6EF58524231E}"/>
                    </a:ext>
                  </a:extLst>
                </p:cNvPr>
                <p:cNvSpPr/>
                <p:nvPr/>
              </p:nvSpPr>
              <p:spPr>
                <a:xfrm flipH="1">
                  <a:off x="7680324" y="3602037"/>
                  <a:ext cx="1993661" cy="999000"/>
                </a:xfrm>
                <a:prstGeom prst="rect">
                  <a:avLst/>
                </a:prstGeom>
                <a:solidFill>
                  <a:schemeClr val="bg1">
                    <a:lumMod val="10000"/>
                    <a:lumOff val="90000"/>
                  </a:schemeClr>
                </a:solidFill>
                <a:ln w="12700">
                  <a:solidFill>
                    <a:schemeClr val="bg1">
                      <a:lumMod val="75000"/>
                      <a:lumOff val="25000"/>
                    </a:schemeClr>
                  </a:solidFill>
                  <a:prstDash val="soli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none" lIns="468000" tIns="48000" rIns="0" rtlCol="0" anchor="t" anchorCtr="0"/>
                <a:lstStyle/>
                <a:p>
                  <a:pPr marL="0" marR="0" lvl="0" indent="0" algn="l" defTabSz="609559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414244"/>
                      </a:solidFill>
                      <a:effectLst/>
                      <a:uLnTx/>
                      <a:uFillTx/>
                      <a:latin typeface="Consolas" panose="020B0609020204030204" pitchFamily="49" charset="0"/>
                      <a:ea typeface="+mn-ea"/>
                      <a:cs typeface="Consolas" panose="020B0609020204030204" pitchFamily="49" charset="0"/>
                    </a:rPr>
                    <a:t>10.0.91.0_24</a:t>
                  </a:r>
                </a:p>
                <a:p>
                  <a:pPr marL="0" marR="0" lvl="0" indent="0" algn="l" defTabSz="609559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14244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1981624F-8143-8EE3-13EA-8D203EDAF1A9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7680326" y="3602038"/>
                  <a:ext cx="324000" cy="162000"/>
                </a:xfrm>
                <a:prstGeom prst="rect">
                  <a:avLst/>
                </a:prstGeom>
                <a:solidFill>
                  <a:schemeClr val="bg1">
                    <a:lumMod val="75000"/>
                    <a:lumOff val="25000"/>
                  </a:schemeClr>
                </a:solidFill>
              </p:spPr>
              <p:txBody>
                <a:bodyPr wrap="none" rtlCol="0" anchor="ctr" anchorCtr="1">
                  <a:noAutofit/>
                </a:bodyPr>
                <a:lstStyle/>
                <a:p>
                  <a:pPr marL="0" marR="0" lvl="0" indent="0" algn="ctr" defTabSz="609559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Consolas" panose="020B0609020204030204" pitchFamily="49" charset="0"/>
                      <a:ea typeface="ＭＳ Ｐゴシック" charset="0"/>
                      <a:cs typeface="Consolas" panose="020B0609020204030204" pitchFamily="49" charset="0"/>
                    </a:rPr>
                    <a:t>BD</a:t>
                  </a:r>
                </a:p>
              </p:txBody>
            </p:sp>
          </p:grp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C0392B73-E9D5-9DDE-7B8B-ACECEBD97486}"/>
                  </a:ext>
                </a:extLst>
              </p:cNvPr>
              <p:cNvSpPr txBox="1"/>
              <p:nvPr/>
            </p:nvSpPr>
            <p:spPr>
              <a:xfrm>
                <a:off x="2441422" y="2211137"/>
                <a:ext cx="1346522" cy="215444"/>
              </a:xfrm>
              <a:prstGeom prst="rect">
                <a:avLst/>
              </a:prstGeom>
              <a:noFill/>
            </p:spPr>
            <p:txBody>
              <a:bodyPr wrap="none" lIns="0" rIns="0" rtlCol="0">
                <a:spAutoFit/>
              </a:bodyPr>
              <a:lstStyle/>
              <a:p>
                <a:pPr marL="0" marR="0" lvl="0" indent="0" algn="ctr" defTabSz="609559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14244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ＭＳ Ｐゴシック" charset="0"/>
                    <a:cs typeface="Consolas" panose="020B0609020204030204" pitchFamily="49" charset="0"/>
                  </a:rPr>
                  <a:t>advertise=no, shared=yes</a:t>
                </a:r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3078A071-C3E1-E3DC-BA46-6F7EBEB57E45}"/>
                </a:ext>
              </a:extLst>
            </p:cNvPr>
            <p:cNvGrpSpPr/>
            <p:nvPr/>
          </p:nvGrpSpPr>
          <p:grpSpPr>
            <a:xfrm>
              <a:off x="2574495" y="2502332"/>
              <a:ext cx="1080376" cy="654762"/>
              <a:chOff x="6753306" y="2157922"/>
              <a:chExt cx="1080376" cy="654762"/>
            </a:xfrm>
          </p:grpSpPr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792FBB35-D601-3753-E2B9-E445C5E6EFC9}"/>
                  </a:ext>
                </a:extLst>
              </p:cNvPr>
              <p:cNvGrpSpPr/>
              <p:nvPr/>
            </p:nvGrpSpPr>
            <p:grpSpPr>
              <a:xfrm>
                <a:off x="6753306" y="2157922"/>
                <a:ext cx="1080376" cy="598639"/>
                <a:chOff x="5769800" y="3760135"/>
                <a:chExt cx="810282" cy="448979"/>
              </a:xfrm>
            </p:grpSpPr>
            <p:sp>
              <p:nvSpPr>
                <p:cNvPr id="66" name="Rectangle 65">
                  <a:extLst>
                    <a:ext uri="{FF2B5EF4-FFF2-40B4-BE49-F238E27FC236}">
                      <a16:creationId xmlns:a16="http://schemas.microsoft.com/office/drawing/2014/main" id="{78F1A298-9E65-0E19-4AB7-D7A8F3F99041}"/>
                    </a:ext>
                  </a:extLst>
                </p:cNvPr>
                <p:cNvSpPr/>
                <p:nvPr/>
              </p:nvSpPr>
              <p:spPr>
                <a:xfrm flipH="1">
                  <a:off x="5769800" y="3760135"/>
                  <a:ext cx="810282" cy="448979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12700" cap="flat">
                  <a:solidFill>
                    <a:schemeClr val="accent4">
                      <a:lumMod val="50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wrap="square" lIns="72000" tIns="108000" rIns="0" bIns="0" rtlCol="0" anchor="ctr" anchorCtr="0"/>
                <a:lstStyle/>
                <a:p>
                  <a:pPr marL="0" marR="0" lvl="0" indent="0" algn="ctr" defTabSz="91433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414244"/>
                      </a:solidFill>
                      <a:effectLst/>
                      <a:uLnTx/>
                      <a:uFillTx/>
                      <a:latin typeface="Consolas" panose="020B0609020204030204" pitchFamily="49" charset="0"/>
                      <a:ea typeface="ＭＳ Ｐゴシック" charset="0"/>
                      <a:cs typeface="Consolas" panose="020B0609020204030204" pitchFamily="49" charset="0"/>
                    </a:rPr>
                    <a:t>10.0.91.0_24-epg-01</a:t>
                  </a:r>
                </a:p>
              </p:txBody>
            </p:sp>
            <p:sp>
              <p:nvSpPr>
                <p:cNvPr id="67" name="Rectangle 66">
                  <a:extLst>
                    <a:ext uri="{FF2B5EF4-FFF2-40B4-BE49-F238E27FC236}">
                      <a16:creationId xmlns:a16="http://schemas.microsoft.com/office/drawing/2014/main" id="{F5851EB4-FD65-0EF2-6D22-CA9C137BC71D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5769800" y="3760135"/>
                  <a:ext cx="324000" cy="162000"/>
                </a:xfrm>
                <a:prstGeom prst="rect">
                  <a:avLst/>
                </a:prstGeom>
                <a:solidFill>
                  <a:schemeClr val="accent4">
                    <a:lumMod val="50000"/>
                  </a:schemeClr>
                </a:solidFill>
                <a:ln w="12700" cap="flat">
                  <a:noFill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wrap="none" lIns="162560" tIns="81280" rIns="162560" bIns="81280" rtlCol="0" anchor="ctr"/>
                <a:lstStyle/>
                <a:p>
                  <a:pPr marL="0" marR="0" lvl="0" indent="0" algn="ctr" defTabSz="91433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Consolas" panose="020B0609020204030204" pitchFamily="49" charset="0"/>
                      <a:ea typeface="ＭＳ Ｐゴシック" charset="0"/>
                      <a:cs typeface="Consolas" panose="020B0609020204030204" pitchFamily="49" charset="0"/>
                    </a:rPr>
                    <a:t>EPG</a:t>
                  </a:r>
                </a:p>
              </p:txBody>
            </p:sp>
          </p:grpSp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FD20F8D5-2FFE-814F-E2CD-C36F4C8CFB2B}"/>
                  </a:ext>
                </a:extLst>
              </p:cNvPr>
              <p:cNvGrpSpPr/>
              <p:nvPr/>
            </p:nvGrpSpPr>
            <p:grpSpPr>
              <a:xfrm>
                <a:off x="6808038" y="2700437"/>
                <a:ext cx="970913" cy="112247"/>
                <a:chOff x="6181719" y="2831326"/>
                <a:chExt cx="970913" cy="112247"/>
              </a:xfrm>
            </p:grpSpPr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D99A230F-41A7-A581-C0EF-B554EB17908E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6959937" y="2831326"/>
                  <a:ext cx="192695" cy="112247"/>
                </a:xfrm>
                <a:prstGeom prst="rect">
                  <a:avLst/>
                </a:prstGeom>
                <a:solidFill>
                  <a:schemeClr val="bg2"/>
                </a:solidFill>
                <a:ln w="12700" cap="flat">
                  <a:solidFill>
                    <a:schemeClr val="accent4">
                      <a:lumMod val="50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lIns="162560" tIns="81280" rIns="162560" bIns="81280" rtlCol="0" anchor="ctr"/>
                <a:lstStyle/>
                <a:p>
                  <a:pPr marL="0" marR="0" lvl="0" indent="0" algn="ctr" defTabSz="91433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414244"/>
                      </a:solidFill>
                      <a:effectLst/>
                      <a:uLnTx/>
                      <a:uFillTx/>
                      <a:latin typeface="Consolas" panose="020B0609020204030204" pitchFamily="49" charset="0"/>
                      <a:ea typeface="ＭＳ Ｐゴシック" charset="0"/>
                      <a:cs typeface="Consolas" panose="020B0609020204030204" pitchFamily="49" charset="0"/>
                    </a:rPr>
                    <a:t>P</a:t>
                  </a:r>
                  <a:endParaRPr kumimoji="0" lang="en-GB" sz="889" b="0" i="0" u="none" strike="noStrike" kern="0" cap="none" spc="0" normalizeH="0" baseline="0" noProof="0">
                    <a:ln>
                      <a:noFill/>
                    </a:ln>
                    <a:solidFill>
                      <a:srgbClr val="414244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ＭＳ Ｐゴシック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DBAD59EA-3D55-1736-D344-5ADA96415EB9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6181719" y="2831326"/>
                  <a:ext cx="192695" cy="112247"/>
                </a:xfrm>
                <a:prstGeom prst="rect">
                  <a:avLst/>
                </a:prstGeom>
                <a:solidFill>
                  <a:schemeClr val="bg2"/>
                </a:solidFill>
                <a:ln w="12700" cap="flat">
                  <a:solidFill>
                    <a:schemeClr val="accent4">
                      <a:lumMod val="50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lIns="162560" tIns="81280" rIns="162560" bIns="81280" rtlCol="0" anchor="ctr"/>
                <a:lstStyle/>
                <a:p>
                  <a:pPr marL="0" marR="0" lvl="0" indent="0" algn="ctr" defTabSz="91433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414244"/>
                      </a:solidFill>
                      <a:effectLst/>
                      <a:uLnTx/>
                      <a:uFillTx/>
                      <a:latin typeface="Consolas" panose="020B0609020204030204" pitchFamily="49" charset="0"/>
                      <a:ea typeface="ＭＳ Ｐゴシック" charset="0"/>
                      <a:cs typeface="Consolas" panose="020B0609020204030204" pitchFamily="49" charset="0"/>
                    </a:rPr>
                    <a:t>C</a:t>
                  </a:r>
                  <a:endParaRPr kumimoji="0" lang="en-GB" sz="889" b="0" i="0" u="none" strike="noStrike" kern="0" cap="none" spc="0" normalizeH="0" baseline="0" noProof="0">
                    <a:ln>
                      <a:noFill/>
                    </a:ln>
                    <a:solidFill>
                      <a:srgbClr val="414244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ＭＳ Ｐゴシック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64" name="Rectangle 63">
                  <a:extLst>
                    <a:ext uri="{FF2B5EF4-FFF2-40B4-BE49-F238E27FC236}">
                      <a16:creationId xmlns:a16="http://schemas.microsoft.com/office/drawing/2014/main" id="{675621D8-BF3C-C859-BB69-7F5237DB1843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6700532" y="2831326"/>
                  <a:ext cx="192695" cy="112247"/>
                </a:xfrm>
                <a:prstGeom prst="rect">
                  <a:avLst/>
                </a:prstGeom>
                <a:solidFill>
                  <a:schemeClr val="bg2"/>
                </a:solidFill>
                <a:ln w="12700" cap="flat">
                  <a:solidFill>
                    <a:schemeClr val="accent4">
                      <a:lumMod val="50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lIns="162560" tIns="81280" rIns="162560" bIns="81280" rtlCol="0" anchor="ctr"/>
                <a:lstStyle/>
                <a:p>
                  <a:pPr marL="0" marR="0" lvl="0" indent="0" algn="ctr" defTabSz="91433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414244"/>
                      </a:solidFill>
                      <a:effectLst/>
                      <a:uLnTx/>
                      <a:uFillTx/>
                      <a:latin typeface="Consolas" panose="020B0609020204030204" pitchFamily="49" charset="0"/>
                      <a:ea typeface="ＭＳ Ｐゴシック" charset="0"/>
                      <a:cs typeface="Consolas" panose="020B0609020204030204" pitchFamily="49" charset="0"/>
                    </a:rPr>
                    <a:t>I</a:t>
                  </a:r>
                  <a:endParaRPr kumimoji="0" lang="en-GB" sz="889" b="0" i="0" u="none" strike="noStrike" kern="0" cap="none" spc="0" normalizeH="0" baseline="0" noProof="0">
                    <a:ln>
                      <a:noFill/>
                    </a:ln>
                    <a:solidFill>
                      <a:srgbClr val="414244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ＭＳ Ｐゴシック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65" name="Rectangle 64">
                  <a:extLst>
                    <a:ext uri="{FF2B5EF4-FFF2-40B4-BE49-F238E27FC236}">
                      <a16:creationId xmlns:a16="http://schemas.microsoft.com/office/drawing/2014/main" id="{68B2BD94-CB04-9698-2832-87F14DE09D38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6441126" y="2831326"/>
                  <a:ext cx="192695" cy="112247"/>
                </a:xfrm>
                <a:prstGeom prst="rect">
                  <a:avLst/>
                </a:prstGeom>
                <a:solidFill>
                  <a:schemeClr val="bg2"/>
                </a:solidFill>
                <a:ln w="12700" cap="flat">
                  <a:solidFill>
                    <a:schemeClr val="accent4">
                      <a:lumMod val="50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wrap="none" lIns="162560" tIns="81280" rIns="162560" bIns="81280" rtlCol="0" anchor="ctr"/>
                <a:lstStyle/>
                <a:p>
                  <a:pPr marL="0" marR="0" lvl="0" indent="0" algn="ctr" defTabSz="91433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414244"/>
                      </a:solidFill>
                      <a:effectLst/>
                      <a:uLnTx/>
                      <a:uFillTx/>
                      <a:latin typeface="Consolas" panose="020B0609020204030204" pitchFamily="49" charset="0"/>
                      <a:ea typeface="ＭＳ Ｐゴシック" charset="0"/>
                      <a:cs typeface="Consolas" panose="020B0609020204030204" pitchFamily="49" charset="0"/>
                    </a:rPr>
                    <a:t>CCI</a:t>
                  </a:r>
                  <a:endParaRPr kumimoji="0" lang="en-GB" sz="889" b="0" i="0" u="none" strike="noStrike" kern="0" cap="none" spc="0" normalizeH="0" baseline="0" noProof="0">
                    <a:ln>
                      <a:noFill/>
                    </a:ln>
                    <a:solidFill>
                      <a:srgbClr val="414244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ＭＳ Ｐゴシック" charset="0"/>
                    <a:cs typeface="Consolas" panose="020B0609020204030204" pitchFamily="49" charset="0"/>
                  </a:endParaRPr>
                </a:p>
              </p:txBody>
            </p:sp>
          </p:grp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2D302C9B-25C7-CB2F-D44A-3FAC523FD753}"/>
                </a:ext>
              </a:extLst>
            </p:cNvPr>
            <p:cNvGrpSpPr/>
            <p:nvPr/>
          </p:nvGrpSpPr>
          <p:grpSpPr>
            <a:xfrm>
              <a:off x="3796999" y="2497438"/>
              <a:ext cx="1080376" cy="654762"/>
              <a:chOff x="6753306" y="2157922"/>
              <a:chExt cx="1080376" cy="654762"/>
            </a:xfrm>
          </p:grpSpPr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0BB9497D-FA01-3470-0EF2-4CB0D437FF02}"/>
                  </a:ext>
                </a:extLst>
              </p:cNvPr>
              <p:cNvGrpSpPr/>
              <p:nvPr/>
            </p:nvGrpSpPr>
            <p:grpSpPr>
              <a:xfrm>
                <a:off x="6753306" y="2157922"/>
                <a:ext cx="1080376" cy="598639"/>
                <a:chOff x="5769800" y="3760135"/>
                <a:chExt cx="810282" cy="448979"/>
              </a:xfrm>
            </p:grpSpPr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050832D7-8867-3396-6765-2446DB517F73}"/>
                    </a:ext>
                  </a:extLst>
                </p:cNvPr>
                <p:cNvSpPr/>
                <p:nvPr/>
              </p:nvSpPr>
              <p:spPr>
                <a:xfrm flipH="1">
                  <a:off x="5769800" y="3760135"/>
                  <a:ext cx="810282" cy="448979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12700" cap="flat">
                  <a:solidFill>
                    <a:schemeClr val="accent4">
                      <a:lumMod val="50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wrap="square" lIns="72000" tIns="108000" rIns="0" bIns="0" rtlCol="0" anchor="ctr" anchorCtr="0"/>
                <a:lstStyle/>
                <a:p>
                  <a:pPr marL="0" marR="0" lvl="0" indent="0" algn="ctr" defTabSz="91433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414244"/>
                      </a:solidFill>
                      <a:effectLst/>
                      <a:uLnTx/>
                      <a:uFillTx/>
                      <a:latin typeface="Consolas" panose="020B0609020204030204" pitchFamily="49" charset="0"/>
                      <a:ea typeface="ＭＳ Ｐゴシック" charset="0"/>
                      <a:cs typeface="Consolas" panose="020B0609020204030204" pitchFamily="49" charset="0"/>
                    </a:rPr>
                    <a:t>10.0.91.0_24-epg-02</a:t>
                  </a:r>
                </a:p>
              </p:txBody>
            </p:sp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11F2EF71-D923-0B1A-4AFF-85ACD11CEE86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5769800" y="3760135"/>
                  <a:ext cx="324000" cy="162000"/>
                </a:xfrm>
                <a:prstGeom prst="rect">
                  <a:avLst/>
                </a:prstGeom>
                <a:solidFill>
                  <a:schemeClr val="accent4">
                    <a:lumMod val="50000"/>
                  </a:schemeClr>
                </a:solidFill>
                <a:ln w="12700" cap="flat">
                  <a:noFill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wrap="none" lIns="162560" tIns="81280" rIns="162560" bIns="81280" rtlCol="0" anchor="ctr"/>
                <a:lstStyle/>
                <a:p>
                  <a:pPr marL="0" marR="0" lvl="0" indent="0" algn="ctr" defTabSz="91433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Consolas" panose="020B0609020204030204" pitchFamily="49" charset="0"/>
                      <a:ea typeface="ＭＳ Ｐゴシック" charset="0"/>
                      <a:cs typeface="Consolas" panose="020B0609020204030204" pitchFamily="49" charset="0"/>
                    </a:rPr>
                    <a:t>EPG</a:t>
                  </a:r>
                </a:p>
              </p:txBody>
            </p:sp>
          </p:grpSp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CC72BBCE-71A5-CC91-868E-6C6E5429E90B}"/>
                  </a:ext>
                </a:extLst>
              </p:cNvPr>
              <p:cNvGrpSpPr/>
              <p:nvPr/>
            </p:nvGrpSpPr>
            <p:grpSpPr>
              <a:xfrm>
                <a:off x="6808038" y="2700437"/>
                <a:ext cx="970913" cy="112247"/>
                <a:chOff x="6181719" y="2831326"/>
                <a:chExt cx="970913" cy="112247"/>
              </a:xfrm>
            </p:grpSpPr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D7526122-F37A-162E-FD5C-85F2F7203D1E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6959937" y="2831326"/>
                  <a:ext cx="192695" cy="112247"/>
                </a:xfrm>
                <a:prstGeom prst="rect">
                  <a:avLst/>
                </a:prstGeom>
                <a:solidFill>
                  <a:schemeClr val="bg2"/>
                </a:solidFill>
                <a:ln w="12700" cap="flat">
                  <a:solidFill>
                    <a:schemeClr val="accent4">
                      <a:lumMod val="50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lIns="162560" tIns="81280" rIns="162560" bIns="81280" rtlCol="0" anchor="ctr"/>
                <a:lstStyle/>
                <a:p>
                  <a:pPr marL="0" marR="0" lvl="0" indent="0" algn="ctr" defTabSz="91433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414244"/>
                      </a:solidFill>
                      <a:effectLst/>
                      <a:uLnTx/>
                      <a:uFillTx/>
                      <a:latin typeface="Consolas" panose="020B0609020204030204" pitchFamily="49" charset="0"/>
                      <a:ea typeface="ＭＳ Ｐゴシック" charset="0"/>
                      <a:cs typeface="Consolas" panose="020B0609020204030204" pitchFamily="49" charset="0"/>
                    </a:rPr>
                    <a:t>P</a:t>
                  </a:r>
                  <a:endParaRPr kumimoji="0" lang="en-GB" sz="889" b="0" i="0" u="none" strike="noStrike" kern="0" cap="none" spc="0" normalizeH="0" baseline="0" noProof="0">
                    <a:ln>
                      <a:noFill/>
                    </a:ln>
                    <a:solidFill>
                      <a:srgbClr val="414244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ＭＳ Ｐゴシック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C70F220D-4872-9B41-3FC6-101DC0E912FB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6181719" y="2831326"/>
                  <a:ext cx="192695" cy="112247"/>
                </a:xfrm>
                <a:prstGeom prst="rect">
                  <a:avLst/>
                </a:prstGeom>
                <a:solidFill>
                  <a:schemeClr val="bg2"/>
                </a:solidFill>
                <a:ln w="12700" cap="flat">
                  <a:solidFill>
                    <a:schemeClr val="accent4">
                      <a:lumMod val="50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lIns="162560" tIns="81280" rIns="162560" bIns="81280" rtlCol="0" anchor="ctr"/>
                <a:lstStyle/>
                <a:p>
                  <a:pPr marL="0" marR="0" lvl="0" indent="0" algn="ctr" defTabSz="91433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414244"/>
                      </a:solidFill>
                      <a:effectLst/>
                      <a:uLnTx/>
                      <a:uFillTx/>
                      <a:latin typeface="Consolas" panose="020B0609020204030204" pitchFamily="49" charset="0"/>
                      <a:ea typeface="ＭＳ Ｐゴシック" charset="0"/>
                      <a:cs typeface="Consolas" panose="020B0609020204030204" pitchFamily="49" charset="0"/>
                    </a:rPr>
                    <a:t>C</a:t>
                  </a:r>
                  <a:endParaRPr kumimoji="0" lang="en-GB" sz="889" b="0" i="0" u="none" strike="noStrike" kern="0" cap="none" spc="0" normalizeH="0" baseline="0" noProof="0">
                    <a:ln>
                      <a:noFill/>
                    </a:ln>
                    <a:solidFill>
                      <a:srgbClr val="414244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ＭＳ Ｐゴシック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08A117F1-0AA5-14EA-E211-A45B19B2AB0F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6700532" y="2831326"/>
                  <a:ext cx="192695" cy="112247"/>
                </a:xfrm>
                <a:prstGeom prst="rect">
                  <a:avLst/>
                </a:prstGeom>
                <a:solidFill>
                  <a:schemeClr val="bg2"/>
                </a:solidFill>
                <a:ln w="12700" cap="flat">
                  <a:solidFill>
                    <a:schemeClr val="accent4">
                      <a:lumMod val="50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lIns="162560" tIns="81280" rIns="162560" bIns="81280" rtlCol="0" anchor="ctr"/>
                <a:lstStyle/>
                <a:p>
                  <a:pPr marL="0" marR="0" lvl="0" indent="0" algn="ctr" defTabSz="91433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414244"/>
                      </a:solidFill>
                      <a:effectLst/>
                      <a:uLnTx/>
                      <a:uFillTx/>
                      <a:latin typeface="Consolas" panose="020B0609020204030204" pitchFamily="49" charset="0"/>
                      <a:ea typeface="ＭＳ Ｐゴシック" charset="0"/>
                      <a:cs typeface="Consolas" panose="020B0609020204030204" pitchFamily="49" charset="0"/>
                    </a:rPr>
                    <a:t>I</a:t>
                  </a:r>
                  <a:endParaRPr kumimoji="0" lang="en-GB" sz="889" b="0" i="0" u="none" strike="noStrike" kern="0" cap="none" spc="0" normalizeH="0" baseline="0" noProof="0">
                    <a:ln>
                      <a:noFill/>
                    </a:ln>
                    <a:solidFill>
                      <a:srgbClr val="414244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ＭＳ Ｐゴシック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449AD918-942B-EDF8-EC92-23003D11DF94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6441126" y="2831326"/>
                  <a:ext cx="192695" cy="112247"/>
                </a:xfrm>
                <a:prstGeom prst="rect">
                  <a:avLst/>
                </a:prstGeom>
                <a:solidFill>
                  <a:schemeClr val="bg2"/>
                </a:solidFill>
                <a:ln w="12700" cap="flat">
                  <a:solidFill>
                    <a:schemeClr val="accent4">
                      <a:lumMod val="50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wrap="none" lIns="162560" tIns="81280" rIns="162560" bIns="81280" rtlCol="0" anchor="ctr"/>
                <a:lstStyle/>
                <a:p>
                  <a:pPr marL="0" marR="0" lvl="0" indent="0" algn="ctr" defTabSz="91433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414244"/>
                      </a:solidFill>
                      <a:effectLst/>
                      <a:uLnTx/>
                      <a:uFillTx/>
                      <a:latin typeface="Consolas" panose="020B0609020204030204" pitchFamily="49" charset="0"/>
                      <a:ea typeface="ＭＳ Ｐゴシック" charset="0"/>
                      <a:cs typeface="Consolas" panose="020B0609020204030204" pitchFamily="49" charset="0"/>
                    </a:rPr>
                    <a:t>CCI</a:t>
                  </a:r>
                  <a:endParaRPr kumimoji="0" lang="en-GB" sz="889" b="0" i="0" u="none" strike="noStrike" kern="0" cap="none" spc="0" normalizeH="0" baseline="0" noProof="0">
                    <a:ln>
                      <a:noFill/>
                    </a:ln>
                    <a:solidFill>
                      <a:srgbClr val="414244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ＭＳ Ｐゴシック" charset="0"/>
                    <a:cs typeface="Consolas" panose="020B0609020204030204" pitchFamily="49" charset="0"/>
                  </a:endParaRPr>
                </a:p>
              </p:txBody>
            </p:sp>
          </p:grpSp>
        </p:grpSp>
      </p:grp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3FD1CF3E-1FB0-386F-EF77-57733024060C}"/>
              </a:ext>
            </a:extLst>
          </p:cNvPr>
          <p:cNvGrpSpPr/>
          <p:nvPr/>
        </p:nvGrpSpPr>
        <p:grpSpPr>
          <a:xfrm>
            <a:off x="9763144" y="4151122"/>
            <a:ext cx="1439998" cy="1331294"/>
            <a:chOff x="7750023" y="2014903"/>
            <a:chExt cx="1439998" cy="1331294"/>
          </a:xfrm>
        </p:grpSpPr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3BCED767-CE2B-C20A-AFF7-2AEB62C2CF01}"/>
                </a:ext>
              </a:extLst>
            </p:cNvPr>
            <p:cNvGrpSpPr/>
            <p:nvPr/>
          </p:nvGrpSpPr>
          <p:grpSpPr>
            <a:xfrm>
              <a:off x="7750023" y="2014903"/>
              <a:ext cx="1439998" cy="1331294"/>
              <a:chOff x="7750023" y="2043414"/>
              <a:chExt cx="1439998" cy="1331294"/>
            </a:xfrm>
          </p:grpSpPr>
          <p:grpSp>
            <p:nvGrpSpPr>
              <p:cNvPr id="86" name="Group 85">
                <a:extLst>
                  <a:ext uri="{FF2B5EF4-FFF2-40B4-BE49-F238E27FC236}">
                    <a16:creationId xmlns:a16="http://schemas.microsoft.com/office/drawing/2014/main" id="{CD772ECC-CB5E-67D8-EE32-D222FDD4A933}"/>
                  </a:ext>
                </a:extLst>
              </p:cNvPr>
              <p:cNvGrpSpPr/>
              <p:nvPr/>
            </p:nvGrpSpPr>
            <p:grpSpPr>
              <a:xfrm>
                <a:off x="7750023" y="2043414"/>
                <a:ext cx="1439998" cy="1331294"/>
                <a:chOff x="7680325" y="3602037"/>
                <a:chExt cx="1079999" cy="998471"/>
              </a:xfrm>
            </p:grpSpPr>
            <p:sp>
              <p:nvSpPr>
                <p:cNvPr id="99" name="Rectangle 98">
                  <a:extLst>
                    <a:ext uri="{FF2B5EF4-FFF2-40B4-BE49-F238E27FC236}">
                      <a16:creationId xmlns:a16="http://schemas.microsoft.com/office/drawing/2014/main" id="{39FE3A0A-C0F4-5C88-D142-1552D456EB6F}"/>
                    </a:ext>
                  </a:extLst>
                </p:cNvPr>
                <p:cNvSpPr/>
                <p:nvPr/>
              </p:nvSpPr>
              <p:spPr>
                <a:xfrm flipH="1">
                  <a:off x="7680325" y="3602037"/>
                  <a:ext cx="1079999" cy="998471"/>
                </a:xfrm>
                <a:prstGeom prst="rect">
                  <a:avLst/>
                </a:prstGeom>
                <a:solidFill>
                  <a:schemeClr val="bg1">
                    <a:lumMod val="10000"/>
                    <a:lumOff val="90000"/>
                  </a:schemeClr>
                </a:solidFill>
                <a:ln w="12700">
                  <a:solidFill>
                    <a:schemeClr val="bg1">
                      <a:lumMod val="75000"/>
                      <a:lumOff val="25000"/>
                    </a:schemeClr>
                  </a:solidFill>
                  <a:prstDash val="soli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none" lIns="468000" tIns="48000" rIns="0" rtlCol="0" anchor="t" anchorCtr="0"/>
                <a:lstStyle/>
                <a:p>
                  <a:pPr marL="0" marR="0" lvl="0" indent="0" algn="l" defTabSz="609559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414244"/>
                      </a:solidFill>
                      <a:effectLst/>
                      <a:uLnTx/>
                      <a:uFillTx/>
                      <a:latin typeface="Consolas" panose="020B0609020204030204" pitchFamily="49" charset="0"/>
                      <a:ea typeface="+mn-ea"/>
                      <a:cs typeface="Consolas" panose="020B0609020204030204" pitchFamily="49" charset="0"/>
                    </a:rPr>
                    <a:t>10.0.92.0_24</a:t>
                  </a:r>
                </a:p>
                <a:p>
                  <a:pPr marL="0" marR="0" lvl="0" indent="0" algn="l" defTabSz="609559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14244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100" name="TextBox 99">
                  <a:extLst>
                    <a:ext uri="{FF2B5EF4-FFF2-40B4-BE49-F238E27FC236}">
                      <a16:creationId xmlns:a16="http://schemas.microsoft.com/office/drawing/2014/main" id="{34E03520-92E6-12B9-AC8F-0DABE20F2263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7680326" y="3602038"/>
                  <a:ext cx="324000" cy="162000"/>
                </a:xfrm>
                <a:prstGeom prst="rect">
                  <a:avLst/>
                </a:prstGeom>
                <a:solidFill>
                  <a:schemeClr val="bg1">
                    <a:lumMod val="75000"/>
                    <a:lumOff val="25000"/>
                  </a:schemeClr>
                </a:solidFill>
              </p:spPr>
              <p:txBody>
                <a:bodyPr wrap="none" rtlCol="0" anchor="ctr" anchorCtr="1">
                  <a:noAutofit/>
                </a:bodyPr>
                <a:lstStyle/>
                <a:p>
                  <a:pPr marL="0" marR="0" lvl="0" indent="0" algn="ctr" defTabSz="609559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Consolas" panose="020B0609020204030204" pitchFamily="49" charset="0"/>
                      <a:ea typeface="ＭＳ Ｐゴシック" charset="0"/>
                      <a:cs typeface="Consolas" panose="020B0609020204030204" pitchFamily="49" charset="0"/>
                    </a:rPr>
                    <a:t>BD</a:t>
                  </a:r>
                </a:p>
              </p:txBody>
            </p:sp>
          </p:grpSp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AF188092-AA40-39F7-1F34-919B78C77B48}"/>
                  </a:ext>
                </a:extLst>
              </p:cNvPr>
              <p:cNvSpPr txBox="1"/>
              <p:nvPr/>
            </p:nvSpPr>
            <p:spPr>
              <a:xfrm>
                <a:off x="7796758" y="2239650"/>
                <a:ext cx="1346522" cy="215444"/>
              </a:xfrm>
              <a:prstGeom prst="rect">
                <a:avLst/>
              </a:prstGeom>
              <a:noFill/>
            </p:spPr>
            <p:txBody>
              <a:bodyPr wrap="none" lIns="0" rIns="0" rtlCol="0">
                <a:spAutoFit/>
              </a:bodyPr>
              <a:lstStyle/>
              <a:p>
                <a:pPr marL="0" marR="0" lvl="0" indent="0" algn="ctr" defTabSz="609559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14244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ＭＳ Ｐゴシック" charset="0"/>
                    <a:cs typeface="Consolas" panose="020B0609020204030204" pitchFamily="49" charset="0"/>
                  </a:rPr>
                  <a:t>advertise=no, shared=yes</a:t>
                </a:r>
              </a:p>
            </p:txBody>
          </p:sp>
        </p:grp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6DFB4302-11E7-98F9-D644-934A0491A6C9}"/>
                </a:ext>
              </a:extLst>
            </p:cNvPr>
            <p:cNvGrpSpPr/>
            <p:nvPr/>
          </p:nvGrpSpPr>
          <p:grpSpPr>
            <a:xfrm>
              <a:off x="7929831" y="2502332"/>
              <a:ext cx="1080376" cy="654762"/>
              <a:chOff x="6753306" y="2157922"/>
              <a:chExt cx="1080376" cy="654762"/>
            </a:xfrm>
          </p:grpSpPr>
          <p:grpSp>
            <p:nvGrpSpPr>
              <p:cNvPr id="103" name="Group 102">
                <a:extLst>
                  <a:ext uri="{FF2B5EF4-FFF2-40B4-BE49-F238E27FC236}">
                    <a16:creationId xmlns:a16="http://schemas.microsoft.com/office/drawing/2014/main" id="{9D556BC8-9A98-2618-33E9-93A0267494DC}"/>
                  </a:ext>
                </a:extLst>
              </p:cNvPr>
              <p:cNvGrpSpPr/>
              <p:nvPr/>
            </p:nvGrpSpPr>
            <p:grpSpPr>
              <a:xfrm>
                <a:off x="6753306" y="2157922"/>
                <a:ext cx="1080376" cy="598639"/>
                <a:chOff x="5769800" y="3760135"/>
                <a:chExt cx="810282" cy="448979"/>
              </a:xfrm>
            </p:grpSpPr>
            <p:sp>
              <p:nvSpPr>
                <p:cNvPr id="147" name="Rectangle 146">
                  <a:extLst>
                    <a:ext uri="{FF2B5EF4-FFF2-40B4-BE49-F238E27FC236}">
                      <a16:creationId xmlns:a16="http://schemas.microsoft.com/office/drawing/2014/main" id="{29BFFCA4-6D70-9A5B-C7D4-B925DDB31CAF}"/>
                    </a:ext>
                  </a:extLst>
                </p:cNvPr>
                <p:cNvSpPr/>
                <p:nvPr/>
              </p:nvSpPr>
              <p:spPr>
                <a:xfrm flipH="1">
                  <a:off x="5769800" y="3760135"/>
                  <a:ext cx="810282" cy="448979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12700" cap="flat">
                  <a:solidFill>
                    <a:schemeClr val="accent4">
                      <a:lumMod val="50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wrap="square" lIns="72000" tIns="108000" rIns="0" bIns="0" rtlCol="0" anchor="ctr" anchorCtr="0"/>
                <a:lstStyle/>
                <a:p>
                  <a:pPr marL="0" marR="0" lvl="0" indent="0" algn="ctr" defTabSz="91433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414244"/>
                      </a:solidFill>
                      <a:effectLst/>
                      <a:uLnTx/>
                      <a:uFillTx/>
                      <a:latin typeface="Consolas" panose="020B0609020204030204" pitchFamily="49" charset="0"/>
                      <a:ea typeface="ＭＳ Ｐゴシック" charset="0"/>
                      <a:cs typeface="Consolas" panose="020B0609020204030204" pitchFamily="49" charset="0"/>
                    </a:rPr>
                    <a:t>10.0.92.0_24-epg-01</a:t>
                  </a:r>
                </a:p>
              </p:txBody>
            </p:sp>
            <p:sp>
              <p:nvSpPr>
                <p:cNvPr id="148" name="Rectangle 147">
                  <a:extLst>
                    <a:ext uri="{FF2B5EF4-FFF2-40B4-BE49-F238E27FC236}">
                      <a16:creationId xmlns:a16="http://schemas.microsoft.com/office/drawing/2014/main" id="{EA5A067A-7842-3F8E-A3FC-E4A409768AD7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5769800" y="3760135"/>
                  <a:ext cx="324000" cy="162000"/>
                </a:xfrm>
                <a:prstGeom prst="rect">
                  <a:avLst/>
                </a:prstGeom>
                <a:solidFill>
                  <a:schemeClr val="accent4">
                    <a:lumMod val="50000"/>
                  </a:schemeClr>
                </a:solidFill>
                <a:ln w="12700" cap="flat">
                  <a:noFill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wrap="none" lIns="162560" tIns="81280" rIns="162560" bIns="81280" rtlCol="0" anchor="ctr"/>
                <a:lstStyle/>
                <a:p>
                  <a:pPr marL="0" marR="0" lvl="0" indent="0" algn="ctr" defTabSz="91433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Consolas" panose="020B0609020204030204" pitchFamily="49" charset="0"/>
                      <a:ea typeface="ＭＳ Ｐゴシック" charset="0"/>
                      <a:cs typeface="Consolas" panose="020B0609020204030204" pitchFamily="49" charset="0"/>
                    </a:rPr>
                    <a:t>EPG</a:t>
                  </a:r>
                </a:p>
              </p:txBody>
            </p:sp>
          </p:grpSp>
          <p:grpSp>
            <p:nvGrpSpPr>
              <p:cNvPr id="104" name="Group 103">
                <a:extLst>
                  <a:ext uri="{FF2B5EF4-FFF2-40B4-BE49-F238E27FC236}">
                    <a16:creationId xmlns:a16="http://schemas.microsoft.com/office/drawing/2014/main" id="{46CF1170-1DEF-06EB-53AB-A1A021243AE9}"/>
                  </a:ext>
                </a:extLst>
              </p:cNvPr>
              <p:cNvGrpSpPr/>
              <p:nvPr/>
            </p:nvGrpSpPr>
            <p:grpSpPr>
              <a:xfrm>
                <a:off x="6808038" y="2700437"/>
                <a:ext cx="970913" cy="112247"/>
                <a:chOff x="6181719" y="2831326"/>
                <a:chExt cx="970913" cy="112247"/>
              </a:xfrm>
            </p:grpSpPr>
            <p:sp>
              <p:nvSpPr>
                <p:cNvPr id="105" name="Rectangle 104">
                  <a:extLst>
                    <a:ext uri="{FF2B5EF4-FFF2-40B4-BE49-F238E27FC236}">
                      <a16:creationId xmlns:a16="http://schemas.microsoft.com/office/drawing/2014/main" id="{F4E333AE-D0CA-047B-50D8-5A0012A36630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6959937" y="2831326"/>
                  <a:ext cx="192695" cy="112247"/>
                </a:xfrm>
                <a:prstGeom prst="rect">
                  <a:avLst/>
                </a:prstGeom>
                <a:solidFill>
                  <a:schemeClr val="bg2"/>
                </a:solidFill>
                <a:ln w="12700" cap="flat">
                  <a:solidFill>
                    <a:schemeClr val="accent4">
                      <a:lumMod val="50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lIns="162560" tIns="81280" rIns="162560" bIns="81280" rtlCol="0" anchor="ctr"/>
                <a:lstStyle/>
                <a:p>
                  <a:pPr marL="0" marR="0" lvl="0" indent="0" algn="ctr" defTabSz="91433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414244"/>
                      </a:solidFill>
                      <a:effectLst/>
                      <a:uLnTx/>
                      <a:uFillTx/>
                      <a:latin typeface="Consolas" panose="020B0609020204030204" pitchFamily="49" charset="0"/>
                      <a:ea typeface="ＭＳ Ｐゴシック" charset="0"/>
                      <a:cs typeface="Consolas" panose="020B0609020204030204" pitchFamily="49" charset="0"/>
                    </a:rPr>
                    <a:t>P</a:t>
                  </a:r>
                  <a:endParaRPr kumimoji="0" lang="en-GB" sz="889" b="0" i="0" u="none" strike="noStrike" kern="0" cap="none" spc="0" normalizeH="0" baseline="0" noProof="0">
                    <a:ln>
                      <a:noFill/>
                    </a:ln>
                    <a:solidFill>
                      <a:srgbClr val="414244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ＭＳ Ｐゴシック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107" name="Rectangle 106">
                  <a:extLst>
                    <a:ext uri="{FF2B5EF4-FFF2-40B4-BE49-F238E27FC236}">
                      <a16:creationId xmlns:a16="http://schemas.microsoft.com/office/drawing/2014/main" id="{707B61C8-96AA-1FBD-5F38-3C7EBB25C2F4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6181719" y="2831326"/>
                  <a:ext cx="192695" cy="112247"/>
                </a:xfrm>
                <a:prstGeom prst="rect">
                  <a:avLst/>
                </a:prstGeom>
                <a:solidFill>
                  <a:schemeClr val="bg2"/>
                </a:solidFill>
                <a:ln w="12700" cap="flat">
                  <a:solidFill>
                    <a:schemeClr val="accent4">
                      <a:lumMod val="50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lIns="162560" tIns="81280" rIns="162560" bIns="81280" rtlCol="0" anchor="ctr"/>
                <a:lstStyle/>
                <a:p>
                  <a:pPr marL="0" marR="0" lvl="0" indent="0" algn="ctr" defTabSz="91433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414244"/>
                      </a:solidFill>
                      <a:effectLst/>
                      <a:uLnTx/>
                      <a:uFillTx/>
                      <a:latin typeface="Consolas" panose="020B0609020204030204" pitchFamily="49" charset="0"/>
                      <a:ea typeface="ＭＳ Ｐゴシック" charset="0"/>
                      <a:cs typeface="Consolas" panose="020B0609020204030204" pitchFamily="49" charset="0"/>
                    </a:rPr>
                    <a:t>C</a:t>
                  </a:r>
                  <a:endParaRPr kumimoji="0" lang="en-GB" sz="889" b="0" i="0" u="none" strike="noStrike" kern="0" cap="none" spc="0" normalizeH="0" baseline="0" noProof="0">
                    <a:ln>
                      <a:noFill/>
                    </a:ln>
                    <a:solidFill>
                      <a:srgbClr val="414244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ＭＳ Ｐゴシック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120" name="Rectangle 119">
                  <a:extLst>
                    <a:ext uri="{FF2B5EF4-FFF2-40B4-BE49-F238E27FC236}">
                      <a16:creationId xmlns:a16="http://schemas.microsoft.com/office/drawing/2014/main" id="{5EF402C9-B680-AE69-47C5-6D8DE2414D04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6700532" y="2831326"/>
                  <a:ext cx="192695" cy="112247"/>
                </a:xfrm>
                <a:prstGeom prst="rect">
                  <a:avLst/>
                </a:prstGeom>
                <a:solidFill>
                  <a:schemeClr val="bg2"/>
                </a:solidFill>
                <a:ln w="12700" cap="flat">
                  <a:solidFill>
                    <a:schemeClr val="accent4">
                      <a:lumMod val="50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lIns="162560" tIns="81280" rIns="162560" bIns="81280" rtlCol="0" anchor="ctr"/>
                <a:lstStyle/>
                <a:p>
                  <a:pPr marL="0" marR="0" lvl="0" indent="0" algn="ctr" defTabSz="91433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414244"/>
                      </a:solidFill>
                      <a:effectLst/>
                      <a:uLnTx/>
                      <a:uFillTx/>
                      <a:latin typeface="Consolas" panose="020B0609020204030204" pitchFamily="49" charset="0"/>
                      <a:ea typeface="ＭＳ Ｐゴシック" charset="0"/>
                      <a:cs typeface="Consolas" panose="020B0609020204030204" pitchFamily="49" charset="0"/>
                    </a:rPr>
                    <a:t>I</a:t>
                  </a:r>
                  <a:endParaRPr kumimoji="0" lang="en-GB" sz="889" b="0" i="0" u="none" strike="noStrike" kern="0" cap="none" spc="0" normalizeH="0" baseline="0" noProof="0">
                    <a:ln>
                      <a:noFill/>
                    </a:ln>
                    <a:solidFill>
                      <a:srgbClr val="414244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ＭＳ Ｐゴシック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145" name="Rectangle 144">
                  <a:extLst>
                    <a:ext uri="{FF2B5EF4-FFF2-40B4-BE49-F238E27FC236}">
                      <a16:creationId xmlns:a16="http://schemas.microsoft.com/office/drawing/2014/main" id="{F37EA38A-31A2-7B40-460F-4DD31791D4FA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6441126" y="2831326"/>
                  <a:ext cx="192695" cy="112247"/>
                </a:xfrm>
                <a:prstGeom prst="rect">
                  <a:avLst/>
                </a:prstGeom>
                <a:solidFill>
                  <a:schemeClr val="bg2"/>
                </a:solidFill>
                <a:ln w="12700" cap="flat">
                  <a:solidFill>
                    <a:schemeClr val="accent4">
                      <a:lumMod val="50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wrap="none" lIns="162560" tIns="81280" rIns="162560" bIns="81280" rtlCol="0" anchor="ctr"/>
                <a:lstStyle/>
                <a:p>
                  <a:pPr marL="0" marR="0" lvl="0" indent="0" algn="ctr" defTabSz="91433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414244"/>
                      </a:solidFill>
                      <a:effectLst/>
                      <a:uLnTx/>
                      <a:uFillTx/>
                      <a:latin typeface="Consolas" panose="020B0609020204030204" pitchFamily="49" charset="0"/>
                      <a:ea typeface="ＭＳ Ｐゴシック" charset="0"/>
                      <a:cs typeface="Consolas" panose="020B0609020204030204" pitchFamily="49" charset="0"/>
                    </a:rPr>
                    <a:t>CCI</a:t>
                  </a:r>
                  <a:endParaRPr kumimoji="0" lang="en-GB" sz="889" b="0" i="0" u="none" strike="noStrike" kern="0" cap="none" spc="0" normalizeH="0" baseline="0" noProof="0">
                    <a:ln>
                      <a:noFill/>
                    </a:ln>
                    <a:solidFill>
                      <a:srgbClr val="414244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ＭＳ Ｐゴシック" charset="0"/>
                    <a:cs typeface="Consolas" panose="020B0609020204030204" pitchFamily="49" charset="0"/>
                  </a:endParaRPr>
                </a:p>
              </p:txBody>
            </p:sp>
          </p:grpSp>
        </p:grpSp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4F9D4667-2176-740C-F6F3-35A9A68437A0}"/>
              </a:ext>
            </a:extLst>
          </p:cNvPr>
          <p:cNvGrpSpPr/>
          <p:nvPr/>
        </p:nvGrpSpPr>
        <p:grpSpPr>
          <a:xfrm>
            <a:off x="5924287" y="3735271"/>
            <a:ext cx="5532577" cy="2182457"/>
            <a:chOff x="981973" y="846001"/>
            <a:chExt cx="4149433" cy="1636843"/>
          </a:xfrm>
        </p:grpSpPr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6BAE6A34-6FE9-1FBD-E838-B831EF26A38F}"/>
                </a:ext>
              </a:extLst>
            </p:cNvPr>
            <p:cNvSpPr/>
            <p:nvPr/>
          </p:nvSpPr>
          <p:spPr>
            <a:xfrm>
              <a:off x="981973" y="846002"/>
              <a:ext cx="4149433" cy="1636842"/>
            </a:xfrm>
            <a:prstGeom prst="rect">
              <a:avLst/>
            </a:prstGeom>
            <a:noFill/>
            <a:ln w="12700">
              <a:solidFill>
                <a:schemeClr val="accent2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24000" tIns="36000" rtlCol="0" anchor="t" anchorCtr="0"/>
            <a:lstStyle/>
            <a:p>
              <a:pPr marL="0" marR="0" lvl="0" indent="0" algn="l" defTabSz="609559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0" i="0" u="none" strike="noStrike" kern="1200" cap="none" spc="0" normalizeH="0" baseline="0" noProof="0" dirty="0">
                  <a:ln>
                    <a:noFill/>
                  </a:ln>
                  <a:solidFill>
                    <a:srgbClr val="414244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nsolas" panose="020B0609020204030204" pitchFamily="49" charset="0"/>
                </a:rPr>
                <a:t>demo-05</a:t>
              </a:r>
              <a:endParaRPr kumimoji="0" lang="en-GB" sz="400" b="0" i="0" u="none" strike="noStrike" kern="1200" cap="none" spc="0" normalizeH="0" baseline="0" noProof="0" dirty="0">
                <a:ln>
                  <a:noFill/>
                </a:ln>
                <a:solidFill>
                  <a:srgbClr val="41424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endParaRPr>
            </a:p>
          </p:txBody>
        </p:sp>
        <p:grpSp>
          <p:nvGrpSpPr>
            <p:cNvPr id="153" name="Group 152">
              <a:extLst>
                <a:ext uri="{FF2B5EF4-FFF2-40B4-BE49-F238E27FC236}">
                  <a16:creationId xmlns:a16="http://schemas.microsoft.com/office/drawing/2014/main" id="{41C5D8B3-1AAE-4BA7-9578-4120B70D9AED}"/>
                </a:ext>
              </a:extLst>
            </p:cNvPr>
            <p:cNvGrpSpPr/>
            <p:nvPr/>
          </p:nvGrpSpPr>
          <p:grpSpPr>
            <a:xfrm>
              <a:off x="981974" y="846001"/>
              <a:ext cx="216000" cy="108000"/>
              <a:chOff x="9357407" y="4691351"/>
              <a:chExt cx="288000" cy="144000"/>
            </a:xfrm>
          </p:grpSpPr>
          <p:sp>
            <p:nvSpPr>
              <p:cNvPr id="154" name="Rectangle 153">
                <a:extLst>
                  <a:ext uri="{FF2B5EF4-FFF2-40B4-BE49-F238E27FC236}">
                    <a16:creationId xmlns:a16="http://schemas.microsoft.com/office/drawing/2014/main" id="{E98387EA-DCFB-643D-FF7C-0872D51E80B1}"/>
                  </a:ext>
                </a:extLst>
              </p:cNvPr>
              <p:cNvSpPr/>
              <p:nvPr/>
            </p:nvSpPr>
            <p:spPr>
              <a:xfrm>
                <a:off x="9357407" y="4691351"/>
                <a:ext cx="288000" cy="144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609559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414244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nsolas" panose="020B0609020204030204" pitchFamily="49" charset="0"/>
                </a:endParaRPr>
              </a:p>
            </p:txBody>
          </p:sp>
          <p:grpSp>
            <p:nvGrpSpPr>
              <p:cNvPr id="155" name="Group 154">
                <a:extLst>
                  <a:ext uri="{FF2B5EF4-FFF2-40B4-BE49-F238E27FC236}">
                    <a16:creationId xmlns:a16="http://schemas.microsoft.com/office/drawing/2014/main" id="{880FB1F3-7A21-3545-AC1B-696F448C422D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9393407" y="4709853"/>
                <a:ext cx="216000" cy="106997"/>
                <a:chOff x="836085" y="1496592"/>
                <a:chExt cx="538984" cy="266993"/>
              </a:xfrm>
            </p:grpSpPr>
            <p:sp>
              <p:nvSpPr>
                <p:cNvPr id="156" name="Freeform 751">
                  <a:extLst>
                    <a:ext uri="{FF2B5EF4-FFF2-40B4-BE49-F238E27FC236}">
                      <a16:creationId xmlns:a16="http://schemas.microsoft.com/office/drawing/2014/main" id="{7FB96C2A-B933-4705-AC6B-511307C63E5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36085" y="1647588"/>
                  <a:ext cx="538984" cy="115997"/>
                </a:xfrm>
                <a:custGeom>
                  <a:avLst/>
                  <a:gdLst>
                    <a:gd name="T0" fmla="*/ 204 w 228"/>
                    <a:gd name="T1" fmla="*/ 49 h 49"/>
                    <a:gd name="T2" fmla="*/ 24 w 228"/>
                    <a:gd name="T3" fmla="*/ 49 h 49"/>
                    <a:gd name="T4" fmla="*/ 0 w 228"/>
                    <a:gd name="T5" fmla="*/ 25 h 49"/>
                    <a:gd name="T6" fmla="*/ 0 w 228"/>
                    <a:gd name="T7" fmla="*/ 25 h 49"/>
                    <a:gd name="T8" fmla="*/ 24 w 228"/>
                    <a:gd name="T9" fmla="*/ 0 h 49"/>
                    <a:gd name="T10" fmla="*/ 204 w 228"/>
                    <a:gd name="T11" fmla="*/ 0 h 49"/>
                    <a:gd name="T12" fmla="*/ 228 w 228"/>
                    <a:gd name="T13" fmla="*/ 25 h 49"/>
                    <a:gd name="T14" fmla="*/ 228 w 228"/>
                    <a:gd name="T15" fmla="*/ 25 h 49"/>
                    <a:gd name="T16" fmla="*/ 204 w 228"/>
                    <a:gd name="T17" fmla="*/ 49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28" h="49">
                      <a:moveTo>
                        <a:pt x="204" y="49"/>
                      </a:moveTo>
                      <a:cubicBezTo>
                        <a:pt x="24" y="49"/>
                        <a:pt x="24" y="49"/>
                        <a:pt x="24" y="49"/>
                      </a:cubicBezTo>
                      <a:cubicBezTo>
                        <a:pt x="11" y="49"/>
                        <a:pt x="0" y="38"/>
                        <a:pt x="0" y="25"/>
                      </a:cubicBezTo>
                      <a:cubicBezTo>
                        <a:pt x="0" y="25"/>
                        <a:pt x="0" y="25"/>
                        <a:pt x="0" y="25"/>
                      </a:cubicBezTo>
                      <a:cubicBezTo>
                        <a:pt x="0" y="11"/>
                        <a:pt x="11" y="0"/>
                        <a:pt x="24" y="0"/>
                      </a:cubicBezTo>
                      <a:cubicBezTo>
                        <a:pt x="204" y="0"/>
                        <a:pt x="204" y="0"/>
                        <a:pt x="204" y="0"/>
                      </a:cubicBezTo>
                      <a:cubicBezTo>
                        <a:pt x="217" y="0"/>
                        <a:pt x="228" y="11"/>
                        <a:pt x="228" y="25"/>
                      </a:cubicBezTo>
                      <a:cubicBezTo>
                        <a:pt x="228" y="25"/>
                        <a:pt x="228" y="25"/>
                        <a:pt x="228" y="25"/>
                      </a:cubicBezTo>
                      <a:cubicBezTo>
                        <a:pt x="228" y="38"/>
                        <a:pt x="217" y="49"/>
                        <a:pt x="204" y="49"/>
                      </a:cubicBezTo>
                      <a:close/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</p:spPr>
              <p:txBody>
                <a:bodyPr vert="horz" wrap="square" lIns="121920" tIns="60960" rIns="121920" bIns="60960" numCol="1" anchor="t" anchorCtr="1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609559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400" b="0" i="0" u="none" strike="noStrike" kern="1200" cap="none" spc="0" normalizeH="0" baseline="0" noProof="0">
                    <a:ln>
                      <a:noFill/>
                    </a:ln>
                    <a:solidFill>
                      <a:srgbClr val="414244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ＭＳ Ｐゴシック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157" name="Freeform 752">
                  <a:extLst>
                    <a:ext uri="{FF2B5EF4-FFF2-40B4-BE49-F238E27FC236}">
                      <a16:creationId xmlns:a16="http://schemas.microsoft.com/office/drawing/2014/main" id="{E2E905CC-819F-F2DE-FF15-D68D692DCE9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55081" y="1571590"/>
                  <a:ext cx="382988" cy="115996"/>
                </a:xfrm>
                <a:custGeom>
                  <a:avLst/>
                  <a:gdLst>
                    <a:gd name="T0" fmla="*/ 137 w 162"/>
                    <a:gd name="T1" fmla="*/ 49 h 49"/>
                    <a:gd name="T2" fmla="*/ 24 w 162"/>
                    <a:gd name="T3" fmla="*/ 49 h 49"/>
                    <a:gd name="T4" fmla="*/ 0 w 162"/>
                    <a:gd name="T5" fmla="*/ 25 h 49"/>
                    <a:gd name="T6" fmla="*/ 0 w 162"/>
                    <a:gd name="T7" fmla="*/ 25 h 49"/>
                    <a:gd name="T8" fmla="*/ 24 w 162"/>
                    <a:gd name="T9" fmla="*/ 0 h 49"/>
                    <a:gd name="T10" fmla="*/ 137 w 162"/>
                    <a:gd name="T11" fmla="*/ 0 h 49"/>
                    <a:gd name="T12" fmla="*/ 162 w 162"/>
                    <a:gd name="T13" fmla="*/ 25 h 49"/>
                    <a:gd name="T14" fmla="*/ 162 w 162"/>
                    <a:gd name="T15" fmla="*/ 25 h 49"/>
                    <a:gd name="T16" fmla="*/ 137 w 162"/>
                    <a:gd name="T17" fmla="*/ 49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62" h="49">
                      <a:moveTo>
                        <a:pt x="137" y="49"/>
                      </a:moveTo>
                      <a:cubicBezTo>
                        <a:pt x="24" y="49"/>
                        <a:pt x="24" y="49"/>
                        <a:pt x="24" y="49"/>
                      </a:cubicBezTo>
                      <a:cubicBezTo>
                        <a:pt x="11" y="49"/>
                        <a:pt x="0" y="38"/>
                        <a:pt x="0" y="25"/>
                      </a:cubicBezTo>
                      <a:cubicBezTo>
                        <a:pt x="0" y="25"/>
                        <a:pt x="0" y="25"/>
                        <a:pt x="0" y="25"/>
                      </a:cubicBezTo>
                      <a:cubicBezTo>
                        <a:pt x="0" y="11"/>
                        <a:pt x="11" y="0"/>
                        <a:pt x="24" y="0"/>
                      </a:cubicBezTo>
                      <a:cubicBezTo>
                        <a:pt x="137" y="0"/>
                        <a:pt x="137" y="0"/>
                        <a:pt x="137" y="0"/>
                      </a:cubicBezTo>
                      <a:cubicBezTo>
                        <a:pt x="151" y="0"/>
                        <a:pt x="162" y="11"/>
                        <a:pt x="162" y="25"/>
                      </a:cubicBezTo>
                      <a:cubicBezTo>
                        <a:pt x="162" y="25"/>
                        <a:pt x="162" y="25"/>
                        <a:pt x="162" y="25"/>
                      </a:cubicBezTo>
                      <a:cubicBezTo>
                        <a:pt x="162" y="38"/>
                        <a:pt x="151" y="49"/>
                        <a:pt x="137" y="49"/>
                      </a:cubicBezTo>
                      <a:close/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609559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414244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ＭＳ Ｐゴシック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158" name="Freeform 753">
                  <a:extLst>
                    <a:ext uri="{FF2B5EF4-FFF2-40B4-BE49-F238E27FC236}">
                      <a16:creationId xmlns:a16="http://schemas.microsoft.com/office/drawing/2014/main" id="{C1C9B4FF-5D89-0DFD-6965-AC8874BD1C2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06076" y="1496592"/>
                  <a:ext cx="181994" cy="115996"/>
                </a:xfrm>
                <a:custGeom>
                  <a:avLst/>
                  <a:gdLst>
                    <a:gd name="T0" fmla="*/ 52 w 77"/>
                    <a:gd name="T1" fmla="*/ 49 h 49"/>
                    <a:gd name="T2" fmla="*/ 24 w 77"/>
                    <a:gd name="T3" fmla="*/ 49 h 49"/>
                    <a:gd name="T4" fmla="*/ 0 w 77"/>
                    <a:gd name="T5" fmla="*/ 24 h 49"/>
                    <a:gd name="T6" fmla="*/ 0 w 77"/>
                    <a:gd name="T7" fmla="*/ 24 h 49"/>
                    <a:gd name="T8" fmla="*/ 24 w 77"/>
                    <a:gd name="T9" fmla="*/ 0 h 49"/>
                    <a:gd name="T10" fmla="*/ 52 w 77"/>
                    <a:gd name="T11" fmla="*/ 0 h 49"/>
                    <a:gd name="T12" fmla="*/ 77 w 77"/>
                    <a:gd name="T13" fmla="*/ 24 h 49"/>
                    <a:gd name="T14" fmla="*/ 77 w 77"/>
                    <a:gd name="T15" fmla="*/ 24 h 49"/>
                    <a:gd name="T16" fmla="*/ 52 w 77"/>
                    <a:gd name="T17" fmla="*/ 49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7" h="49">
                      <a:moveTo>
                        <a:pt x="52" y="49"/>
                      </a:moveTo>
                      <a:cubicBezTo>
                        <a:pt x="24" y="49"/>
                        <a:pt x="24" y="49"/>
                        <a:pt x="24" y="49"/>
                      </a:cubicBezTo>
                      <a:cubicBezTo>
                        <a:pt x="11" y="49"/>
                        <a:pt x="0" y="38"/>
                        <a:pt x="0" y="24"/>
                      </a:cubicBezTo>
                      <a:cubicBezTo>
                        <a:pt x="0" y="24"/>
                        <a:pt x="0" y="24"/>
                        <a:pt x="0" y="24"/>
                      </a:cubicBezTo>
                      <a:cubicBezTo>
                        <a:pt x="0" y="11"/>
                        <a:pt x="11" y="0"/>
                        <a:pt x="24" y="0"/>
                      </a:cubicBezTo>
                      <a:cubicBezTo>
                        <a:pt x="52" y="0"/>
                        <a:pt x="52" y="0"/>
                        <a:pt x="52" y="0"/>
                      </a:cubicBezTo>
                      <a:cubicBezTo>
                        <a:pt x="66" y="0"/>
                        <a:pt x="77" y="11"/>
                        <a:pt x="77" y="24"/>
                      </a:cubicBezTo>
                      <a:cubicBezTo>
                        <a:pt x="77" y="24"/>
                        <a:pt x="77" y="24"/>
                        <a:pt x="77" y="24"/>
                      </a:cubicBezTo>
                      <a:cubicBezTo>
                        <a:pt x="77" y="38"/>
                        <a:pt x="66" y="49"/>
                        <a:pt x="52" y="49"/>
                      </a:cubicBezTo>
                      <a:close/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609559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414244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ＭＳ Ｐゴシック" charset="0"/>
                    <a:cs typeface="Consolas" panose="020B0609020204030204" pitchFamily="49" charset="0"/>
                  </a:endParaRPr>
                </a:p>
              </p:txBody>
            </p:sp>
          </p:grpSp>
        </p:grpSp>
      </p:grp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90042CCF-CF80-A8FA-FF4C-1D54DCCC5078}"/>
              </a:ext>
            </a:extLst>
          </p:cNvPr>
          <p:cNvGrpSpPr/>
          <p:nvPr/>
        </p:nvGrpSpPr>
        <p:grpSpPr>
          <a:xfrm>
            <a:off x="5991185" y="3972870"/>
            <a:ext cx="5393680" cy="1866600"/>
            <a:chOff x="7671868" y="3615878"/>
            <a:chExt cx="5393680" cy="1866600"/>
          </a:xfrm>
        </p:grpSpPr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2D547BCC-47C2-2913-96B1-97A3FC7D881A}"/>
                </a:ext>
              </a:extLst>
            </p:cNvPr>
            <p:cNvSpPr/>
            <p:nvPr/>
          </p:nvSpPr>
          <p:spPr>
            <a:xfrm flipH="1">
              <a:off x="7671868" y="3615878"/>
              <a:ext cx="5393680" cy="1866600"/>
            </a:xfrm>
            <a:prstGeom prst="rect">
              <a:avLst/>
            </a:prstGeom>
            <a:noFill/>
            <a:ln w="12700">
              <a:solidFill>
                <a:schemeClr val="accent5"/>
              </a:solidFill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24000" tIns="36000" rtlCol="0" anchor="t" anchorCtr="0"/>
            <a:lstStyle/>
            <a:p>
              <a:pPr marL="0" marR="0" lvl="0" indent="0" algn="l" defTabSz="609559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0" i="0" u="none" strike="noStrike" kern="1200" cap="none" spc="0" normalizeH="0" baseline="0" noProof="0" dirty="0">
                  <a:ln>
                    <a:noFill/>
                  </a:ln>
                  <a:solidFill>
                    <a:srgbClr val="414244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nsolas" panose="020B0609020204030204" pitchFamily="49" charset="0"/>
                </a:rPr>
                <a:t>vrf-03</a:t>
              </a:r>
              <a:endPara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rgbClr val="41424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endParaRPr>
            </a:p>
          </p:txBody>
        </p:sp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865DB36C-ADEF-F847-C565-E1DCC2B67584}"/>
                </a:ext>
              </a:extLst>
            </p:cNvPr>
            <p:cNvGrpSpPr/>
            <p:nvPr/>
          </p:nvGrpSpPr>
          <p:grpSpPr>
            <a:xfrm>
              <a:off x="7671874" y="3615879"/>
              <a:ext cx="288000" cy="144000"/>
              <a:chOff x="9190804" y="3748281"/>
              <a:chExt cx="288000" cy="144000"/>
            </a:xfrm>
          </p:grpSpPr>
          <p:sp>
            <p:nvSpPr>
              <p:cNvPr id="162" name="Rectangle 161">
                <a:extLst>
                  <a:ext uri="{FF2B5EF4-FFF2-40B4-BE49-F238E27FC236}">
                    <a16:creationId xmlns:a16="http://schemas.microsoft.com/office/drawing/2014/main" id="{31D26C14-598B-9D45-0EB1-6F58203558B5}"/>
                  </a:ext>
                </a:extLst>
              </p:cNvPr>
              <p:cNvSpPr/>
              <p:nvPr/>
            </p:nvSpPr>
            <p:spPr>
              <a:xfrm flipH="1">
                <a:off x="9190804" y="3748281"/>
                <a:ext cx="288000" cy="1440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609559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414244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nsolas" panose="020B0609020204030204" pitchFamily="49" charset="0"/>
                </a:endParaRPr>
              </a:p>
            </p:txBody>
          </p:sp>
          <p:pic>
            <p:nvPicPr>
              <p:cNvPr id="163" name="Picture 6" descr="C:\Users\ecoffey\AppData\Local\Temp\Rar$DRa0.583\Cisco Icons November\30067_Device_router_3057\Png_256\30067_Device_router_3057_unknown_256.png">
                <a:extLst>
                  <a:ext uri="{FF2B5EF4-FFF2-40B4-BE49-F238E27FC236}">
                    <a16:creationId xmlns:a16="http://schemas.microsoft.com/office/drawing/2014/main" id="{7222A79A-D32F-EADE-783C-FA3A0F17FE6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9227298" y="3759469"/>
                <a:ext cx="215012" cy="1216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7A7833C1-A4D3-BEDD-302F-3739B0064FE0}"/>
              </a:ext>
            </a:extLst>
          </p:cNvPr>
          <p:cNvGrpSpPr/>
          <p:nvPr/>
        </p:nvGrpSpPr>
        <p:grpSpPr>
          <a:xfrm>
            <a:off x="5032174" y="5229851"/>
            <a:ext cx="1545097" cy="587535"/>
            <a:chOff x="5037107" y="2812754"/>
            <a:chExt cx="1545097" cy="587535"/>
          </a:xfrm>
        </p:grpSpPr>
        <p:sp>
          <p:nvSpPr>
            <p:cNvPr id="165" name="Left-right Arrow 164">
              <a:extLst>
                <a:ext uri="{FF2B5EF4-FFF2-40B4-BE49-F238E27FC236}">
                  <a16:creationId xmlns:a16="http://schemas.microsoft.com/office/drawing/2014/main" id="{4B5AAD70-F9C6-B1DB-29B1-CDFE08823A65}"/>
                </a:ext>
              </a:extLst>
            </p:cNvPr>
            <p:cNvSpPr/>
            <p:nvPr/>
          </p:nvSpPr>
          <p:spPr>
            <a:xfrm>
              <a:off x="5037107" y="3180832"/>
              <a:ext cx="1545097" cy="219457"/>
            </a:xfrm>
            <a:prstGeom prst="leftRightArrow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09559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14244"/>
                </a:solidFill>
                <a:effectLst/>
                <a:uLnTx/>
                <a:uFillTx/>
                <a:latin typeface="CiscoSansTT Light"/>
                <a:ea typeface="+mn-ea"/>
                <a:cs typeface="+mn-cs"/>
              </a:endParaRPr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EBB38DF8-7A69-D971-C019-ED431067CD3C}"/>
                </a:ext>
              </a:extLst>
            </p:cNvPr>
            <p:cNvSpPr txBox="1"/>
            <p:nvPr/>
          </p:nvSpPr>
          <p:spPr>
            <a:xfrm>
              <a:off x="5142371" y="2812754"/>
              <a:ext cx="1342464" cy="420756"/>
            </a:xfrm>
            <a:prstGeom prst="rect">
              <a:avLst/>
            </a:prstGeom>
            <a:solidFill>
              <a:schemeClr val="bg2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ctr" defTabSz="609559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67" b="0" i="0" u="none" strike="noStrike" kern="1200" cap="none" spc="0" normalizeH="0" baseline="0" noProof="0" dirty="0">
                  <a:ln>
                    <a:noFill/>
                  </a:ln>
                  <a:solidFill>
                    <a:srgbClr val="414244"/>
                  </a:solidFill>
                  <a:effectLst/>
                  <a:uLnTx/>
                  <a:uFillTx/>
                  <a:latin typeface="CiscoSansTT Light"/>
                  <a:ea typeface="ＭＳ Ｐゴシック" charset="0"/>
                  <a:cs typeface="Consolas" panose="020B0609020204030204" pitchFamily="49" charset="0"/>
                </a:rPr>
                <a:t>Route leak between VRFs</a:t>
              </a:r>
            </a:p>
          </p:txBody>
        </p:sp>
      </p:grpSp>
      <p:cxnSp>
        <p:nvCxnSpPr>
          <p:cNvPr id="173" name="Elbow Connector 172">
            <a:extLst>
              <a:ext uri="{FF2B5EF4-FFF2-40B4-BE49-F238E27FC236}">
                <a16:creationId xmlns:a16="http://schemas.microsoft.com/office/drawing/2014/main" id="{E4D4FBF8-56EB-A2B3-0819-C2AB11ECCD2D}"/>
              </a:ext>
            </a:extLst>
          </p:cNvPr>
          <p:cNvCxnSpPr>
            <a:cxnSpLocks/>
            <a:stCxn id="171" idx="1"/>
            <a:endCxn id="128" idx="2"/>
          </p:cNvCxnSpPr>
          <p:nvPr/>
        </p:nvCxnSpPr>
        <p:spPr>
          <a:xfrm rot="10800000" flipV="1">
            <a:off x="3646244" y="2619211"/>
            <a:ext cx="1651154" cy="1437885"/>
          </a:xfrm>
          <a:prstGeom prst="bentConnector4">
            <a:avLst>
              <a:gd name="adj1" fmla="val 10630"/>
              <a:gd name="adj2" fmla="val 130388"/>
            </a:avLst>
          </a:prstGeom>
          <a:ln w="12700">
            <a:solidFill>
              <a:schemeClr val="accent2">
                <a:lumMod val="75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Elbow Connector 181">
            <a:extLst>
              <a:ext uri="{FF2B5EF4-FFF2-40B4-BE49-F238E27FC236}">
                <a16:creationId xmlns:a16="http://schemas.microsoft.com/office/drawing/2014/main" id="{838E7BE2-2FCE-E69D-FC81-01888DEE8F8A}"/>
              </a:ext>
            </a:extLst>
          </p:cNvPr>
          <p:cNvCxnSpPr>
            <a:cxnSpLocks/>
            <a:stCxn id="127" idx="2"/>
            <a:endCxn id="168" idx="1"/>
          </p:cNvCxnSpPr>
          <p:nvPr/>
        </p:nvCxnSpPr>
        <p:spPr>
          <a:xfrm rot="5400000" flipH="1" flipV="1">
            <a:off x="3857227" y="2616927"/>
            <a:ext cx="2007405" cy="872936"/>
          </a:xfrm>
          <a:prstGeom prst="bentConnector4">
            <a:avLst>
              <a:gd name="adj1" fmla="val -16577"/>
              <a:gd name="adj2" fmla="val 67452"/>
            </a:avLst>
          </a:prstGeom>
          <a:ln w="12700">
            <a:solidFill>
              <a:schemeClr val="accent2">
                <a:lumMod val="75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Elbow Connector 186">
            <a:extLst>
              <a:ext uri="{FF2B5EF4-FFF2-40B4-BE49-F238E27FC236}">
                <a16:creationId xmlns:a16="http://schemas.microsoft.com/office/drawing/2014/main" id="{EC2E93BF-1B40-6B0E-B6CF-9FBB5469E6B8}"/>
              </a:ext>
            </a:extLst>
          </p:cNvPr>
          <p:cNvCxnSpPr>
            <a:cxnSpLocks/>
            <a:stCxn id="168" idx="3"/>
            <a:endCxn id="61" idx="2"/>
          </p:cNvCxnSpPr>
          <p:nvPr/>
        </p:nvCxnSpPr>
        <p:spPr>
          <a:xfrm>
            <a:off x="8249398" y="2049692"/>
            <a:ext cx="620287" cy="841609"/>
          </a:xfrm>
          <a:prstGeom prst="bentConnector4">
            <a:avLst>
              <a:gd name="adj1" fmla="val 33147"/>
              <a:gd name="adj2" fmla="val 136836"/>
            </a:avLst>
          </a:prstGeom>
          <a:ln w="12700">
            <a:solidFill>
              <a:schemeClr val="accent2">
                <a:lumMod val="75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Elbow Connector 189">
            <a:extLst>
              <a:ext uri="{FF2B5EF4-FFF2-40B4-BE49-F238E27FC236}">
                <a16:creationId xmlns:a16="http://schemas.microsoft.com/office/drawing/2014/main" id="{B26ED611-A1CC-832D-591C-E2E64A831D1E}"/>
              </a:ext>
            </a:extLst>
          </p:cNvPr>
          <p:cNvCxnSpPr>
            <a:cxnSpLocks/>
            <a:stCxn id="56" idx="2"/>
            <a:endCxn id="171" idx="3"/>
          </p:cNvCxnSpPr>
          <p:nvPr/>
        </p:nvCxnSpPr>
        <p:spPr>
          <a:xfrm rot="5400000" flipH="1">
            <a:off x="8812606" y="2056005"/>
            <a:ext cx="272089" cy="1398505"/>
          </a:xfrm>
          <a:prstGeom prst="bentConnector4">
            <a:avLst>
              <a:gd name="adj1" fmla="val -148468"/>
              <a:gd name="adj2" fmla="val 92855"/>
            </a:avLst>
          </a:prstGeom>
          <a:ln w="12700">
            <a:solidFill>
              <a:schemeClr val="accent2">
                <a:lumMod val="75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Elbow Connector 201">
            <a:extLst>
              <a:ext uri="{FF2B5EF4-FFF2-40B4-BE49-F238E27FC236}">
                <a16:creationId xmlns:a16="http://schemas.microsoft.com/office/drawing/2014/main" id="{CA98DA0C-844C-6E52-F3E9-0C6B6EA67522}"/>
              </a:ext>
            </a:extLst>
          </p:cNvPr>
          <p:cNvCxnSpPr>
            <a:cxnSpLocks/>
            <a:stCxn id="200" idx="1"/>
            <a:endCxn id="128" idx="2"/>
          </p:cNvCxnSpPr>
          <p:nvPr/>
        </p:nvCxnSpPr>
        <p:spPr>
          <a:xfrm rot="10800000">
            <a:off x="3646244" y="4057097"/>
            <a:ext cx="1651154" cy="959026"/>
          </a:xfrm>
          <a:prstGeom prst="bentConnector2">
            <a:avLst/>
          </a:prstGeom>
          <a:ln w="12700">
            <a:solidFill>
              <a:schemeClr val="accent2">
                <a:lumMod val="75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Elbow Connector 209">
            <a:extLst>
              <a:ext uri="{FF2B5EF4-FFF2-40B4-BE49-F238E27FC236}">
                <a16:creationId xmlns:a16="http://schemas.microsoft.com/office/drawing/2014/main" id="{0B97A67C-7246-5A42-5BA8-EFE6DD5AF6AA}"/>
              </a:ext>
            </a:extLst>
          </p:cNvPr>
          <p:cNvCxnSpPr>
            <a:cxnSpLocks/>
            <a:stCxn id="105" idx="2"/>
            <a:endCxn id="200" idx="3"/>
          </p:cNvCxnSpPr>
          <p:nvPr/>
        </p:nvCxnSpPr>
        <p:spPr>
          <a:xfrm rot="5400000" flipH="1">
            <a:off x="9422229" y="3843292"/>
            <a:ext cx="277190" cy="2622852"/>
          </a:xfrm>
          <a:prstGeom prst="bentConnector4">
            <a:avLst>
              <a:gd name="adj1" fmla="val -149282"/>
              <a:gd name="adj2" fmla="val 73019"/>
            </a:avLst>
          </a:prstGeom>
          <a:ln w="12700">
            <a:solidFill>
              <a:schemeClr val="accent2">
                <a:lumMod val="75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Elbow Connector 215">
            <a:extLst>
              <a:ext uri="{FF2B5EF4-FFF2-40B4-BE49-F238E27FC236}">
                <a16:creationId xmlns:a16="http://schemas.microsoft.com/office/drawing/2014/main" id="{114701D2-D9E2-D352-6ACD-C29599D445DF}"/>
              </a:ext>
            </a:extLst>
          </p:cNvPr>
          <p:cNvCxnSpPr>
            <a:cxnSpLocks/>
            <a:stCxn id="197" idx="3"/>
            <a:endCxn id="107" idx="2"/>
          </p:cNvCxnSpPr>
          <p:nvPr/>
        </p:nvCxnSpPr>
        <p:spPr>
          <a:xfrm>
            <a:off x="8249398" y="4446603"/>
            <a:ext cx="1844634" cy="846710"/>
          </a:xfrm>
          <a:prstGeom prst="bentConnector4">
            <a:avLst>
              <a:gd name="adj1" fmla="val 44251"/>
              <a:gd name="adj2" fmla="val 137935"/>
            </a:avLst>
          </a:prstGeom>
          <a:ln w="12700">
            <a:solidFill>
              <a:schemeClr val="accent2">
                <a:lumMod val="75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9" name="Group 248">
            <a:extLst>
              <a:ext uri="{FF2B5EF4-FFF2-40B4-BE49-F238E27FC236}">
                <a16:creationId xmlns:a16="http://schemas.microsoft.com/office/drawing/2014/main" id="{8DFA6BFD-6611-2055-4850-35AD6E205B30}"/>
              </a:ext>
            </a:extLst>
          </p:cNvPr>
          <p:cNvGrpSpPr/>
          <p:nvPr/>
        </p:nvGrpSpPr>
        <p:grpSpPr>
          <a:xfrm>
            <a:off x="5037107" y="2802593"/>
            <a:ext cx="1545097" cy="587535"/>
            <a:chOff x="5037107" y="2812754"/>
            <a:chExt cx="1545097" cy="587535"/>
          </a:xfrm>
        </p:grpSpPr>
        <p:sp>
          <p:nvSpPr>
            <p:cNvPr id="250" name="Left-right Arrow 249">
              <a:extLst>
                <a:ext uri="{FF2B5EF4-FFF2-40B4-BE49-F238E27FC236}">
                  <a16:creationId xmlns:a16="http://schemas.microsoft.com/office/drawing/2014/main" id="{74BA912D-168A-ADA9-B588-87F396537CB1}"/>
                </a:ext>
              </a:extLst>
            </p:cNvPr>
            <p:cNvSpPr/>
            <p:nvPr/>
          </p:nvSpPr>
          <p:spPr>
            <a:xfrm>
              <a:off x="5037107" y="3180832"/>
              <a:ext cx="1545097" cy="219457"/>
            </a:xfrm>
            <a:prstGeom prst="leftRightArrow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09559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14244"/>
                </a:solidFill>
                <a:effectLst/>
                <a:uLnTx/>
                <a:uFillTx/>
                <a:latin typeface="CiscoSansTT Light"/>
                <a:ea typeface="+mn-ea"/>
                <a:cs typeface="+mn-cs"/>
              </a:endParaRPr>
            </a:p>
          </p:txBody>
        </p:sp>
        <p:sp>
          <p:nvSpPr>
            <p:cNvPr id="251" name="TextBox 250">
              <a:extLst>
                <a:ext uri="{FF2B5EF4-FFF2-40B4-BE49-F238E27FC236}">
                  <a16:creationId xmlns:a16="http://schemas.microsoft.com/office/drawing/2014/main" id="{7C6F1061-19F0-4EC0-80BB-A38E4DB01C9B}"/>
                </a:ext>
              </a:extLst>
            </p:cNvPr>
            <p:cNvSpPr txBox="1"/>
            <p:nvPr/>
          </p:nvSpPr>
          <p:spPr>
            <a:xfrm>
              <a:off x="5142371" y="2812754"/>
              <a:ext cx="1342464" cy="420756"/>
            </a:xfrm>
            <a:prstGeom prst="rect">
              <a:avLst/>
            </a:prstGeom>
            <a:solidFill>
              <a:schemeClr val="bg2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ctr" defTabSz="609559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67" b="0" i="0" u="none" strike="noStrike" kern="1200" cap="none" spc="0" normalizeH="0" baseline="0" noProof="0" dirty="0">
                  <a:ln>
                    <a:noFill/>
                  </a:ln>
                  <a:solidFill>
                    <a:srgbClr val="414244"/>
                  </a:solidFill>
                  <a:effectLst/>
                  <a:uLnTx/>
                  <a:uFillTx/>
                  <a:latin typeface="CiscoSansTT Light"/>
                  <a:ea typeface="ＭＳ Ｐゴシック" charset="0"/>
                  <a:cs typeface="Consolas" panose="020B0609020204030204" pitchFamily="49" charset="0"/>
                </a:rPr>
                <a:t>Route leak between VRFs</a:t>
              </a:r>
            </a:p>
          </p:txBody>
        </p:sp>
      </p:grp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8869300F-4FCE-F57B-7C1D-B64B3B487C9F}"/>
              </a:ext>
            </a:extLst>
          </p:cNvPr>
          <p:cNvGrpSpPr/>
          <p:nvPr/>
        </p:nvGrpSpPr>
        <p:grpSpPr>
          <a:xfrm>
            <a:off x="5297398" y="1833692"/>
            <a:ext cx="2952000" cy="432000"/>
            <a:chOff x="6527528" y="4617243"/>
            <a:chExt cx="2214000" cy="324000"/>
          </a:xfrm>
        </p:grpSpPr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2B83A08D-6F58-D08E-0898-D045A44F34D2}"/>
                </a:ext>
              </a:extLst>
            </p:cNvPr>
            <p:cNvSpPr/>
            <p:nvPr/>
          </p:nvSpPr>
          <p:spPr>
            <a:xfrm>
              <a:off x="6527528" y="4617243"/>
              <a:ext cx="2214000" cy="32400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2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48000" rtlCol="0" anchor="b" anchorCtr="1"/>
            <a:lstStyle/>
            <a:p>
              <a:pPr marL="0" marR="0" lvl="0" indent="0" algn="ctr" defTabSz="609559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414244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nsolas" panose="020B0609020204030204" pitchFamily="49" charset="0"/>
                </a:rPr>
                <a:t>permit-to-all-ext-subnets-from-10.0.91.0-epg-01</a:t>
              </a:r>
            </a:p>
          </p:txBody>
        </p:sp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04382549-BC5F-D1E5-7B44-493D8B6479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27528" y="4617244"/>
              <a:ext cx="324000" cy="162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 anchorCtr="1"/>
            <a:lstStyle/>
            <a:p>
              <a:pPr marL="0" marR="0" lvl="0" indent="0" algn="ctr" defTabSz="609559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nsolas" panose="020B0609020204030204" pitchFamily="49" charset="0"/>
                </a:rPr>
                <a:t>Cont</a:t>
              </a:r>
            </a:p>
          </p:txBody>
        </p:sp>
      </p:grpSp>
      <p:grpSp>
        <p:nvGrpSpPr>
          <p:cNvPr id="196" name="Group 195">
            <a:extLst>
              <a:ext uri="{FF2B5EF4-FFF2-40B4-BE49-F238E27FC236}">
                <a16:creationId xmlns:a16="http://schemas.microsoft.com/office/drawing/2014/main" id="{941C25F6-5690-547A-70B9-1DCA1AEEE307}"/>
              </a:ext>
            </a:extLst>
          </p:cNvPr>
          <p:cNvGrpSpPr/>
          <p:nvPr/>
        </p:nvGrpSpPr>
        <p:grpSpPr>
          <a:xfrm>
            <a:off x="5297398" y="4230603"/>
            <a:ext cx="2952000" cy="432000"/>
            <a:chOff x="6527528" y="4617243"/>
            <a:chExt cx="2214000" cy="324000"/>
          </a:xfrm>
        </p:grpSpPr>
        <p:sp>
          <p:nvSpPr>
            <p:cNvPr id="197" name="Rectangle 196">
              <a:extLst>
                <a:ext uri="{FF2B5EF4-FFF2-40B4-BE49-F238E27FC236}">
                  <a16:creationId xmlns:a16="http://schemas.microsoft.com/office/drawing/2014/main" id="{18A49F93-578A-AF1A-14D2-8F3FB2A27B95}"/>
                </a:ext>
              </a:extLst>
            </p:cNvPr>
            <p:cNvSpPr/>
            <p:nvPr/>
          </p:nvSpPr>
          <p:spPr>
            <a:xfrm>
              <a:off x="6527528" y="4617243"/>
              <a:ext cx="2214000" cy="32400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2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48000" rtlCol="0" anchor="b" anchorCtr="1"/>
            <a:lstStyle/>
            <a:p>
              <a:pPr marL="0" marR="0" lvl="0" indent="0" algn="ctr" defTabSz="609559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414244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nsolas" panose="020B0609020204030204" pitchFamily="49" charset="0"/>
                </a:rPr>
                <a:t>permit-to-all-ext-subnets-from-10.0.92.0-epg-01</a:t>
              </a:r>
            </a:p>
          </p:txBody>
        </p:sp>
        <p:sp>
          <p:nvSpPr>
            <p:cNvPr id="198" name="Rectangle 197">
              <a:extLst>
                <a:ext uri="{FF2B5EF4-FFF2-40B4-BE49-F238E27FC236}">
                  <a16:creationId xmlns:a16="http://schemas.microsoft.com/office/drawing/2014/main" id="{E0EC3562-031A-D7E6-9C2F-C64D94ACE26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27528" y="4617244"/>
              <a:ext cx="324000" cy="162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 anchorCtr="1"/>
            <a:lstStyle/>
            <a:p>
              <a:pPr marL="0" marR="0" lvl="0" indent="0" algn="ctr" defTabSz="609559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nsolas" panose="020B0609020204030204" pitchFamily="49" charset="0"/>
                </a:rPr>
                <a:t>Cont</a:t>
              </a:r>
            </a:p>
          </p:txBody>
        </p:sp>
      </p:grp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143ACE27-DAC4-3803-A8F3-6608B6E3612D}"/>
              </a:ext>
            </a:extLst>
          </p:cNvPr>
          <p:cNvGrpSpPr/>
          <p:nvPr/>
        </p:nvGrpSpPr>
        <p:grpSpPr>
          <a:xfrm>
            <a:off x="5297398" y="4800123"/>
            <a:ext cx="2952000" cy="432000"/>
            <a:chOff x="6527528" y="4617243"/>
            <a:chExt cx="2214000" cy="324000"/>
          </a:xfrm>
        </p:grpSpPr>
        <p:sp>
          <p:nvSpPr>
            <p:cNvPr id="200" name="Rectangle 199">
              <a:extLst>
                <a:ext uri="{FF2B5EF4-FFF2-40B4-BE49-F238E27FC236}">
                  <a16:creationId xmlns:a16="http://schemas.microsoft.com/office/drawing/2014/main" id="{5C4F3EFF-9A9C-B1DD-5BF1-D64C76E6C55F}"/>
                </a:ext>
              </a:extLst>
            </p:cNvPr>
            <p:cNvSpPr/>
            <p:nvPr/>
          </p:nvSpPr>
          <p:spPr>
            <a:xfrm>
              <a:off x="6527528" y="4617243"/>
              <a:ext cx="2214000" cy="32400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2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48000" rtlCol="0" anchor="b" anchorCtr="1"/>
            <a:lstStyle/>
            <a:p>
              <a:pPr marL="0" marR="0" lvl="0" indent="0" algn="ctr" defTabSz="609559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414244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nsolas" panose="020B0609020204030204" pitchFamily="49" charset="0"/>
                </a:rPr>
                <a:t>permit-from-all-ext-subnets-to-10.0.92.0-epg-01</a:t>
              </a:r>
            </a:p>
          </p:txBody>
        </p:sp>
        <p:sp>
          <p:nvSpPr>
            <p:cNvPr id="201" name="Rectangle 200">
              <a:extLst>
                <a:ext uri="{FF2B5EF4-FFF2-40B4-BE49-F238E27FC236}">
                  <a16:creationId xmlns:a16="http://schemas.microsoft.com/office/drawing/2014/main" id="{DFCCFF84-BF61-D46F-8A59-4720E35970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27528" y="4617244"/>
              <a:ext cx="324000" cy="162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 anchorCtr="1"/>
            <a:lstStyle/>
            <a:p>
              <a:pPr marL="0" marR="0" lvl="0" indent="0" algn="ctr" defTabSz="609559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nsolas" panose="020B0609020204030204" pitchFamily="49" charset="0"/>
                </a:rPr>
                <a:t>Cont</a:t>
              </a:r>
            </a:p>
          </p:txBody>
        </p:sp>
      </p:grp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026D9ACB-8009-E6B4-6853-E59E429FE50F}"/>
              </a:ext>
            </a:extLst>
          </p:cNvPr>
          <p:cNvGrpSpPr/>
          <p:nvPr/>
        </p:nvGrpSpPr>
        <p:grpSpPr>
          <a:xfrm>
            <a:off x="5297398" y="2403212"/>
            <a:ext cx="2952000" cy="432000"/>
            <a:chOff x="6527528" y="4617243"/>
            <a:chExt cx="2214000" cy="324000"/>
          </a:xfrm>
        </p:grpSpPr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00816E6B-60E0-E0DD-5D65-50187789637F}"/>
                </a:ext>
              </a:extLst>
            </p:cNvPr>
            <p:cNvSpPr/>
            <p:nvPr/>
          </p:nvSpPr>
          <p:spPr>
            <a:xfrm>
              <a:off x="6527528" y="4617243"/>
              <a:ext cx="2214000" cy="32400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2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48000" rtlCol="0" anchor="b" anchorCtr="1"/>
            <a:lstStyle/>
            <a:p>
              <a:pPr marL="0" marR="0" lvl="0" indent="0" algn="ctr" defTabSz="609559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414244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nsolas" panose="020B0609020204030204" pitchFamily="49" charset="0"/>
                </a:rPr>
                <a:t>permit-from-all-ext-subnets-to-10.0.91.0-epg-01</a:t>
              </a:r>
            </a:p>
          </p:txBody>
        </p:sp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4950BFA2-02FB-EACE-C994-F14C1926EF6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27528" y="4617244"/>
              <a:ext cx="324000" cy="162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 anchorCtr="1"/>
            <a:lstStyle/>
            <a:p>
              <a:pPr marL="0" marR="0" lvl="0" indent="0" algn="ctr" defTabSz="609559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nsolas" panose="020B0609020204030204" pitchFamily="49" charset="0"/>
                </a:rPr>
                <a:t>Cont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57948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heme1">
  <a:themeElements>
    <a:clrScheme name="Custom 62">
      <a:dk1>
        <a:srgbClr val="101820"/>
      </a:dk1>
      <a:lt1>
        <a:srgbClr val="0D274D"/>
      </a:lt1>
      <a:dk2>
        <a:srgbClr val="0051AF"/>
      </a:dk2>
      <a:lt2>
        <a:srgbClr val="FFFFFF"/>
      </a:lt2>
      <a:accent1>
        <a:srgbClr val="00BCEB"/>
      </a:accent1>
      <a:accent2>
        <a:srgbClr val="74BF4B"/>
      </a:accent2>
      <a:accent3>
        <a:srgbClr val="0051AF"/>
      </a:accent3>
      <a:accent4>
        <a:srgbClr val="9E9EA2"/>
      </a:accent4>
      <a:accent5>
        <a:srgbClr val="FBAB18"/>
      </a:accent5>
      <a:accent6>
        <a:srgbClr val="E3241B"/>
      </a:accent6>
      <a:hlink>
        <a:srgbClr val="00BCEB"/>
      </a:hlink>
      <a:folHlink>
        <a:srgbClr val="0051AF"/>
      </a:folHlink>
    </a:clrScheme>
    <a:fontScheme name="Custom 3">
      <a:majorFont>
        <a:latin typeface="CiscoSansTT Light"/>
        <a:ea typeface=""/>
        <a:cs typeface=""/>
      </a:majorFont>
      <a:minorFont>
        <a:latin typeface="CiscoSansT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dirty="0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ybog_template" id="{AA470D7D-421B-9C40-9B46-571776B40F64}" vid="{B5C7BD4E-8B7C-B94D-8117-5417D4DC86C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2294</TotalTime>
  <Words>200</Words>
  <Application>Microsoft Macintosh PowerPoint</Application>
  <PresentationFormat>Widescreen</PresentationFormat>
  <Paragraphs>93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Aptos</vt:lpstr>
      <vt:lpstr>Arial</vt:lpstr>
      <vt:lpstr>Calibri</vt:lpstr>
      <vt:lpstr>CiscoSansTT ExtraLight</vt:lpstr>
      <vt:lpstr>CiscoSansTT Light</vt:lpstr>
      <vt:lpstr>Consolas</vt:lpstr>
      <vt:lpstr>Theme1</vt:lpstr>
      <vt:lpstr>Tenant common</vt:lpstr>
      <vt:lpstr>Shared L3out – Route Leaking between VRFs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Shared L3out – Route Leaking between VRFs</dc:title>
  <dc:creator>Steve Sharman (ssharman)</dc:creator>
  <cp:lastModifiedBy>Steve Sharman (ssharman)</cp:lastModifiedBy>
  <cp:revision>6</cp:revision>
  <dcterms:created xsi:type="dcterms:W3CDTF">2024-03-07T20:44:06Z</dcterms:created>
  <dcterms:modified xsi:type="dcterms:W3CDTF">2024-03-09T10:58:55Z</dcterms:modified>
</cp:coreProperties>
</file>