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6"/>
  </p:notesMasterIdLst>
  <p:sldIdLst>
    <p:sldId id="2147471085" r:id="rId2"/>
    <p:sldId id="2147471087" r:id="rId3"/>
    <p:sldId id="2147471088" r:id="rId4"/>
    <p:sldId id="21474710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/>
    <p:restoredTop sz="94648"/>
  </p:normalViewPr>
  <p:slideViewPr>
    <p:cSldViewPr snapToGrid="0">
      <p:cViewPr varScale="1">
        <p:scale>
          <a:sx n="100" d="100"/>
          <a:sy n="100" d="100"/>
        </p:scale>
        <p:origin x="1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5863D-6778-4941-BCB8-32AF43785B2E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90C3E-2908-4E42-A530-4E93E1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55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12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22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78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597152"/>
            <a:ext cx="11009376" cy="4523232"/>
          </a:xfrm>
          <a:prstGeom prst="rect">
            <a:avLst/>
          </a:prstGeom>
        </p:spPr>
        <p:txBody>
          <a:bodyPr/>
          <a:lstStyle>
            <a:lvl1pPr marL="226478" indent="-226478" algn="l" defTabSz="912261" rtl="0" eaLnBrk="1" fontAlgn="base" hangingPunct="1">
              <a:lnSpc>
                <a:spcPct val="95000"/>
              </a:lnSpc>
              <a:spcBef>
                <a:spcPts val="1468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667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5073" indent="-228594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1550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133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70967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228594" lvl="0" indent="-228594" algn="l" defTabSz="912261" rtl="0" eaLnBrk="1" fontAlgn="base" hangingPunct="1">
              <a:lnSpc>
                <a:spcPct val="95000"/>
              </a:lnSpc>
              <a:spcBef>
                <a:spcPts val="148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79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Bullet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1292853"/>
            <a:ext cx="11020332" cy="5010151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1774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4 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840874"/>
            <a:ext cx="11020332" cy="5462129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9614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0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97051"/>
            <a:ext cx="10820400" cy="358444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3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86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96717"/>
            <a:ext cx="10820400" cy="358206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871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a Placeholder 39">
            <a:extLst>
              <a:ext uri="{FF2B5EF4-FFF2-40B4-BE49-F238E27FC236}">
                <a16:creationId xmlns:a16="http://schemas.microsoft.com/office/drawing/2014/main" id="{4A1890BD-D4D2-264A-AE11-E1FABE5B9409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591330" y="777240"/>
            <a:ext cx="11009341" cy="442569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bg2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GB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381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FA5BEAF-ADF4-3844-B544-5C8D5D8447D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145367" y="778670"/>
            <a:ext cx="5901267" cy="442621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75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2916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941320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590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_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1807111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4B0A2A0-0477-580D-747D-E1AFBB9EB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3719513"/>
            <a:ext cx="11008800" cy="9756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83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55">
          <p15:clr>
            <a:srgbClr val="FBAE40"/>
          </p15:clr>
        </p15:guide>
        <p15:guide id="2" orient="horz" pos="202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00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155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03499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tement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916774"/>
            <a:ext cx="11009376" cy="499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037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97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Sky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29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5910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55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178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bg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971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r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 algn="r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557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A1FD7D-7C93-E645-B2E9-AD2B9329C1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6C47-BF34-58BF-BFE8-DDC169C547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5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8514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FBD5B-070A-7471-FA02-D8ABC325D19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74964416-F71E-D7CA-E3FB-1B38FEC4E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E683ED-333E-71AE-8D5B-04FB014DED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A31272-7678-5F4F-BF05-F087FA2FC8E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7BA-D190-36C9-FC38-746943551A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0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6646CD-FB63-F3C0-1A8A-8157E8BB059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B019962-90BF-9C68-7A80-7C374B3C86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2D482-EDEF-0534-A336-804F44744A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2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2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29ECC5C-23D8-044B-A13F-1C7CFA30043D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92C7939B-219A-BC07-DCE7-4B36AF2A4E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5166360" cy="27432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B0ED95-38E7-2A5D-7BFA-218DE01901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8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5059BF6-2F19-7F49-9CBE-82197BDDFC8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10937" y="2382519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8B70A03-DFE5-BAFE-E792-E9F9971D5DD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965" y="2382520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DA8E-89D4-2754-2F23-8BC1A882CC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679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C6832F-2D70-B8EC-0B06-A53E021306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A1A354-0871-A2E1-F013-7080A6D3E5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8EA024-D9FE-B723-2F3F-890E3F4517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7661" y="1551433"/>
            <a:ext cx="5165819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7989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7A1D91-B0C5-82DE-7D46-53E481769C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1966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F39481-2908-3822-701D-5FF87E1F03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3165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BD0ABDF-0D5E-A765-9F69-3BC9541847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2644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EB9F6D8-47DF-1F5B-55DF-071309C37F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62644" y="1549400"/>
            <a:ext cx="3489236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1B9F0F59-8C07-4391-070A-F127239E51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3165" y="1549400"/>
            <a:ext cx="3489762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0CFD439-E346-0E67-C9C2-132C9C4EAD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6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CB3C8-42AF-C48C-331D-14C6776D2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93165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5EC4FE-BFD0-FE57-EEA5-41CE445414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62644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EF17F4-A551-A381-6DF1-CED9B14FF8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3493008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3677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148D23F-4FB0-0283-D700-8A06DCABC2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90621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5C6BDEC-E33F-4C34-5403-6A238AB80D5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99978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DFE46B3-A8B5-C645-B495-DA6D531805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1758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F99BB75-045A-328E-9E50-C137137C81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79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A339-5A4D-1610-0BDA-90202AD722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2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6CA1346-1D62-4F41-BA11-B3EEBA6B51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40226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53E5B521-5917-164E-BF18-105160A01C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847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8143D29F-44CB-0E44-8852-5377E5E8F5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59394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E6224FA-C881-7942-88CA-85C557540C4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086661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A53209-57D8-0C80-F7FB-B1A028923F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125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29FA-854C-9FDB-35AE-257C4F46B33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50253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6DDF84-07E1-9F30-2A61-508622F128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02968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F16851C-FF16-C8FD-C1A2-97DC62B0B3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759" y="2755766"/>
            <a:ext cx="3493008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1203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8FA65F1-BAFB-6C36-2878-6CF1B8179A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4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 descr="Section title">
            <a:extLst>
              <a:ext uri="{FF2B5EF4-FFF2-40B4-BE49-F238E27FC236}">
                <a16:creationId xmlns:a16="http://schemas.microsoft.com/office/drawing/2014/main" id="{0C30067D-BDB2-4ED3-9FF2-9A7F7110FF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89D7222-F544-8734-1474-646E4190C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113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A3BF51A-3A82-60DC-93A5-2213ED879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5B45E7-43EA-8FCF-779D-B7F08D02F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2" y="1409700"/>
            <a:ext cx="10972798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 descr="Section title">
            <a:extLst>
              <a:ext uri="{FF2B5EF4-FFF2-40B4-BE49-F238E27FC236}">
                <a16:creationId xmlns:a16="http://schemas.microsoft.com/office/drawing/2014/main" id="{20BBFC84-0D1A-41D8-BAF7-77889FB492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B3BF19B-575A-779B-73CC-537ABB67E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2705B8E-4073-4179-061E-6BB2F2D366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" y="1619250"/>
            <a:ext cx="5211763" cy="4514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020ADB6-8EC0-CC3A-6343-8EB97EAED4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71699" y="1619250"/>
            <a:ext cx="5211763" cy="4514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93A0E-205E-98C2-0661-3E250B8F3B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3EC81-A266-1756-37B4-B83297C32E1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344FDFA-4E0E-FB13-FB45-5AECC129F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241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EE68BB-B0C9-B5EC-846B-9A437BE668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80CA85F-96FC-6CA6-B62F-6AD3B87CEE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D697ECA-1DF4-14D1-3EFA-CC34EEA2F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334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433B5-A3AF-015C-FF50-9B6EFD4ED59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D4B0C0A3-33C1-48B7-2BE2-945A09E048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8A24FB-C90E-8608-90DD-14467743B5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6A67E-A1D7-9527-29EB-EF2FEEA57D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58130C6-64C1-4324-51CC-4C096C9929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532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1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EFE848-FBF2-0C2C-70C7-541164BEA72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E0368-12F7-D52E-F159-299C7A027BAC}"/>
              </a:ext>
            </a:extLst>
          </p:cNvPr>
          <p:cNvSpPr txBox="1">
            <a:spLocks/>
          </p:cNvSpPr>
          <p:nvPr userDrawn="1"/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4400" b="0" i="0" u="none" kern="120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9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90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8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79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2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1145211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62863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1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85211" y="0"/>
            <a:ext cx="610678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046DA-7F8D-D93E-4767-7220FA5FC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51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85211" y="0"/>
            <a:ext cx="610678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B0B16-6FD5-BE2F-C1B8-70937A5FE1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D8D3F5B-9B87-E1E6-0BC7-F47655028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32D2A-AF9C-9AB4-07AC-81C3BE776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5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54B198-906C-DED8-39CD-143C051E0AB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40164-DEFF-0BA4-370E-859A0468D0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99E3E55-8166-7139-C253-102273D365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7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2102193-3492-4BAB-8F98-FC7C55191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678C93B-D86B-F551-9504-47EEC4B63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391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2B0B16-6FD5-BE2F-C1B8-70937A5FE1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D8D3F5B-9B87-E1E6-0BC7-F47655028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336399-B83B-D450-D7E9-D04E0D0AE3D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7D05B-CC63-FBAA-768B-D092C4B242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B356B89E-D2D7-929C-273F-CBC73FF73B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72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D61106-D3DD-0F37-EFE8-57DD295D000B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496D4BA-1A90-CD12-46A7-BEFF3610D8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5754773-B320-74FF-360B-AE12573C9F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E77DDFA-F376-BD29-5DEA-72F5308CBF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2102193-3492-4BAB-8F98-FC7C55191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A6491F4-97AD-1094-3D4C-75416A30CE3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92FD8C7-8C8B-6909-C32B-EAA567C1FE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97C18FD-8F1B-2986-B145-F4D51FBC37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8961B96-5529-2E18-4428-44E232229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2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FA5D03-02A4-EA4A-094B-A8B636BEEA6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AE8E5E8-2C0F-35E1-4BBC-22A54E53D0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8CA8218-1F96-926F-0917-A1DA9EC3D6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A6A0B3-3F42-9922-BAAE-F792CABE6A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0A54D0A-2CB9-C133-9718-79E6401358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E7857C7-CFC6-7ADB-633F-1D3BDB556D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956A5C8-C1EE-D5F1-1FDE-C826F9C25E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6C5BB2-EAA0-1030-EEEE-5D28A08C67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AC8211-966A-8BD9-DA4C-39DC7380A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41C29C-6FEC-2B4F-8596-2BF88EE08B5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293D168C-8A00-4D1A-279C-0D2E586D4D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85D6C4-923D-0A37-5765-F4FFA48FC1C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B3E190-93EE-235A-0F6B-07C04E09A1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18BC08B-D219-8756-C142-C4584D727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03960-9A60-1EDC-E465-98985D436C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F220C6C-65CC-3070-48A3-52BC6CD232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5A9DA7-0C91-35C3-D416-9F03042634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6DF162A-E518-4D2F-E1D4-46E7A06FEE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DE6FCA-9477-3080-6D9A-BF19D90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3EA95E83-5C21-97F4-1503-23FF4926A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61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5" y="431802"/>
            <a:ext cx="5405967" cy="520135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786035" y="5893686"/>
            <a:ext cx="4745567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5D4FA6F-8B16-848A-2676-892437DBB5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7E02133-90CD-7A73-3378-09367C5F7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7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427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C94DA5F-CCF7-A048-8A5D-EE8276E9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3" y="431800"/>
            <a:ext cx="6096000" cy="60452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5226FFA-E401-8D3F-A7A7-AC5403A29F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B83CA69-90DB-1977-3B75-3C078FC970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60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6" y="1145211"/>
            <a:ext cx="11008008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398433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500988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F1594EA-D397-6C41-A885-CC4BB73C61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4324904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B7F8C95-951F-9098-CC7F-F731FC33A0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333956"/>
            <a:ext cx="10972800" cy="1828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7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5C13F8A-9C96-BC4F-A27C-6AF68C9B9A8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599243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372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2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5" y="431803"/>
            <a:ext cx="4796367" cy="5702297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BE4A1D4-402D-E43A-DA8F-9D86491438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6A48D0D-58D2-4F34-4F9C-0B14501499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1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11">
            <a:extLst>
              <a:ext uri="{FF2B5EF4-FFF2-40B4-BE49-F238E27FC236}">
                <a16:creationId xmlns:a16="http://schemas.microsoft.com/office/drawing/2014/main" id="{C83B223E-030E-74D0-B6FA-BEC3DA7BD3F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21102" y="1409700"/>
            <a:ext cx="10974395" cy="3932321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B8D9E7-EAC8-4A5C-4139-BA396711F0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Table caption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51B1935-8F76-89F3-34A7-104AF19A7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6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8CE7DB6-039C-AC58-5C90-9B19A4AA26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Chart caption</a:t>
            </a:r>
          </a:p>
        </p:txBody>
      </p:sp>
      <p:sp>
        <p:nvSpPr>
          <p:cNvPr id="14" name="Chart Placeholder 2">
            <a:extLst>
              <a:ext uri="{FF2B5EF4-FFF2-40B4-BE49-F238E27FC236}">
                <a16:creationId xmlns:a16="http://schemas.microsoft.com/office/drawing/2014/main" id="{BD75F8AD-CDF4-CE28-1C24-08F6FA9598D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32125" y="1409701"/>
            <a:ext cx="10960608" cy="3937002"/>
          </a:xfrm>
          <a:prstGeom prst="rect">
            <a:avLst/>
          </a:prstGeom>
        </p:spPr>
        <p:txBody>
          <a:bodyPr vert="horz"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A57B70-3F6E-FA7F-CC44-293D6CF9E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5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0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1995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317547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056821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673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4BBD4-7A5C-5F48-B685-C4D895E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0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76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251886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7255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661" r:id="rId21"/>
    <p:sldLayoutId id="2147483662" r:id="rId22"/>
    <p:sldLayoutId id="2147483663" r:id="rId23"/>
    <p:sldLayoutId id="2147483664" r:id="rId24"/>
    <p:sldLayoutId id="2147483665" r:id="rId25"/>
    <p:sldLayoutId id="2147483666" r:id="rId26"/>
    <p:sldLayoutId id="2147483667" r:id="rId27"/>
    <p:sldLayoutId id="2147483668" r:id="rId28"/>
    <p:sldLayoutId id="2147483669" r:id="rId29"/>
    <p:sldLayoutId id="2147483670" r:id="rId30"/>
    <p:sldLayoutId id="2147483671" r:id="rId31"/>
    <p:sldLayoutId id="2147483672" r:id="rId32"/>
    <p:sldLayoutId id="2147483673" r:id="rId33"/>
    <p:sldLayoutId id="2147483674" r:id="rId34"/>
    <p:sldLayoutId id="2147483675" r:id="rId35"/>
    <p:sldLayoutId id="2147483676" r:id="rId36"/>
    <p:sldLayoutId id="2147483677" r:id="rId37"/>
    <p:sldLayoutId id="2147483678" r:id="rId38"/>
    <p:sldLayoutId id="2147483679" r:id="rId39"/>
    <p:sldLayoutId id="2147483680" r:id="rId40"/>
    <p:sldLayoutId id="2147483681" r:id="rId41"/>
    <p:sldLayoutId id="2147483682" r:id="rId42"/>
    <p:sldLayoutId id="2147483683" r:id="rId43"/>
    <p:sldLayoutId id="2147483684" r:id="rId44"/>
    <p:sldLayoutId id="2147483685" r:id="rId45"/>
    <p:sldLayoutId id="2147483686" r:id="rId46"/>
    <p:sldLayoutId id="2147483687" r:id="rId47"/>
    <p:sldLayoutId id="2147483688" r:id="rId48"/>
    <p:sldLayoutId id="2147483689" r:id="rId49"/>
    <p:sldLayoutId id="2147483690" r:id="rId50"/>
    <p:sldLayoutId id="2147483691" r:id="rId51"/>
    <p:sldLayoutId id="2147483692" r:id="rId52"/>
    <p:sldLayoutId id="2147483693" r:id="rId53"/>
    <p:sldLayoutId id="2147483694" r:id="rId54"/>
    <p:sldLayoutId id="2147483695" r:id="rId55"/>
    <p:sldLayoutId id="2147483696" r:id="rId56"/>
    <p:sldLayoutId id="2147483697" r:id="rId57"/>
    <p:sldLayoutId id="2147483698" r:id="rId58"/>
    <p:sldLayoutId id="2147483699" r:id="rId59"/>
    <p:sldLayoutId id="2147483700" r:id="rId60"/>
    <p:sldLayoutId id="2147483701" r:id="rId61"/>
    <p:sldLayoutId id="2147483702" r:id="rId62"/>
    <p:sldLayoutId id="2147483703" r:id="rId63"/>
    <p:sldLayoutId id="2147483704" r:id="rId64"/>
    <p:sldLayoutId id="2147483705" r:id="rId65"/>
    <p:sldLayoutId id="2147483706" r:id="rId66"/>
    <p:sldLayoutId id="2147483707" r:id="rId67"/>
    <p:sldLayoutId id="2147483708" r:id="rId6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3856">
          <p15:clr>
            <a:srgbClr val="F26B43"/>
          </p15:clr>
        </p15:guide>
        <p15:guide id="11" pos="448">
          <p15:clr>
            <a:srgbClr val="F26B43"/>
          </p15:clr>
        </p15:guide>
        <p15:guide id="12" pos="7232">
          <p15:clr>
            <a:srgbClr val="F26B43"/>
          </p15:clr>
        </p15:guide>
        <p15:guide id="13" orient="horz" pos="1009">
          <p15:clr>
            <a:srgbClr val="F26B43"/>
          </p15:clr>
        </p15:guide>
        <p15:guide id="14" orient="horz" pos="432">
          <p15:clr>
            <a:srgbClr val="F26B43"/>
          </p15:clr>
        </p15:guide>
        <p15:guide id="15" pos="3835">
          <p15:clr>
            <a:srgbClr val="F26B43"/>
          </p15:clr>
        </p15:guide>
        <p15:guide id="16" orient="horz" pos="2160">
          <p15:clr>
            <a:srgbClr val="F26B43"/>
          </p15:clr>
        </p15:guide>
        <p15:guide id="17" orient="horz" pos="6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38694-0301-2CC7-F311-DBF1595D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common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DDE2667D-0B54-8019-C9AD-79202D20F807}"/>
              </a:ext>
            </a:extLst>
          </p:cNvPr>
          <p:cNvSpPr/>
          <p:nvPr/>
        </p:nvSpPr>
        <p:spPr>
          <a:xfrm flipH="1">
            <a:off x="8040463" y="1298555"/>
            <a:ext cx="1800000" cy="579600"/>
          </a:xfrm>
          <a:prstGeom prst="rect">
            <a:avLst/>
          </a:prstGeom>
          <a:noFill/>
          <a:ln w="31750" cap="flat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36000" rIns="0" bIns="0" rtlCol="0" anchor="ctr" anchorCtr="1"/>
          <a:lstStyle/>
          <a:p>
            <a:pPr algn="ctr" defTabSz="685750"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Polices</a:t>
            </a: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6DB4DF7-643C-8B68-8D57-2BC7D2D4D955}"/>
              </a:ext>
            </a:extLst>
          </p:cNvPr>
          <p:cNvGrpSpPr/>
          <p:nvPr/>
        </p:nvGrpSpPr>
        <p:grpSpPr>
          <a:xfrm>
            <a:off x="5237668" y="2097828"/>
            <a:ext cx="1800000" cy="577849"/>
            <a:chOff x="6914528" y="4617244"/>
            <a:chExt cx="1350000" cy="43338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5FA47EF-135A-7F04-2E50-6776C7A48DB5}"/>
                </a:ext>
              </a:extLst>
            </p:cNvPr>
            <p:cNvSpPr/>
            <p:nvPr/>
          </p:nvSpPr>
          <p:spPr>
            <a:xfrm>
              <a:off x="6914528" y="4617244"/>
              <a:ext cx="1350000" cy="433387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Contracts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81B6A79A-F134-C075-4EA7-410B4FF4B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4529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r>
                <a:rPr lang="en-GB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95FAC488-299D-44EA-592E-3CFA49AFA4D6}"/>
              </a:ext>
            </a:extLst>
          </p:cNvPr>
          <p:cNvGrpSpPr/>
          <p:nvPr/>
        </p:nvGrpSpPr>
        <p:grpSpPr>
          <a:xfrm>
            <a:off x="7433456" y="2784582"/>
            <a:ext cx="1800000" cy="577849"/>
            <a:chOff x="6914528" y="4617244"/>
            <a:chExt cx="1350000" cy="433387"/>
          </a:xfrm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7B27F9F1-907E-4527-650F-A0A56472CA2B}"/>
                </a:ext>
              </a:extLst>
            </p:cNvPr>
            <p:cNvSpPr/>
            <p:nvPr/>
          </p:nvSpPr>
          <p:spPr>
            <a:xfrm>
              <a:off x="6914528" y="4617244"/>
              <a:ext cx="1350000" cy="433387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Filters</a:t>
              </a: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EB6B0AB-56F5-C6E4-33EA-F6F7B3E4F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4529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r>
                <a:rPr lang="en-GB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Filt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C6CFF54D-44C4-EF04-773E-A4ECF167AE19}"/>
              </a:ext>
            </a:extLst>
          </p:cNvPr>
          <p:cNvGrpSpPr/>
          <p:nvPr/>
        </p:nvGrpSpPr>
        <p:grpSpPr>
          <a:xfrm>
            <a:off x="3606559" y="1280794"/>
            <a:ext cx="1800000" cy="577849"/>
            <a:chOff x="7680325" y="3602038"/>
            <a:chExt cx="1350000" cy="433387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EDDCBC2D-C6B8-7ED9-743C-C00EF2E2923A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C86922BE-FA7B-63F2-4B2A-5757160063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4E549A72-405B-A84C-8344-63EB538084B0}"/>
              </a:ext>
            </a:extLst>
          </p:cNvPr>
          <p:cNvGrpSpPr/>
          <p:nvPr/>
        </p:nvGrpSpPr>
        <p:grpSpPr>
          <a:xfrm>
            <a:off x="2538546" y="2784582"/>
            <a:ext cx="1800000" cy="577849"/>
            <a:chOff x="7680325" y="3602038"/>
            <a:chExt cx="1350000" cy="433387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3E9F1C7E-AAEC-D321-1B0C-EAE8F2AAFE2E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Domains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FBE0FFC-28F7-8060-572E-C7651E8689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F097DFB-4CAF-512E-25AA-188EE6A94196}"/>
              </a:ext>
            </a:extLst>
          </p:cNvPr>
          <p:cNvSpPr/>
          <p:nvPr/>
        </p:nvSpPr>
        <p:spPr>
          <a:xfrm flipH="1">
            <a:off x="9408995" y="2201074"/>
            <a:ext cx="1800000" cy="579600"/>
          </a:xfrm>
          <a:prstGeom prst="rect">
            <a:avLst/>
          </a:prstGeom>
          <a:noFill/>
          <a:ln w="31750" cap="flat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36000" rIns="0" bIns="0" rtlCol="0" anchor="ctr" anchorCtr="1"/>
          <a:lstStyle/>
          <a:p>
            <a:pPr algn="ctr" defTabSz="685750"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L4-7 Devices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E2531105-AA55-2D91-5F80-7159FC624910}"/>
              </a:ext>
            </a:extLst>
          </p:cNvPr>
          <p:cNvGrpSpPr/>
          <p:nvPr/>
        </p:nvGrpSpPr>
        <p:grpSpPr>
          <a:xfrm>
            <a:off x="974484" y="1747738"/>
            <a:ext cx="1800000" cy="576000"/>
            <a:chOff x="7680323" y="3615879"/>
            <a:chExt cx="1350000" cy="432000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2F8A48E7-1B9E-7EBC-D31D-4EB14BF983B4}"/>
                </a:ext>
              </a:extLst>
            </p:cNvPr>
            <p:cNvSpPr/>
            <p:nvPr/>
          </p:nvSpPr>
          <p:spPr>
            <a:xfrm flipH="1">
              <a:off x="7680323" y="3615879"/>
              <a:ext cx="1350000" cy="4320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288000" rIns="0" bIns="14400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common.vrf-01</a:t>
              </a:r>
              <a:endParaRPr lang="en-GB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8BCAD3F-9026-5773-9E26-54308DF6328C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5523B9A5-B979-9D34-1179-9D61985AA77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391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54A8B988-9FC6-AD2E-63DD-B4F70ACA49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BCC85D5C-006C-F51A-C8D4-FC6DF3CE2D0B}"/>
              </a:ext>
            </a:extLst>
          </p:cNvPr>
          <p:cNvGrpSpPr/>
          <p:nvPr/>
        </p:nvGrpSpPr>
        <p:grpSpPr>
          <a:xfrm>
            <a:off x="619210" y="1083908"/>
            <a:ext cx="10917579" cy="2489899"/>
            <a:chOff x="7680323" y="2921000"/>
            <a:chExt cx="8188183" cy="1867425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718F3124-4A88-73AF-2A46-A602B43D771B}"/>
                </a:ext>
              </a:extLst>
            </p:cNvPr>
            <p:cNvSpPr/>
            <p:nvPr/>
          </p:nvSpPr>
          <p:spPr>
            <a:xfrm>
              <a:off x="7680324" y="2921000"/>
              <a:ext cx="8188182" cy="1867425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common</a:t>
              </a:r>
              <a:endParaRPr lang="en-GB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FE54F7FF-E61F-E479-5CC4-45C686B7FF01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B2E4D77F-9ECC-84D3-2041-905BD11CA3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7897352C-AA9D-2781-4D2A-5985B1ECFDD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405" name="Freeform 751">
                  <a:extLst>
                    <a:ext uri="{FF2B5EF4-FFF2-40B4-BE49-F238E27FC236}">
                      <a16:creationId xmlns:a16="http://schemas.microsoft.com/office/drawing/2014/main" id="{7CECE9AF-DBCB-4A81-805D-9F96E4EBE2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6" name="Freeform 752">
                  <a:extLst>
                    <a:ext uri="{FF2B5EF4-FFF2-40B4-BE49-F238E27FC236}">
                      <a16:creationId xmlns:a16="http://schemas.microsoft.com/office/drawing/2014/main" id="{CFCD42CD-6341-DFD5-7019-CF1ADD5C9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7" name="Freeform 753">
                  <a:extLst>
                    <a:ext uri="{FF2B5EF4-FFF2-40B4-BE49-F238E27FC236}">
                      <a16:creationId xmlns:a16="http://schemas.microsoft.com/office/drawing/2014/main" id="{3A822BA8-36BF-C07B-158E-6D944B20CB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B6A433-2B92-18E1-82AE-524938292406}"/>
              </a:ext>
            </a:extLst>
          </p:cNvPr>
          <p:cNvGrpSpPr/>
          <p:nvPr/>
        </p:nvGrpSpPr>
        <p:grpSpPr>
          <a:xfrm>
            <a:off x="637207" y="3806709"/>
            <a:ext cx="3456000" cy="2489899"/>
            <a:chOff x="637207" y="3756605"/>
            <a:chExt cx="3456000" cy="248989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7488EB8-46C2-2733-9DC8-4B676C216E65}"/>
                </a:ext>
              </a:extLst>
            </p:cNvPr>
            <p:cNvGrpSpPr/>
            <p:nvPr/>
          </p:nvGrpSpPr>
          <p:grpSpPr>
            <a:xfrm>
              <a:off x="637207" y="3756605"/>
              <a:ext cx="3456000" cy="2489899"/>
              <a:chOff x="7680322" y="2921000"/>
              <a:chExt cx="2592000" cy="18674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48AD89-DD0F-BDE5-7649-53CEBEDDF550}"/>
                  </a:ext>
                </a:extLst>
              </p:cNvPr>
              <p:cNvSpPr/>
              <p:nvPr/>
            </p:nvSpPr>
            <p:spPr>
              <a:xfrm>
                <a:off x="7680322" y="2921000"/>
                <a:ext cx="2592000" cy="1867425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shared-services</a:t>
                </a:r>
                <a:endParaRPr lang="en-GB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E3F9CD2-8210-D919-6D8A-92A6394B7FB2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02A8DE2-A610-BDF6-B4E7-F01768535A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662D4CA-C755-80D0-FE1F-ECB76E5575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8" name="Freeform 751">
                    <a:extLst>
                      <a:ext uri="{FF2B5EF4-FFF2-40B4-BE49-F238E27FC236}">
                        <a16:creationId xmlns:a16="http://schemas.microsoft.com/office/drawing/2014/main" id="{CFED548B-FD92-3408-2C48-0F20F5ADEA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9" name="Freeform 752">
                    <a:extLst>
                      <a:ext uri="{FF2B5EF4-FFF2-40B4-BE49-F238E27FC236}">
                        <a16:creationId xmlns:a16="http://schemas.microsoft.com/office/drawing/2014/main" id="{5BF80E59-A277-C650-24A6-D13A790B13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0" name="Freeform 753">
                    <a:extLst>
                      <a:ext uri="{FF2B5EF4-FFF2-40B4-BE49-F238E27FC236}">
                        <a16:creationId xmlns:a16="http://schemas.microsoft.com/office/drawing/2014/main" id="{3C888752-651F-38D5-9455-7AF5D27DD4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6AC645-08F5-242D-A239-697047C87966}"/>
                </a:ext>
              </a:extLst>
            </p:cNvPr>
            <p:cNvGrpSpPr/>
            <p:nvPr/>
          </p:nvGrpSpPr>
          <p:grpSpPr>
            <a:xfrm>
              <a:off x="745207" y="4117714"/>
              <a:ext cx="3240000" cy="2014764"/>
              <a:chOff x="7680322" y="3615879"/>
              <a:chExt cx="2430000" cy="151107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91205B-D2BD-72C0-50BA-CBFC0EA21B59}"/>
                  </a:ext>
                </a:extLst>
              </p:cNvPr>
              <p:cNvSpPr/>
              <p:nvPr/>
            </p:nvSpPr>
            <p:spPr>
              <a:xfrm flipH="1">
                <a:off x="7680322" y="3615879"/>
                <a:ext cx="2430000" cy="151107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8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6C8B4F3-D979-C8C3-BAA1-3F9A16A1774F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E8A6506-2109-63C1-5F50-21B119948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15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C8A7100B-7F0B-99DE-1729-46C72A2F84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B1BF04-95B5-AE63-1BAA-70B789BB5592}"/>
              </a:ext>
            </a:extLst>
          </p:cNvPr>
          <p:cNvGrpSpPr/>
          <p:nvPr/>
        </p:nvGrpSpPr>
        <p:grpSpPr>
          <a:xfrm>
            <a:off x="8080789" y="3806709"/>
            <a:ext cx="3456000" cy="2489899"/>
            <a:chOff x="7680322" y="2921000"/>
            <a:chExt cx="2592000" cy="186742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9BD113-4622-725D-191F-5EB57A0A2AAD}"/>
                </a:ext>
              </a:extLst>
            </p:cNvPr>
            <p:cNvSpPr/>
            <p:nvPr/>
          </p:nvSpPr>
          <p:spPr>
            <a:xfrm>
              <a:off x="7680322" y="2921000"/>
              <a:ext cx="2592000" cy="1867425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demo-02</a:t>
              </a:r>
              <a:endParaRPr lang="en-GB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D45F51-A598-B51E-BF05-06C4C71273A4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B15E0B-F264-0E1C-FA65-C5BC47F7E8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D743D7D-F676-3860-01F8-9035690865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28" name="Freeform 751">
                  <a:extLst>
                    <a:ext uri="{FF2B5EF4-FFF2-40B4-BE49-F238E27FC236}">
                      <a16:creationId xmlns:a16="http://schemas.microsoft.com/office/drawing/2014/main" id="{30BF955C-EFAA-21D7-F886-F9892DEB63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9" name="Freeform 752">
                  <a:extLst>
                    <a:ext uri="{FF2B5EF4-FFF2-40B4-BE49-F238E27FC236}">
                      <a16:creationId xmlns:a16="http://schemas.microsoft.com/office/drawing/2014/main" id="{764CE997-1B2A-10D7-8256-739C73C822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0" name="Freeform 753">
                  <a:extLst>
                    <a:ext uri="{FF2B5EF4-FFF2-40B4-BE49-F238E27FC236}">
                      <a16:creationId xmlns:a16="http://schemas.microsoft.com/office/drawing/2014/main" id="{697B7327-0030-E908-0514-DBDC460B5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9027E-AB87-1F57-80B4-EEC73010D6FB}"/>
              </a:ext>
            </a:extLst>
          </p:cNvPr>
          <p:cNvGrpSpPr/>
          <p:nvPr/>
        </p:nvGrpSpPr>
        <p:grpSpPr>
          <a:xfrm>
            <a:off x="4333619" y="3806709"/>
            <a:ext cx="3456000" cy="2489899"/>
            <a:chOff x="637207" y="3756605"/>
            <a:chExt cx="3456000" cy="248989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D37D0EC-CFF9-24B6-4D6C-EF595D329402}"/>
                </a:ext>
              </a:extLst>
            </p:cNvPr>
            <p:cNvGrpSpPr/>
            <p:nvPr/>
          </p:nvGrpSpPr>
          <p:grpSpPr>
            <a:xfrm>
              <a:off x="637207" y="3756605"/>
              <a:ext cx="3456000" cy="2489899"/>
              <a:chOff x="7680322" y="2921000"/>
              <a:chExt cx="2592000" cy="18674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E8E5231-D039-3C34-9AF7-91E80A8D1155}"/>
                  </a:ext>
                </a:extLst>
              </p:cNvPr>
              <p:cNvSpPr/>
              <p:nvPr/>
            </p:nvSpPr>
            <p:spPr>
              <a:xfrm>
                <a:off x="7680322" y="2921000"/>
                <a:ext cx="2592000" cy="1867425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demo-01</a:t>
                </a:r>
                <a:endParaRPr lang="en-GB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0F42B17-9E6E-6E09-C26D-4E09E06F635A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6E86999-9794-DD9B-297A-979CED0C84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58C81887-9D60-53B0-C83D-DB1CFCAD799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2" name="Freeform 751">
                    <a:extLst>
                      <a:ext uri="{FF2B5EF4-FFF2-40B4-BE49-F238E27FC236}">
                        <a16:creationId xmlns:a16="http://schemas.microsoft.com/office/drawing/2014/main" id="{B423C3DB-BA87-725E-C928-8AAF554EC7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3" name="Freeform 752">
                    <a:extLst>
                      <a:ext uri="{FF2B5EF4-FFF2-40B4-BE49-F238E27FC236}">
                        <a16:creationId xmlns:a16="http://schemas.microsoft.com/office/drawing/2014/main" id="{FC3E9514-7621-BFCC-C4EC-E3ADFD3775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4" name="Freeform 753">
                    <a:extLst>
                      <a:ext uri="{FF2B5EF4-FFF2-40B4-BE49-F238E27FC236}">
                        <a16:creationId xmlns:a16="http://schemas.microsoft.com/office/drawing/2014/main" id="{4D004699-C316-471F-44EE-BC8FC13370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8328461-4986-C7F1-AB55-3641E74D2A8E}"/>
                </a:ext>
              </a:extLst>
            </p:cNvPr>
            <p:cNvGrpSpPr/>
            <p:nvPr/>
          </p:nvGrpSpPr>
          <p:grpSpPr>
            <a:xfrm>
              <a:off x="745207" y="4117714"/>
              <a:ext cx="3240000" cy="2014764"/>
              <a:chOff x="7680322" y="3615879"/>
              <a:chExt cx="2430000" cy="151107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39C1B60-BB43-5974-CF61-BD094EF52136}"/>
                  </a:ext>
                </a:extLst>
              </p:cNvPr>
              <p:cNvSpPr/>
              <p:nvPr/>
            </p:nvSpPr>
            <p:spPr>
              <a:xfrm flipH="1">
                <a:off x="7680322" y="3615879"/>
                <a:ext cx="2430000" cy="151107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8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A703998-64DA-7692-3DDC-F41F8CCA48C0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B3DAB79-DA01-0F9F-9642-AF8B344DE5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37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AA0B4A45-E368-61BF-749E-58779987E9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7C6A049-DFB3-C4F8-8F66-154D4C4901FF}"/>
              </a:ext>
            </a:extLst>
          </p:cNvPr>
          <p:cNvGrpSpPr/>
          <p:nvPr/>
        </p:nvGrpSpPr>
        <p:grpSpPr>
          <a:xfrm>
            <a:off x="4674901" y="4598419"/>
            <a:ext cx="1800000" cy="577849"/>
            <a:chOff x="7680325" y="3602038"/>
            <a:chExt cx="1350000" cy="43338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19569CF-BC43-4791-0EE3-6A0BB21BCA2B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Domains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690ECA-08C5-3A4C-607A-E84B089FB4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106A156-9ED0-E4A2-FF80-82A77C8F683E}"/>
              </a:ext>
            </a:extLst>
          </p:cNvPr>
          <p:cNvGrpSpPr/>
          <p:nvPr/>
        </p:nvGrpSpPr>
        <p:grpSpPr>
          <a:xfrm>
            <a:off x="5668691" y="5377974"/>
            <a:ext cx="1800000" cy="577849"/>
            <a:chOff x="7680325" y="3602038"/>
            <a:chExt cx="1350000" cy="43338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70744C5-B895-4C95-8A82-75A8958A7869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Domains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0BB6490-C4ED-2DBC-C1C5-994C87B8D1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12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38694-0301-2CC7-F311-DBF1595D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common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713755C-2BED-6FDB-09F9-A5639E959DF4}"/>
              </a:ext>
            </a:extLst>
          </p:cNvPr>
          <p:cNvGrpSpPr/>
          <p:nvPr/>
        </p:nvGrpSpPr>
        <p:grpSpPr>
          <a:xfrm>
            <a:off x="5015999" y="789596"/>
            <a:ext cx="2160002" cy="1440003"/>
            <a:chOff x="8540266" y="1015426"/>
            <a:chExt cx="2160002" cy="1440003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6DB4DF7-643C-8B68-8D57-2BC7D2D4D955}"/>
                </a:ext>
              </a:extLst>
            </p:cNvPr>
            <p:cNvGrpSpPr/>
            <p:nvPr/>
          </p:nvGrpSpPr>
          <p:grpSpPr>
            <a:xfrm>
              <a:off x="8720267" y="1446503"/>
              <a:ext cx="1800000" cy="577849"/>
              <a:chOff x="6914528" y="4617244"/>
              <a:chExt cx="1350000" cy="433387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5FA47EF-135A-7F04-2E50-6776C7A48DB5}"/>
                  </a:ext>
                </a:extLst>
              </p:cNvPr>
              <p:cNvSpPr/>
              <p:nvPr/>
            </p:nvSpPr>
            <p:spPr>
              <a:xfrm>
                <a:off x="6914528" y="4617244"/>
                <a:ext cx="1350000" cy="433387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 anchorCtr="1"/>
              <a:lstStyle/>
              <a:p>
                <a:pPr algn="ctr"/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common.default</a:t>
                </a: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81B6A79A-F134-C075-4EA7-410B4FF4B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4529" y="4617244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r>
                  <a:rPr lang="en-GB" sz="8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Cont</a:t>
                </a: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BCC85D5C-006C-F51A-C8D4-FC6DF3CE2D0B}"/>
                </a:ext>
              </a:extLst>
            </p:cNvPr>
            <p:cNvGrpSpPr/>
            <p:nvPr/>
          </p:nvGrpSpPr>
          <p:grpSpPr>
            <a:xfrm>
              <a:off x="8540266" y="1015426"/>
              <a:ext cx="2160002" cy="1440003"/>
              <a:chOff x="7680323" y="2921000"/>
              <a:chExt cx="1620001" cy="1080002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718F3124-4A88-73AF-2A46-A602B43D771B}"/>
                  </a:ext>
                </a:extLst>
              </p:cNvPr>
              <p:cNvSpPr/>
              <p:nvPr/>
            </p:nvSpPr>
            <p:spPr>
              <a:xfrm>
                <a:off x="7680324" y="2921002"/>
                <a:ext cx="1620000" cy="1080000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FE54F7FF-E61F-E479-5CC4-45C686B7FF01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E4D77F-9ECC-84D3-2041-905BD11CA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897352C-AA9D-2781-4D2A-5985B1ECFD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05" name="Freeform 751">
                    <a:extLst>
                      <a:ext uri="{FF2B5EF4-FFF2-40B4-BE49-F238E27FC236}">
                        <a16:creationId xmlns:a16="http://schemas.microsoft.com/office/drawing/2014/main" id="{7CECE9AF-DBCB-4A81-805D-9F96E4EBE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6" name="Freeform 752">
                    <a:extLst>
                      <a:ext uri="{FF2B5EF4-FFF2-40B4-BE49-F238E27FC236}">
                        <a16:creationId xmlns:a16="http://schemas.microsoft.com/office/drawing/2014/main" id="{CFCD42CD-6341-DFD5-7019-CF1ADD5C9D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7" name="Freeform 753">
                    <a:extLst>
                      <a:ext uri="{FF2B5EF4-FFF2-40B4-BE49-F238E27FC236}">
                        <a16:creationId xmlns:a16="http://schemas.microsoft.com/office/drawing/2014/main" id="{3A822BA8-36BF-C07B-158E-6D944B20CB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9276F071-A0F8-7A9A-5BAA-EA4E9578C8ED}"/>
              </a:ext>
            </a:extLst>
          </p:cNvPr>
          <p:cNvGrpSpPr/>
          <p:nvPr/>
        </p:nvGrpSpPr>
        <p:grpSpPr>
          <a:xfrm>
            <a:off x="596516" y="2437823"/>
            <a:ext cx="10908000" cy="3744000"/>
            <a:chOff x="596516" y="2437823"/>
            <a:chExt cx="10908000" cy="3744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7488EB8-46C2-2733-9DC8-4B676C216E65}"/>
                </a:ext>
              </a:extLst>
            </p:cNvPr>
            <p:cNvGrpSpPr/>
            <p:nvPr/>
          </p:nvGrpSpPr>
          <p:grpSpPr>
            <a:xfrm>
              <a:off x="596516" y="2437823"/>
              <a:ext cx="10908000" cy="3744000"/>
              <a:chOff x="7680320" y="2921000"/>
              <a:chExt cx="8181000" cy="280800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48AD89-DD0F-BDE5-7649-53CEBEDDF550}"/>
                  </a:ext>
                </a:extLst>
              </p:cNvPr>
              <p:cNvSpPr/>
              <p:nvPr/>
            </p:nvSpPr>
            <p:spPr>
              <a:xfrm>
                <a:off x="7680320" y="2921000"/>
                <a:ext cx="8181000" cy="2808001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demo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E3F9CD2-8210-D919-6D8A-92A6394B7FB2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02A8DE2-A610-BDF6-B4E7-F01768535A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662D4CA-C755-80D0-FE1F-ECB76E5575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8" name="Freeform 751">
                    <a:extLst>
                      <a:ext uri="{FF2B5EF4-FFF2-40B4-BE49-F238E27FC236}">
                        <a16:creationId xmlns:a16="http://schemas.microsoft.com/office/drawing/2014/main" id="{CFED548B-FD92-3408-2C48-0F20F5ADEA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9" name="Freeform 752">
                    <a:extLst>
                      <a:ext uri="{FF2B5EF4-FFF2-40B4-BE49-F238E27FC236}">
                        <a16:creationId xmlns:a16="http://schemas.microsoft.com/office/drawing/2014/main" id="{5BF80E59-A277-C650-24A6-D13A790B13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0" name="Freeform 753">
                    <a:extLst>
                      <a:ext uri="{FF2B5EF4-FFF2-40B4-BE49-F238E27FC236}">
                        <a16:creationId xmlns:a16="http://schemas.microsoft.com/office/drawing/2014/main" id="{3C888752-651F-38D5-9455-7AF5D27DD4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6AC645-08F5-242D-A239-697047C87966}"/>
                </a:ext>
              </a:extLst>
            </p:cNvPr>
            <p:cNvGrpSpPr/>
            <p:nvPr/>
          </p:nvGrpSpPr>
          <p:grpSpPr>
            <a:xfrm>
              <a:off x="704516" y="2798932"/>
              <a:ext cx="10692000" cy="3261600"/>
              <a:chOff x="7680320" y="3615879"/>
              <a:chExt cx="8019000" cy="24462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91205B-D2BD-72C0-50BA-CBFC0EA21B59}"/>
                  </a:ext>
                </a:extLst>
              </p:cNvPr>
              <p:cNvSpPr/>
              <p:nvPr/>
            </p:nvSpPr>
            <p:spPr>
              <a:xfrm flipH="1">
                <a:off x="7680320" y="3615879"/>
                <a:ext cx="8019000" cy="2446200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6C8B4F3-D979-C8C3-BAA1-3F9A16A1774F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E8A6506-2109-63C1-5F50-21B119948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15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C8A7100B-7F0B-99DE-1729-46C72A2F84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FC13B17A-D2E9-6923-FD32-0CDB4700516E}"/>
              </a:ext>
            </a:extLst>
          </p:cNvPr>
          <p:cNvGrpSpPr/>
          <p:nvPr/>
        </p:nvGrpSpPr>
        <p:grpSpPr>
          <a:xfrm>
            <a:off x="5510328" y="3392701"/>
            <a:ext cx="1080376" cy="707973"/>
            <a:chOff x="5769800" y="3715169"/>
            <a:chExt cx="810282" cy="530980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ED08F910-377C-B964-0046-3B56FCFBC57A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vzAny</a:t>
              </a:r>
            </a:p>
          </p:txBody>
        </p: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DF43CDBD-8C34-B56A-F00C-7215F3904D7F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9F1D4A9C-75EF-E0ED-6094-94FEF7F195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F2435121-A6A6-C976-B59F-625DFA3640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2A4545A8-2E4F-F64F-6DF5-EB224CFC12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FB910DC4-0027-0C8B-F35E-F02C25001B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vzAny</a:t>
              </a:r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95F74248-0A9A-A5EE-B119-7052D6D0B20E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D5383DAD-57B4-B58A-4E59-84FD9D82BB7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D77F9504-FDD2-385D-EEA7-8B09AB756E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F3F8E5D4-9E1E-861D-B5E3-3E44D669C9B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3F52E796-A4C9-1660-4D1B-0E55569A66F7}"/>
              </a:ext>
            </a:extLst>
          </p:cNvPr>
          <p:cNvGrpSpPr/>
          <p:nvPr/>
        </p:nvGrpSpPr>
        <p:grpSpPr>
          <a:xfrm>
            <a:off x="3291819" y="5149917"/>
            <a:ext cx="5517394" cy="707973"/>
            <a:chOff x="1592977" y="5149917"/>
            <a:chExt cx="5517394" cy="707973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ABD6C09-41D5-431B-E424-47171311FE60}"/>
                </a:ext>
              </a:extLst>
            </p:cNvPr>
            <p:cNvGrpSpPr/>
            <p:nvPr/>
          </p:nvGrpSpPr>
          <p:grpSpPr>
            <a:xfrm>
              <a:off x="3811486" y="5149917"/>
              <a:ext cx="1080376" cy="707973"/>
              <a:chOff x="5769800" y="3715169"/>
              <a:chExt cx="810282" cy="53098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24E3917-4F0B-C2D2-B852-629B45C88D2B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EPGs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E966CB6-FBC2-B4A4-7E4D-DA5411135285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3F4EBBF-F9B1-11B7-780A-46EB7B6620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03E86EF-500C-E34E-0A7C-7D765FE8F8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B14557A-5F8B-B6BE-8C05-5CAA3041C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38CAD43-7424-AE09-136A-4AB5C314DD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9791229-3725-CAD0-D78C-479CDB1A1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C9F5A1-90AE-8138-F08D-4AE9392B02D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561E218-26BF-E1E7-776A-0EAE7EB00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82869-1A0D-6EAD-89B4-D0420AEC86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7386A3D-E033-98BD-B2F7-B652BCE6A8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896537F0-C6E5-738A-1FA2-0A71A5FE46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38B77CF-8467-6EE3-14CA-6AC5DF8E091C}"/>
                </a:ext>
              </a:extLst>
            </p:cNvPr>
            <p:cNvGrpSpPr/>
            <p:nvPr/>
          </p:nvGrpSpPr>
          <p:grpSpPr>
            <a:xfrm>
              <a:off x="6029995" y="5149917"/>
              <a:ext cx="1080376" cy="707973"/>
              <a:chOff x="5769800" y="3715169"/>
              <a:chExt cx="810282" cy="53098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44CD682-F7EA-1730-A356-9DCFC14C4C9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ESGs</a:t>
                </a: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003198B-BF2E-611B-8B33-A9E80F9B4383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B2E1664-4D88-59C8-5783-DD4FB02D2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037FCD6-A255-9528-4999-415D45C402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8A90DF2-27F0-16A7-A1F1-CC3326FD75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34776CE-8350-41BD-4A94-F4B1E7702C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17E9572-17F2-B4F0-15DC-89DD191B8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51C6DE1A-1232-8B7B-EA91-003D5B4C3F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BB193D3E-C0DA-D9AC-D8A5-EFD9ABB2B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B8429CD3-AAB2-9E65-2F97-57FCBA0DFF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C3C46BC-E0C4-EE92-E639-E8F341D58CC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F0F1DD-FFCD-AEC6-DEE5-43BD8CB0E8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A2587A7F-54A6-B8C6-7E70-DBFF710C1997}"/>
                </a:ext>
              </a:extLst>
            </p:cNvPr>
            <p:cNvGrpSpPr/>
            <p:nvPr/>
          </p:nvGrpSpPr>
          <p:grpSpPr>
            <a:xfrm>
              <a:off x="1592977" y="5149917"/>
              <a:ext cx="1080376" cy="707973"/>
              <a:chOff x="5769800" y="3715169"/>
              <a:chExt cx="810282" cy="530980"/>
            </a:xfrm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7C4FC37-7067-22DA-7839-75322BDBAAAD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extEPGs</a:t>
                </a:r>
              </a:p>
            </p:txBody>
          </p: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09D51C09-0286-5157-2531-701053AFC4AC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6500287C-22FF-81AA-0F1A-28A51245DD2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D04FE221-6484-DE46-1438-B23A06F84BE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DA8801ED-120E-800B-E114-B39C200F2CE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6EC3451D-CC9A-EE5B-CD4D-3D10267DBDD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D49D9FF6-45D2-3E8F-E13B-8A111CDED6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extEPG</a:t>
                </a:r>
              </a:p>
            </p:txBody>
          </p: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E2A1058B-BD92-C44A-4B11-45DA08CD7959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D3318EE7-6505-3FBF-C885-2A35AF3A732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F0B118A6-81F8-E0EF-EB69-2CF7CAFBFC4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DF444280-63DD-CD11-7B90-53CF40507D6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15F5DF21-10EF-7270-0760-32479DD85EA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0E7AC7DA-8138-8F3F-9274-8BC6F711F326}"/>
              </a:ext>
            </a:extLst>
          </p:cNvPr>
          <p:cNvCxnSpPr>
            <a:cxnSpLocks/>
            <a:stCxn id="430" idx="0"/>
            <a:endCxn id="354" idx="2"/>
          </p:cNvCxnSpPr>
          <p:nvPr/>
        </p:nvCxnSpPr>
        <p:spPr>
          <a:xfrm flipV="1">
            <a:off x="3442255" y="4100674"/>
            <a:ext cx="2218509" cy="104924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C78E6096-ADF4-AE3B-A033-F9049BB7D5AA}"/>
              </a:ext>
            </a:extLst>
          </p:cNvPr>
          <p:cNvCxnSpPr>
            <a:cxnSpLocks/>
            <a:stCxn id="353" idx="2"/>
            <a:endCxn id="429" idx="0"/>
          </p:cNvCxnSpPr>
          <p:nvPr/>
        </p:nvCxnSpPr>
        <p:spPr>
          <a:xfrm flipH="1">
            <a:off x="4220473" y="4100674"/>
            <a:ext cx="2218509" cy="104924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842F128-BA53-D994-379F-F91AB57077D9}"/>
              </a:ext>
            </a:extLst>
          </p:cNvPr>
          <p:cNvCxnSpPr>
            <a:cxnSpLocks/>
            <a:stCxn id="364" idx="0"/>
            <a:endCxn id="354" idx="2"/>
          </p:cNvCxnSpPr>
          <p:nvPr/>
        </p:nvCxnSpPr>
        <p:spPr>
          <a:xfrm flipV="1">
            <a:off x="5660764" y="4100674"/>
            <a:ext cx="0" cy="104924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DFBF1E-8512-2AF2-E07E-74CC6C4DDCDE}"/>
              </a:ext>
            </a:extLst>
          </p:cNvPr>
          <p:cNvCxnSpPr>
            <a:cxnSpLocks/>
            <a:stCxn id="395" idx="0"/>
            <a:endCxn id="354" idx="2"/>
          </p:cNvCxnSpPr>
          <p:nvPr/>
        </p:nvCxnSpPr>
        <p:spPr>
          <a:xfrm flipH="1" flipV="1">
            <a:off x="5660764" y="4100674"/>
            <a:ext cx="2218509" cy="104924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AFFDEBC-AC5B-465B-AA51-60DDD59E05A4}"/>
              </a:ext>
            </a:extLst>
          </p:cNvPr>
          <p:cNvCxnSpPr>
            <a:cxnSpLocks/>
            <a:stCxn id="353" idx="2"/>
            <a:endCxn id="363" idx="0"/>
          </p:cNvCxnSpPr>
          <p:nvPr/>
        </p:nvCxnSpPr>
        <p:spPr>
          <a:xfrm>
            <a:off x="6438982" y="4100674"/>
            <a:ext cx="0" cy="104924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811DC31A-E32D-6833-3FCF-F5C99A7406EA}"/>
              </a:ext>
            </a:extLst>
          </p:cNvPr>
          <p:cNvCxnSpPr>
            <a:cxnSpLocks/>
            <a:stCxn id="353" idx="2"/>
            <a:endCxn id="394" idx="0"/>
          </p:cNvCxnSpPr>
          <p:nvPr/>
        </p:nvCxnSpPr>
        <p:spPr>
          <a:xfrm>
            <a:off x="6438982" y="4100674"/>
            <a:ext cx="2218509" cy="104924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>
            <a:extLst>
              <a:ext uri="{FF2B5EF4-FFF2-40B4-BE49-F238E27FC236}">
                <a16:creationId xmlns:a16="http://schemas.microsoft.com/office/drawing/2014/main" id="{10062469-E036-9C90-0131-B573B2835C2C}"/>
              </a:ext>
            </a:extLst>
          </p:cNvPr>
          <p:cNvCxnSpPr>
            <a:cxnSpLocks/>
            <a:stCxn id="366" idx="2"/>
            <a:endCxn id="350" idx="0"/>
          </p:cNvCxnSpPr>
          <p:nvPr/>
        </p:nvCxnSpPr>
        <p:spPr>
          <a:xfrm rot="5400000">
            <a:off x="5081293" y="2377993"/>
            <a:ext cx="1594179" cy="4352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CDF5A431-183D-83A2-1DC4-F3727165E704}"/>
              </a:ext>
            </a:extLst>
          </p:cNvPr>
          <p:cNvCxnSpPr>
            <a:cxnSpLocks/>
            <a:stCxn id="366" idx="2"/>
            <a:endCxn id="349" idx="0"/>
          </p:cNvCxnSpPr>
          <p:nvPr/>
        </p:nvCxnSpPr>
        <p:spPr>
          <a:xfrm rot="16200000" flipH="1">
            <a:off x="5470402" y="2424120"/>
            <a:ext cx="1594179" cy="3429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F4FCE-A620-4E23-D7EA-608CE13DF895}"/>
              </a:ext>
            </a:extLst>
          </p:cNvPr>
          <p:cNvGrpSpPr/>
          <p:nvPr/>
        </p:nvGrpSpPr>
        <p:grpSpPr>
          <a:xfrm>
            <a:off x="1480330" y="3447888"/>
            <a:ext cx="1080000" cy="597600"/>
            <a:chOff x="7680326" y="3602037"/>
            <a:chExt cx="810000" cy="448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DE6F9-28C8-4A90-670E-161EB9B55D4B}"/>
                </a:ext>
              </a:extLst>
            </p:cNvPr>
            <p:cNvSpPr/>
            <p:nvPr/>
          </p:nvSpPr>
          <p:spPr>
            <a:xfrm flipH="1">
              <a:off x="7680326" y="3602037"/>
              <a:ext cx="810000" cy="448200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72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1A25-BAA7-56A4-542D-4F31BB401E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1E23A4-9823-0225-EB6A-67F125DB3032}"/>
              </a:ext>
            </a:extLst>
          </p:cNvPr>
          <p:cNvCxnSpPr>
            <a:stCxn id="17" idx="2"/>
            <a:endCxn id="425" idx="3"/>
          </p:cNvCxnSpPr>
          <p:nvPr/>
        </p:nvCxnSpPr>
        <p:spPr>
          <a:xfrm rot="16200000" flipH="1">
            <a:off x="1924223" y="4141594"/>
            <a:ext cx="1463703" cy="1271489"/>
          </a:xfrm>
          <a:prstGeom prst="bentConnector2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17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38694-0301-2CC7-F311-DBF1595D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common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713755C-2BED-6FDB-09F9-A5639E959DF4}"/>
              </a:ext>
            </a:extLst>
          </p:cNvPr>
          <p:cNvGrpSpPr/>
          <p:nvPr/>
        </p:nvGrpSpPr>
        <p:grpSpPr>
          <a:xfrm>
            <a:off x="5015999" y="789596"/>
            <a:ext cx="2160002" cy="1440003"/>
            <a:chOff x="8540266" y="1015426"/>
            <a:chExt cx="2160002" cy="1440003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6DB4DF7-643C-8B68-8D57-2BC7D2D4D955}"/>
                </a:ext>
              </a:extLst>
            </p:cNvPr>
            <p:cNvGrpSpPr/>
            <p:nvPr/>
          </p:nvGrpSpPr>
          <p:grpSpPr>
            <a:xfrm>
              <a:off x="8720267" y="1446503"/>
              <a:ext cx="1800000" cy="577849"/>
              <a:chOff x="6914528" y="4617244"/>
              <a:chExt cx="1350000" cy="433387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5FA47EF-135A-7F04-2E50-6776C7A48DB5}"/>
                  </a:ext>
                </a:extLst>
              </p:cNvPr>
              <p:cNvSpPr/>
              <p:nvPr/>
            </p:nvSpPr>
            <p:spPr>
              <a:xfrm>
                <a:off x="6914528" y="4617244"/>
                <a:ext cx="1350000" cy="433387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 anchorCtr="1"/>
              <a:lstStyle/>
              <a:p>
                <a:pPr algn="ctr"/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common.default</a:t>
                </a: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81B6A79A-F134-C075-4EA7-410B4FF4B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4529" y="4617244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r>
                  <a:rPr lang="en-GB" sz="8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Cont</a:t>
                </a: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BCC85D5C-006C-F51A-C8D4-FC6DF3CE2D0B}"/>
                </a:ext>
              </a:extLst>
            </p:cNvPr>
            <p:cNvGrpSpPr/>
            <p:nvPr/>
          </p:nvGrpSpPr>
          <p:grpSpPr>
            <a:xfrm>
              <a:off x="8540266" y="1015426"/>
              <a:ext cx="2160002" cy="1440003"/>
              <a:chOff x="7680323" y="2921000"/>
              <a:chExt cx="1620001" cy="1080002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718F3124-4A88-73AF-2A46-A602B43D771B}"/>
                  </a:ext>
                </a:extLst>
              </p:cNvPr>
              <p:cNvSpPr/>
              <p:nvPr/>
            </p:nvSpPr>
            <p:spPr>
              <a:xfrm>
                <a:off x="7680324" y="2921002"/>
                <a:ext cx="1620000" cy="1080000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FE54F7FF-E61F-E479-5CC4-45C686B7FF01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E4D77F-9ECC-84D3-2041-905BD11CA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897352C-AA9D-2781-4D2A-5985B1ECFD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05" name="Freeform 751">
                    <a:extLst>
                      <a:ext uri="{FF2B5EF4-FFF2-40B4-BE49-F238E27FC236}">
                        <a16:creationId xmlns:a16="http://schemas.microsoft.com/office/drawing/2014/main" id="{7CECE9AF-DBCB-4A81-805D-9F96E4EBE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6" name="Freeform 752">
                    <a:extLst>
                      <a:ext uri="{FF2B5EF4-FFF2-40B4-BE49-F238E27FC236}">
                        <a16:creationId xmlns:a16="http://schemas.microsoft.com/office/drawing/2014/main" id="{CFCD42CD-6341-DFD5-7019-CF1ADD5C9D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7" name="Freeform 753">
                    <a:extLst>
                      <a:ext uri="{FF2B5EF4-FFF2-40B4-BE49-F238E27FC236}">
                        <a16:creationId xmlns:a16="http://schemas.microsoft.com/office/drawing/2014/main" id="{3A822BA8-36BF-C07B-158E-6D944B20CB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488EB8-46C2-2733-9DC8-4B676C216E65}"/>
              </a:ext>
            </a:extLst>
          </p:cNvPr>
          <p:cNvGrpSpPr/>
          <p:nvPr/>
        </p:nvGrpSpPr>
        <p:grpSpPr>
          <a:xfrm>
            <a:off x="596516" y="2437823"/>
            <a:ext cx="10908000" cy="3744000"/>
            <a:chOff x="7680320" y="2921000"/>
            <a:chExt cx="8181000" cy="280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48AD89-DD0F-BDE5-7649-53CEBEDDF550}"/>
                </a:ext>
              </a:extLst>
            </p:cNvPr>
            <p:cNvSpPr/>
            <p:nvPr/>
          </p:nvSpPr>
          <p:spPr>
            <a:xfrm>
              <a:off x="7680320" y="2921000"/>
              <a:ext cx="8181000" cy="2808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demo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3F9CD2-8210-D919-6D8A-92A6394B7FB2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2A8DE2-A610-BDF6-B4E7-F01768535A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62D4CA-C755-80D0-FE1F-ECB76E5575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8" name="Freeform 751">
                  <a:extLst>
                    <a:ext uri="{FF2B5EF4-FFF2-40B4-BE49-F238E27FC236}">
                      <a16:creationId xmlns:a16="http://schemas.microsoft.com/office/drawing/2014/main" id="{CFED548B-FD92-3408-2C48-0F20F5ADE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" name="Freeform 752">
                  <a:extLst>
                    <a:ext uri="{FF2B5EF4-FFF2-40B4-BE49-F238E27FC236}">
                      <a16:creationId xmlns:a16="http://schemas.microsoft.com/office/drawing/2014/main" id="{5BF80E59-A277-C650-24A6-D13A790B1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" name="Freeform 753">
                  <a:extLst>
                    <a:ext uri="{FF2B5EF4-FFF2-40B4-BE49-F238E27FC236}">
                      <a16:creationId xmlns:a16="http://schemas.microsoft.com/office/drawing/2014/main" id="{3C888752-651F-38D5-9455-7AF5D27DD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6AC645-08F5-242D-A239-697047C87966}"/>
              </a:ext>
            </a:extLst>
          </p:cNvPr>
          <p:cNvGrpSpPr/>
          <p:nvPr/>
        </p:nvGrpSpPr>
        <p:grpSpPr>
          <a:xfrm>
            <a:off x="5200321" y="2798932"/>
            <a:ext cx="6192002" cy="3261600"/>
            <a:chOff x="7680323" y="3615879"/>
            <a:chExt cx="4644002" cy="2446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91205B-D2BD-72C0-50BA-CBFC0EA21B59}"/>
                </a:ext>
              </a:extLst>
            </p:cNvPr>
            <p:cNvSpPr/>
            <p:nvPr/>
          </p:nvSpPr>
          <p:spPr>
            <a:xfrm flipH="1">
              <a:off x="7680325" y="3615879"/>
              <a:ext cx="4644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vrf-02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C8B4F3-D979-C8C3-BAA1-3F9A16A1774F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E8A6506-2109-63C1-5F50-21B119948B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5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C8A7100B-7F0B-99DE-1729-46C72A2F84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FC13B17A-D2E9-6923-FD32-0CDB4700516E}"/>
              </a:ext>
            </a:extLst>
          </p:cNvPr>
          <p:cNvGrpSpPr/>
          <p:nvPr/>
        </p:nvGrpSpPr>
        <p:grpSpPr>
          <a:xfrm>
            <a:off x="5510328" y="3392701"/>
            <a:ext cx="1080376" cy="707973"/>
            <a:chOff x="5769800" y="3715169"/>
            <a:chExt cx="810282" cy="530980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ED08F910-377C-B964-0046-3B56FCFBC57A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vzAny</a:t>
              </a:r>
            </a:p>
          </p:txBody>
        </p: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DF43CDBD-8C34-B56A-F00C-7215F3904D7F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9F1D4A9C-75EF-E0ED-6094-94FEF7F195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F2435121-A6A6-C976-B59F-625DFA3640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2A4545A8-2E4F-F64F-6DF5-EB224CFC12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FB910DC4-0027-0C8B-F35E-F02C25001B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vzAny</a:t>
              </a:r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95F74248-0A9A-A5EE-B119-7052D6D0B20E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D5383DAD-57B4-B58A-4E59-84FD9D82BB7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D77F9504-FDD2-385D-EEA7-8B09AB756E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F3F8E5D4-9E1E-861D-B5E3-3E44D669C9B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3F52E796-A4C9-1660-4D1B-0E55569A66F7}"/>
              </a:ext>
            </a:extLst>
          </p:cNvPr>
          <p:cNvGrpSpPr/>
          <p:nvPr/>
        </p:nvGrpSpPr>
        <p:grpSpPr>
          <a:xfrm>
            <a:off x="3291819" y="5149917"/>
            <a:ext cx="5517394" cy="707973"/>
            <a:chOff x="1592977" y="5149917"/>
            <a:chExt cx="5517394" cy="707973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ABD6C09-41D5-431B-E424-47171311FE60}"/>
                </a:ext>
              </a:extLst>
            </p:cNvPr>
            <p:cNvGrpSpPr/>
            <p:nvPr/>
          </p:nvGrpSpPr>
          <p:grpSpPr>
            <a:xfrm>
              <a:off x="3811486" y="5149917"/>
              <a:ext cx="1080376" cy="707973"/>
              <a:chOff x="5769800" y="3715169"/>
              <a:chExt cx="810282" cy="53098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24E3917-4F0B-C2D2-B852-629B45C88D2B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EPGs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E966CB6-FBC2-B4A4-7E4D-DA5411135285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3F4EBBF-F9B1-11B7-780A-46EB7B6620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03E86EF-500C-E34E-0A7C-7D765FE8F8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B14557A-5F8B-B6BE-8C05-5CAA3041C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38CAD43-7424-AE09-136A-4AB5C314DD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9791229-3725-CAD0-D78C-479CDB1A1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C9F5A1-90AE-8138-F08D-4AE9392B02D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561E218-26BF-E1E7-776A-0EAE7EB00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82869-1A0D-6EAD-89B4-D0420AEC86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7386A3D-E033-98BD-B2F7-B652BCE6A8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896537F0-C6E5-738A-1FA2-0A71A5FE46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38B77CF-8467-6EE3-14CA-6AC5DF8E091C}"/>
                </a:ext>
              </a:extLst>
            </p:cNvPr>
            <p:cNvGrpSpPr/>
            <p:nvPr/>
          </p:nvGrpSpPr>
          <p:grpSpPr>
            <a:xfrm>
              <a:off x="6029995" y="5149917"/>
              <a:ext cx="1080376" cy="707973"/>
              <a:chOff x="5769800" y="3715169"/>
              <a:chExt cx="810282" cy="53098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44CD682-F7EA-1730-A356-9DCFC14C4C9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ESGs</a:t>
                </a: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003198B-BF2E-611B-8B33-A9E80F9B4383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B2E1664-4D88-59C8-5783-DD4FB02D2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037FCD6-A255-9528-4999-415D45C402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8A90DF2-27F0-16A7-A1F1-CC3326FD75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34776CE-8350-41BD-4A94-F4B1E7702C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17E9572-17F2-B4F0-15DC-89DD191B8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51C6DE1A-1232-8B7B-EA91-003D5B4C3F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BB193D3E-C0DA-D9AC-D8A5-EFD9ABB2B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B8429CD3-AAB2-9E65-2F97-57FCBA0DFF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C3C46BC-E0C4-EE92-E639-E8F341D58CC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F0F1DD-FFCD-AEC6-DEE5-43BD8CB0E8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A2587A7F-54A6-B8C6-7E70-DBFF710C1997}"/>
                </a:ext>
              </a:extLst>
            </p:cNvPr>
            <p:cNvGrpSpPr/>
            <p:nvPr/>
          </p:nvGrpSpPr>
          <p:grpSpPr>
            <a:xfrm>
              <a:off x="1592977" y="5149917"/>
              <a:ext cx="1080376" cy="707973"/>
              <a:chOff x="5769800" y="3715169"/>
              <a:chExt cx="810282" cy="530980"/>
            </a:xfrm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7C4FC37-7067-22DA-7839-75322BDBAAAD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extEPGs</a:t>
                </a:r>
              </a:p>
            </p:txBody>
          </p: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09D51C09-0286-5157-2531-701053AFC4AC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6500287C-22FF-81AA-0F1A-28A51245DD2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D04FE221-6484-DE46-1438-B23A06F84BE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DA8801ED-120E-800B-E114-B39C200F2CE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6EC3451D-CC9A-EE5B-CD4D-3D10267DBDD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D49D9FF6-45D2-3E8F-E13B-8A111CDED6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extEPG</a:t>
                </a:r>
              </a:p>
            </p:txBody>
          </p: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E2A1058B-BD92-C44A-4B11-45DA08CD7959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D3318EE7-6505-3FBF-C885-2A35AF3A732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F0B118A6-81F8-E0EF-EB69-2CF7CAFBFC4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DF444280-63DD-CD11-7B90-53CF40507D6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15F5DF21-10EF-7270-0760-32479DD85EA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842F128-BA53-D994-379F-F91AB57077D9}"/>
              </a:ext>
            </a:extLst>
          </p:cNvPr>
          <p:cNvCxnSpPr>
            <a:cxnSpLocks/>
            <a:stCxn id="364" idx="0"/>
            <a:endCxn id="354" idx="2"/>
          </p:cNvCxnSpPr>
          <p:nvPr/>
        </p:nvCxnSpPr>
        <p:spPr>
          <a:xfrm flipV="1">
            <a:off x="5660764" y="4100674"/>
            <a:ext cx="0" cy="104924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DFBF1E-8512-2AF2-E07E-74CC6C4DDCDE}"/>
              </a:ext>
            </a:extLst>
          </p:cNvPr>
          <p:cNvCxnSpPr>
            <a:cxnSpLocks/>
            <a:stCxn id="395" idx="0"/>
            <a:endCxn id="354" idx="2"/>
          </p:cNvCxnSpPr>
          <p:nvPr/>
        </p:nvCxnSpPr>
        <p:spPr>
          <a:xfrm flipH="1" flipV="1">
            <a:off x="5660764" y="4100674"/>
            <a:ext cx="2218509" cy="104924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AFFDEBC-AC5B-465B-AA51-60DDD59E05A4}"/>
              </a:ext>
            </a:extLst>
          </p:cNvPr>
          <p:cNvCxnSpPr>
            <a:cxnSpLocks/>
            <a:stCxn id="353" idx="2"/>
            <a:endCxn id="363" idx="0"/>
          </p:cNvCxnSpPr>
          <p:nvPr/>
        </p:nvCxnSpPr>
        <p:spPr>
          <a:xfrm>
            <a:off x="6438982" y="4100674"/>
            <a:ext cx="0" cy="104924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811DC31A-E32D-6833-3FCF-F5C99A7406EA}"/>
              </a:ext>
            </a:extLst>
          </p:cNvPr>
          <p:cNvCxnSpPr>
            <a:cxnSpLocks/>
            <a:stCxn id="353" idx="2"/>
            <a:endCxn id="394" idx="0"/>
          </p:cNvCxnSpPr>
          <p:nvPr/>
        </p:nvCxnSpPr>
        <p:spPr>
          <a:xfrm>
            <a:off x="6438982" y="4100674"/>
            <a:ext cx="2218509" cy="104924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>
            <a:extLst>
              <a:ext uri="{FF2B5EF4-FFF2-40B4-BE49-F238E27FC236}">
                <a16:creationId xmlns:a16="http://schemas.microsoft.com/office/drawing/2014/main" id="{10062469-E036-9C90-0131-B573B2835C2C}"/>
              </a:ext>
            </a:extLst>
          </p:cNvPr>
          <p:cNvCxnSpPr>
            <a:cxnSpLocks/>
            <a:stCxn id="366" idx="2"/>
            <a:endCxn id="350" idx="0"/>
          </p:cNvCxnSpPr>
          <p:nvPr/>
        </p:nvCxnSpPr>
        <p:spPr>
          <a:xfrm rot="5400000">
            <a:off x="5081293" y="2377993"/>
            <a:ext cx="1594179" cy="4352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CDF5A431-183D-83A2-1DC4-F3727165E704}"/>
              </a:ext>
            </a:extLst>
          </p:cNvPr>
          <p:cNvCxnSpPr>
            <a:cxnSpLocks/>
            <a:stCxn id="366" idx="2"/>
            <a:endCxn id="349" idx="0"/>
          </p:cNvCxnSpPr>
          <p:nvPr/>
        </p:nvCxnSpPr>
        <p:spPr>
          <a:xfrm rot="16200000" flipH="1">
            <a:off x="5470402" y="2424120"/>
            <a:ext cx="1594179" cy="3429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F4FCE-A620-4E23-D7EA-608CE13DF895}"/>
              </a:ext>
            </a:extLst>
          </p:cNvPr>
          <p:cNvGrpSpPr/>
          <p:nvPr/>
        </p:nvGrpSpPr>
        <p:grpSpPr>
          <a:xfrm>
            <a:off x="1480330" y="3447888"/>
            <a:ext cx="1080000" cy="597600"/>
            <a:chOff x="7680326" y="3602037"/>
            <a:chExt cx="810000" cy="448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DE6F9-28C8-4A90-670E-161EB9B55D4B}"/>
                </a:ext>
              </a:extLst>
            </p:cNvPr>
            <p:cNvSpPr/>
            <p:nvPr/>
          </p:nvSpPr>
          <p:spPr>
            <a:xfrm flipH="1">
              <a:off x="7680326" y="3602037"/>
              <a:ext cx="810000" cy="448200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72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1A25-BAA7-56A4-542D-4F31BB401E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1E23A4-9823-0225-EB6A-67F125DB3032}"/>
              </a:ext>
            </a:extLst>
          </p:cNvPr>
          <p:cNvCxnSpPr>
            <a:stCxn id="17" idx="2"/>
            <a:endCxn id="425" idx="3"/>
          </p:cNvCxnSpPr>
          <p:nvPr/>
        </p:nvCxnSpPr>
        <p:spPr>
          <a:xfrm rot="16200000" flipH="1">
            <a:off x="1924223" y="4141594"/>
            <a:ext cx="1463703" cy="1271489"/>
          </a:xfrm>
          <a:prstGeom prst="bentConnector2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76A8C2-59BC-8718-A23B-4649E754895D}"/>
              </a:ext>
            </a:extLst>
          </p:cNvPr>
          <p:cNvGrpSpPr/>
          <p:nvPr/>
        </p:nvGrpSpPr>
        <p:grpSpPr>
          <a:xfrm>
            <a:off x="722789" y="2798932"/>
            <a:ext cx="3888002" cy="3261600"/>
            <a:chOff x="7680323" y="3615879"/>
            <a:chExt cx="2916002" cy="2446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73874B-CAB7-E4AF-5F14-4FFD83439231}"/>
                </a:ext>
              </a:extLst>
            </p:cNvPr>
            <p:cNvSpPr/>
            <p:nvPr/>
          </p:nvSpPr>
          <p:spPr>
            <a:xfrm flipH="1">
              <a:off x="7680325" y="3615879"/>
              <a:ext cx="2916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95D3E4-25B6-CC05-F190-68992BB3CB6C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389477B-EE05-3C8B-9544-3EF3A7EA140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29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672F7950-F7E6-5450-549D-94E34CBAB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4296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38694-0301-2CC7-F311-DBF1595D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common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713755C-2BED-6FDB-09F9-A5639E959DF4}"/>
              </a:ext>
            </a:extLst>
          </p:cNvPr>
          <p:cNvGrpSpPr/>
          <p:nvPr/>
        </p:nvGrpSpPr>
        <p:grpSpPr>
          <a:xfrm>
            <a:off x="5015999" y="789596"/>
            <a:ext cx="2160002" cy="1440003"/>
            <a:chOff x="8540266" y="1015426"/>
            <a:chExt cx="2160002" cy="1440003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6DB4DF7-643C-8B68-8D57-2BC7D2D4D955}"/>
                </a:ext>
              </a:extLst>
            </p:cNvPr>
            <p:cNvGrpSpPr/>
            <p:nvPr/>
          </p:nvGrpSpPr>
          <p:grpSpPr>
            <a:xfrm>
              <a:off x="8720267" y="1446503"/>
              <a:ext cx="1800000" cy="577849"/>
              <a:chOff x="6914528" y="4617244"/>
              <a:chExt cx="1350000" cy="433387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5FA47EF-135A-7F04-2E50-6776C7A48DB5}"/>
                  </a:ext>
                </a:extLst>
              </p:cNvPr>
              <p:cNvSpPr/>
              <p:nvPr/>
            </p:nvSpPr>
            <p:spPr>
              <a:xfrm>
                <a:off x="6914528" y="4617244"/>
                <a:ext cx="1350000" cy="433387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 anchorCtr="1"/>
              <a:lstStyle/>
              <a:p>
                <a:pPr algn="ctr"/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common.default</a:t>
                </a: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81B6A79A-F134-C075-4EA7-410B4FF4B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4529" y="4617244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r>
                  <a:rPr lang="en-GB" sz="8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Cont</a:t>
                </a: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BCC85D5C-006C-F51A-C8D4-FC6DF3CE2D0B}"/>
                </a:ext>
              </a:extLst>
            </p:cNvPr>
            <p:cNvGrpSpPr/>
            <p:nvPr/>
          </p:nvGrpSpPr>
          <p:grpSpPr>
            <a:xfrm>
              <a:off x="8540266" y="1015426"/>
              <a:ext cx="2160002" cy="1440003"/>
              <a:chOff x="7680323" y="2921000"/>
              <a:chExt cx="1620001" cy="1080002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718F3124-4A88-73AF-2A46-A602B43D771B}"/>
                  </a:ext>
                </a:extLst>
              </p:cNvPr>
              <p:cNvSpPr/>
              <p:nvPr/>
            </p:nvSpPr>
            <p:spPr>
              <a:xfrm>
                <a:off x="7680324" y="2921002"/>
                <a:ext cx="1620000" cy="1080000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FE54F7FF-E61F-E479-5CC4-45C686B7FF01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E4D77F-9ECC-84D3-2041-905BD11CA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897352C-AA9D-2781-4D2A-5985B1ECFD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05" name="Freeform 751">
                    <a:extLst>
                      <a:ext uri="{FF2B5EF4-FFF2-40B4-BE49-F238E27FC236}">
                        <a16:creationId xmlns:a16="http://schemas.microsoft.com/office/drawing/2014/main" id="{7CECE9AF-DBCB-4A81-805D-9F96E4EBE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6" name="Freeform 752">
                    <a:extLst>
                      <a:ext uri="{FF2B5EF4-FFF2-40B4-BE49-F238E27FC236}">
                        <a16:creationId xmlns:a16="http://schemas.microsoft.com/office/drawing/2014/main" id="{CFCD42CD-6341-DFD5-7019-CF1ADD5C9D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7" name="Freeform 753">
                    <a:extLst>
                      <a:ext uri="{FF2B5EF4-FFF2-40B4-BE49-F238E27FC236}">
                        <a16:creationId xmlns:a16="http://schemas.microsoft.com/office/drawing/2014/main" id="{3A822BA8-36BF-C07B-158E-6D944B20CB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488EB8-46C2-2733-9DC8-4B676C216E65}"/>
              </a:ext>
            </a:extLst>
          </p:cNvPr>
          <p:cNvGrpSpPr/>
          <p:nvPr/>
        </p:nvGrpSpPr>
        <p:grpSpPr>
          <a:xfrm>
            <a:off x="596515" y="2437823"/>
            <a:ext cx="4142769" cy="3744000"/>
            <a:chOff x="7680320" y="2921000"/>
            <a:chExt cx="3107077" cy="280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48AD89-DD0F-BDE5-7649-53CEBEDDF550}"/>
                </a:ext>
              </a:extLst>
            </p:cNvPr>
            <p:cNvSpPr/>
            <p:nvPr/>
          </p:nvSpPr>
          <p:spPr>
            <a:xfrm>
              <a:off x="7680320" y="2921000"/>
              <a:ext cx="3107077" cy="2808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shared-services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3F9CD2-8210-D919-6D8A-92A6394B7FB2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2A8DE2-A610-BDF6-B4E7-F01768535A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62D4CA-C755-80D0-FE1F-ECB76E5575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8" name="Freeform 751">
                  <a:extLst>
                    <a:ext uri="{FF2B5EF4-FFF2-40B4-BE49-F238E27FC236}">
                      <a16:creationId xmlns:a16="http://schemas.microsoft.com/office/drawing/2014/main" id="{CFED548B-FD92-3408-2C48-0F20F5ADE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" name="Freeform 752">
                  <a:extLst>
                    <a:ext uri="{FF2B5EF4-FFF2-40B4-BE49-F238E27FC236}">
                      <a16:creationId xmlns:a16="http://schemas.microsoft.com/office/drawing/2014/main" id="{5BF80E59-A277-C650-24A6-D13A790B1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" name="Freeform 753">
                  <a:extLst>
                    <a:ext uri="{FF2B5EF4-FFF2-40B4-BE49-F238E27FC236}">
                      <a16:creationId xmlns:a16="http://schemas.microsoft.com/office/drawing/2014/main" id="{3C888752-651F-38D5-9455-7AF5D27DD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6AC645-08F5-242D-A239-697047C87966}"/>
              </a:ext>
            </a:extLst>
          </p:cNvPr>
          <p:cNvGrpSpPr/>
          <p:nvPr/>
        </p:nvGrpSpPr>
        <p:grpSpPr>
          <a:xfrm>
            <a:off x="5149521" y="2798932"/>
            <a:ext cx="6192002" cy="3261600"/>
            <a:chOff x="7680323" y="3615879"/>
            <a:chExt cx="4644002" cy="2446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91205B-D2BD-72C0-50BA-CBFC0EA21B59}"/>
                </a:ext>
              </a:extLst>
            </p:cNvPr>
            <p:cNvSpPr/>
            <p:nvPr/>
          </p:nvSpPr>
          <p:spPr>
            <a:xfrm flipH="1">
              <a:off x="7680325" y="3615879"/>
              <a:ext cx="4644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C8B4F3-D979-C8C3-BAA1-3F9A16A1774F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E8A6506-2109-63C1-5F50-21B119948B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5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C8A7100B-7F0B-99DE-1729-46C72A2F84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FC13B17A-D2E9-6923-FD32-0CDB4700516E}"/>
              </a:ext>
            </a:extLst>
          </p:cNvPr>
          <p:cNvGrpSpPr/>
          <p:nvPr/>
        </p:nvGrpSpPr>
        <p:grpSpPr>
          <a:xfrm>
            <a:off x="5510328" y="3392701"/>
            <a:ext cx="1080376" cy="707973"/>
            <a:chOff x="5769800" y="3715169"/>
            <a:chExt cx="810282" cy="530980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ED08F910-377C-B964-0046-3B56FCFBC57A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vzAny</a:t>
              </a:r>
            </a:p>
          </p:txBody>
        </p: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DF43CDBD-8C34-B56A-F00C-7215F3904D7F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9F1D4A9C-75EF-E0ED-6094-94FEF7F195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F2435121-A6A6-C976-B59F-625DFA3640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2A4545A8-2E4F-F64F-6DF5-EB224CFC12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FB910DC4-0027-0C8B-F35E-F02C25001B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vzAny</a:t>
              </a:r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95F74248-0A9A-A5EE-B119-7052D6D0B20E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D5383DAD-57B4-B58A-4E59-84FD9D82BB7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D77F9504-FDD2-385D-EEA7-8B09AB756E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F3F8E5D4-9E1E-861D-B5E3-3E44D669C9B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3F52E796-A4C9-1660-4D1B-0E55569A66F7}"/>
              </a:ext>
            </a:extLst>
          </p:cNvPr>
          <p:cNvGrpSpPr/>
          <p:nvPr/>
        </p:nvGrpSpPr>
        <p:grpSpPr>
          <a:xfrm>
            <a:off x="3291819" y="5149917"/>
            <a:ext cx="5517394" cy="707973"/>
            <a:chOff x="1592977" y="5149917"/>
            <a:chExt cx="5517394" cy="707973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ABD6C09-41D5-431B-E424-47171311FE60}"/>
                </a:ext>
              </a:extLst>
            </p:cNvPr>
            <p:cNvGrpSpPr/>
            <p:nvPr/>
          </p:nvGrpSpPr>
          <p:grpSpPr>
            <a:xfrm>
              <a:off x="3811486" y="5149917"/>
              <a:ext cx="1080376" cy="707973"/>
              <a:chOff x="5769800" y="3715169"/>
              <a:chExt cx="810282" cy="53098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24E3917-4F0B-C2D2-B852-629B45C88D2B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EPGs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E966CB6-FBC2-B4A4-7E4D-DA5411135285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3F4EBBF-F9B1-11B7-780A-46EB7B6620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03E86EF-500C-E34E-0A7C-7D765FE8F8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B14557A-5F8B-B6BE-8C05-5CAA3041C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38CAD43-7424-AE09-136A-4AB5C314DD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9791229-3725-CAD0-D78C-479CDB1A1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C9F5A1-90AE-8138-F08D-4AE9392B02D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561E218-26BF-E1E7-776A-0EAE7EB00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82869-1A0D-6EAD-89B4-D0420AEC86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7386A3D-E033-98BD-B2F7-B652BCE6A8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896537F0-C6E5-738A-1FA2-0A71A5FE46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38B77CF-8467-6EE3-14CA-6AC5DF8E091C}"/>
                </a:ext>
              </a:extLst>
            </p:cNvPr>
            <p:cNvGrpSpPr/>
            <p:nvPr/>
          </p:nvGrpSpPr>
          <p:grpSpPr>
            <a:xfrm>
              <a:off x="6029995" y="5149917"/>
              <a:ext cx="1080376" cy="707973"/>
              <a:chOff x="5769800" y="3715169"/>
              <a:chExt cx="810282" cy="53098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44CD682-F7EA-1730-A356-9DCFC14C4C9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ESGs</a:t>
                </a: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003198B-BF2E-611B-8B33-A9E80F9B4383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B2E1664-4D88-59C8-5783-DD4FB02D2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037FCD6-A255-9528-4999-415D45C402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8A90DF2-27F0-16A7-A1F1-CC3326FD75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34776CE-8350-41BD-4A94-F4B1E7702C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17E9572-17F2-B4F0-15DC-89DD191B8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51C6DE1A-1232-8B7B-EA91-003D5B4C3F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BB193D3E-C0DA-D9AC-D8A5-EFD9ABB2B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B8429CD3-AAB2-9E65-2F97-57FCBA0DFF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C3C46BC-E0C4-EE92-E639-E8F341D58CC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F0F1DD-FFCD-AEC6-DEE5-43BD8CB0E8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A2587A7F-54A6-B8C6-7E70-DBFF710C1997}"/>
                </a:ext>
              </a:extLst>
            </p:cNvPr>
            <p:cNvGrpSpPr/>
            <p:nvPr/>
          </p:nvGrpSpPr>
          <p:grpSpPr>
            <a:xfrm>
              <a:off x="1592977" y="5149917"/>
              <a:ext cx="1080376" cy="707973"/>
              <a:chOff x="5769800" y="3715169"/>
              <a:chExt cx="810282" cy="530980"/>
            </a:xfrm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7C4FC37-7067-22DA-7839-75322BDBAAAD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extEPGs</a:t>
                </a:r>
              </a:p>
            </p:txBody>
          </p: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09D51C09-0286-5157-2531-701053AFC4AC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6500287C-22FF-81AA-0F1A-28A51245DD2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D04FE221-6484-DE46-1438-B23A06F84BE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DA8801ED-120E-800B-E114-B39C200F2CE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6EC3451D-CC9A-EE5B-CD4D-3D10267DBDD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D49D9FF6-45D2-3E8F-E13B-8A111CDED6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extEPG</a:t>
                </a:r>
              </a:p>
            </p:txBody>
          </p: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E2A1058B-BD92-C44A-4B11-45DA08CD7959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D3318EE7-6505-3FBF-C885-2A35AF3A732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F0B118A6-81F8-E0EF-EB69-2CF7CAFBFC4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DF444280-63DD-CD11-7B90-53CF40507D6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15F5DF21-10EF-7270-0760-32479DD85EA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842F128-BA53-D994-379F-F91AB57077D9}"/>
              </a:ext>
            </a:extLst>
          </p:cNvPr>
          <p:cNvCxnSpPr>
            <a:cxnSpLocks/>
            <a:stCxn id="364" idx="0"/>
            <a:endCxn id="354" idx="2"/>
          </p:cNvCxnSpPr>
          <p:nvPr/>
        </p:nvCxnSpPr>
        <p:spPr>
          <a:xfrm flipV="1">
            <a:off x="5660764" y="4100674"/>
            <a:ext cx="0" cy="104924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DFBF1E-8512-2AF2-E07E-74CC6C4DDCDE}"/>
              </a:ext>
            </a:extLst>
          </p:cNvPr>
          <p:cNvCxnSpPr>
            <a:cxnSpLocks/>
            <a:stCxn id="395" idx="0"/>
            <a:endCxn id="354" idx="2"/>
          </p:cNvCxnSpPr>
          <p:nvPr/>
        </p:nvCxnSpPr>
        <p:spPr>
          <a:xfrm flipH="1" flipV="1">
            <a:off x="5660764" y="4100674"/>
            <a:ext cx="2218509" cy="104924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AFFDEBC-AC5B-465B-AA51-60DDD59E05A4}"/>
              </a:ext>
            </a:extLst>
          </p:cNvPr>
          <p:cNvCxnSpPr>
            <a:cxnSpLocks/>
            <a:stCxn id="353" idx="2"/>
            <a:endCxn id="363" idx="0"/>
          </p:cNvCxnSpPr>
          <p:nvPr/>
        </p:nvCxnSpPr>
        <p:spPr>
          <a:xfrm>
            <a:off x="6438982" y="4100674"/>
            <a:ext cx="0" cy="104924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811DC31A-E32D-6833-3FCF-F5C99A7406EA}"/>
              </a:ext>
            </a:extLst>
          </p:cNvPr>
          <p:cNvCxnSpPr>
            <a:cxnSpLocks/>
            <a:stCxn id="353" idx="2"/>
            <a:endCxn id="394" idx="0"/>
          </p:cNvCxnSpPr>
          <p:nvPr/>
        </p:nvCxnSpPr>
        <p:spPr>
          <a:xfrm>
            <a:off x="6438982" y="4100674"/>
            <a:ext cx="2218509" cy="104924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>
            <a:extLst>
              <a:ext uri="{FF2B5EF4-FFF2-40B4-BE49-F238E27FC236}">
                <a16:creationId xmlns:a16="http://schemas.microsoft.com/office/drawing/2014/main" id="{10062469-E036-9C90-0131-B573B2835C2C}"/>
              </a:ext>
            </a:extLst>
          </p:cNvPr>
          <p:cNvCxnSpPr>
            <a:cxnSpLocks/>
            <a:stCxn id="366" idx="2"/>
            <a:endCxn id="350" idx="0"/>
          </p:cNvCxnSpPr>
          <p:nvPr/>
        </p:nvCxnSpPr>
        <p:spPr>
          <a:xfrm rot="5400000">
            <a:off x="5081293" y="2377993"/>
            <a:ext cx="1594179" cy="4352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CDF5A431-183D-83A2-1DC4-F3727165E704}"/>
              </a:ext>
            </a:extLst>
          </p:cNvPr>
          <p:cNvCxnSpPr>
            <a:cxnSpLocks/>
            <a:stCxn id="366" idx="2"/>
            <a:endCxn id="349" idx="0"/>
          </p:cNvCxnSpPr>
          <p:nvPr/>
        </p:nvCxnSpPr>
        <p:spPr>
          <a:xfrm rot="16200000" flipH="1">
            <a:off x="5470402" y="2424120"/>
            <a:ext cx="1594179" cy="3429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F4FCE-A620-4E23-D7EA-608CE13DF895}"/>
              </a:ext>
            </a:extLst>
          </p:cNvPr>
          <p:cNvGrpSpPr/>
          <p:nvPr/>
        </p:nvGrpSpPr>
        <p:grpSpPr>
          <a:xfrm>
            <a:off x="1480330" y="3447888"/>
            <a:ext cx="1080000" cy="597600"/>
            <a:chOff x="7680326" y="3602037"/>
            <a:chExt cx="810000" cy="448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DE6F9-28C8-4A90-670E-161EB9B55D4B}"/>
                </a:ext>
              </a:extLst>
            </p:cNvPr>
            <p:cNvSpPr/>
            <p:nvPr/>
          </p:nvSpPr>
          <p:spPr>
            <a:xfrm flipH="1">
              <a:off x="7680326" y="3602037"/>
              <a:ext cx="810000" cy="448200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72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1A25-BAA7-56A4-542D-4F31BB401E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1E23A4-9823-0225-EB6A-67F125DB3032}"/>
              </a:ext>
            </a:extLst>
          </p:cNvPr>
          <p:cNvCxnSpPr>
            <a:stCxn id="17" idx="2"/>
            <a:endCxn id="425" idx="3"/>
          </p:cNvCxnSpPr>
          <p:nvPr/>
        </p:nvCxnSpPr>
        <p:spPr>
          <a:xfrm rot="16200000" flipH="1">
            <a:off x="1924223" y="4141594"/>
            <a:ext cx="1463703" cy="1271489"/>
          </a:xfrm>
          <a:prstGeom prst="bentConnector2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76A8C2-59BC-8718-A23B-4649E754895D}"/>
              </a:ext>
            </a:extLst>
          </p:cNvPr>
          <p:cNvGrpSpPr/>
          <p:nvPr/>
        </p:nvGrpSpPr>
        <p:grpSpPr>
          <a:xfrm>
            <a:off x="722789" y="2798932"/>
            <a:ext cx="3888002" cy="3261600"/>
            <a:chOff x="7680323" y="3615879"/>
            <a:chExt cx="2916002" cy="2446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73874B-CAB7-E4AF-5F14-4FFD83439231}"/>
                </a:ext>
              </a:extLst>
            </p:cNvPr>
            <p:cNvSpPr/>
            <p:nvPr/>
          </p:nvSpPr>
          <p:spPr>
            <a:xfrm flipH="1">
              <a:off x="7680325" y="3615879"/>
              <a:ext cx="2916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95D3E4-25B6-CC05-F190-68992BB3CB6C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389477B-EE05-3C8B-9544-3EF3A7EA140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29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672F7950-F7E6-5450-549D-94E34CBAB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4EC194-F19B-3699-D9E8-80B596D06CA3}"/>
              </a:ext>
            </a:extLst>
          </p:cNvPr>
          <p:cNvGrpSpPr/>
          <p:nvPr/>
        </p:nvGrpSpPr>
        <p:grpSpPr>
          <a:xfrm>
            <a:off x="5015997" y="2437823"/>
            <a:ext cx="6488517" cy="3744000"/>
            <a:chOff x="7680319" y="2921000"/>
            <a:chExt cx="4866388" cy="280800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279BEE-39C9-DAAA-4586-5E58018C3E9B}"/>
                </a:ext>
              </a:extLst>
            </p:cNvPr>
            <p:cNvSpPr/>
            <p:nvPr/>
          </p:nvSpPr>
          <p:spPr>
            <a:xfrm>
              <a:off x="7680319" y="2921000"/>
              <a:ext cx="4866388" cy="2808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demo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3060CD-F120-10AC-6244-04D947F11B71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01F93C7-625B-C49B-9D59-1C77480CE0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692C99D-AABF-A61C-03F1-3E2F3B26AFB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38" name="Freeform 751">
                  <a:extLst>
                    <a:ext uri="{FF2B5EF4-FFF2-40B4-BE49-F238E27FC236}">
                      <a16:creationId xmlns:a16="http://schemas.microsoft.com/office/drawing/2014/main" id="{949AA4B2-AB9D-3BE9-126E-2CDEFF3219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" name="Freeform 752">
                  <a:extLst>
                    <a:ext uri="{FF2B5EF4-FFF2-40B4-BE49-F238E27FC236}">
                      <a16:creationId xmlns:a16="http://schemas.microsoft.com/office/drawing/2014/main" id="{98E7D07D-48D7-58B2-C905-52E981CD1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" name="Freeform 753">
                  <a:extLst>
                    <a:ext uri="{FF2B5EF4-FFF2-40B4-BE49-F238E27FC236}">
                      <a16:creationId xmlns:a16="http://schemas.microsoft.com/office/drawing/2014/main" id="{6B8A8FD4-E950-A51F-8821-57F5FC28A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775299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62">
      <a:dk1>
        <a:srgbClr val="101820"/>
      </a:dk1>
      <a:lt1>
        <a:srgbClr val="0D274D"/>
      </a:lt1>
      <a:dk2>
        <a:srgbClr val="0051AF"/>
      </a:dk2>
      <a:lt2>
        <a:srgbClr val="FFFFFF"/>
      </a:lt2>
      <a:accent1>
        <a:srgbClr val="00BCEB"/>
      </a:accent1>
      <a:accent2>
        <a:srgbClr val="74BF4B"/>
      </a:accent2>
      <a:accent3>
        <a:srgbClr val="0051AF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51AF"/>
      </a:folHlink>
    </a:clrScheme>
    <a:fontScheme name="Custom 3">
      <a:majorFont>
        <a:latin typeface="CiscoSansTT 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ybog_template" id="{AA470D7D-421B-9C40-9B46-571776B40F64}" vid="{B5C7BD4E-8B7C-B94D-8117-5417D4DC8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296</Words>
  <Application>Microsoft Macintosh PowerPoint</Application>
  <PresentationFormat>Widescreen</PresentationFormat>
  <Paragraphs>171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Calibri</vt:lpstr>
      <vt:lpstr>CiscoSansTT ExtraLight</vt:lpstr>
      <vt:lpstr>CiscoSansTT Light</vt:lpstr>
      <vt:lpstr>Consolas</vt:lpstr>
      <vt:lpstr>Theme1</vt:lpstr>
      <vt:lpstr>Tenant common</vt:lpstr>
      <vt:lpstr>Tenant common</vt:lpstr>
      <vt:lpstr>Tenant common</vt:lpstr>
      <vt:lpstr>Tenant common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L3out – Route Leaking between VRFs</dc:title>
  <dc:creator>Steve Sharman (ssharman)</dc:creator>
  <cp:lastModifiedBy>Steve Sharman (ssharman)</cp:lastModifiedBy>
  <cp:revision>10</cp:revision>
  <dcterms:created xsi:type="dcterms:W3CDTF">2024-03-07T20:44:06Z</dcterms:created>
  <dcterms:modified xsi:type="dcterms:W3CDTF">2024-03-10T20:12:23Z</dcterms:modified>
</cp:coreProperties>
</file>